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7"/>
  </p:notesMasterIdLst>
  <p:sldIdLst>
    <p:sldId id="256" r:id="rId2"/>
    <p:sldId id="288" r:id="rId3"/>
    <p:sldId id="405" r:id="rId4"/>
    <p:sldId id="259" r:id="rId5"/>
    <p:sldId id="260" r:id="rId6"/>
    <p:sldId id="257" r:id="rId7"/>
    <p:sldId id="258" r:id="rId8"/>
    <p:sldId id="261" r:id="rId9"/>
    <p:sldId id="277" r:id="rId10"/>
    <p:sldId id="278" r:id="rId11"/>
    <p:sldId id="406" r:id="rId12"/>
    <p:sldId id="337" r:id="rId13"/>
    <p:sldId id="281" r:id="rId14"/>
    <p:sldId id="262" r:id="rId15"/>
    <p:sldId id="451" r:id="rId16"/>
    <p:sldId id="272" r:id="rId17"/>
    <p:sldId id="267" r:id="rId18"/>
    <p:sldId id="287" r:id="rId19"/>
    <p:sldId id="289" r:id="rId20"/>
    <p:sldId id="323" r:id="rId21"/>
    <p:sldId id="279" r:id="rId22"/>
    <p:sldId id="295" r:id="rId23"/>
    <p:sldId id="282" r:id="rId24"/>
    <p:sldId id="264" r:id="rId25"/>
    <p:sldId id="263" r:id="rId26"/>
    <p:sldId id="285" r:id="rId27"/>
    <p:sldId id="283" r:id="rId28"/>
    <p:sldId id="339" r:id="rId29"/>
    <p:sldId id="340" r:id="rId30"/>
    <p:sldId id="341" r:id="rId31"/>
    <p:sldId id="342" r:id="rId32"/>
    <p:sldId id="343" r:id="rId33"/>
    <p:sldId id="407" r:id="rId34"/>
    <p:sldId id="269" r:id="rId35"/>
    <p:sldId id="266" r:id="rId36"/>
    <p:sldId id="270" r:id="rId37"/>
    <p:sldId id="271" r:id="rId38"/>
    <p:sldId id="273" r:id="rId39"/>
    <p:sldId id="276" r:id="rId40"/>
    <p:sldId id="274" r:id="rId41"/>
    <p:sldId id="275" r:id="rId42"/>
    <p:sldId id="268" r:id="rId43"/>
    <p:sldId id="401" r:id="rId44"/>
    <p:sldId id="300" r:id="rId45"/>
    <p:sldId id="301" r:id="rId46"/>
    <p:sldId id="302" r:id="rId47"/>
    <p:sldId id="409" r:id="rId48"/>
    <p:sldId id="303" r:id="rId49"/>
    <p:sldId id="410" r:id="rId50"/>
    <p:sldId id="304" r:id="rId51"/>
    <p:sldId id="411" r:id="rId52"/>
    <p:sldId id="408" r:id="rId53"/>
    <p:sldId id="306" r:id="rId54"/>
    <p:sldId id="305" r:id="rId55"/>
    <p:sldId id="412" r:id="rId5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DCF4"/>
    <a:srgbClr val="77684B"/>
    <a:srgbClr val="7B7F80"/>
    <a:srgbClr val="FFFFFF"/>
    <a:srgbClr val="797D7C"/>
    <a:srgbClr val="8D9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910AD-5573-4564-A194-861CF7DC6E74}" v="1" dt="2024-01-28T22:59:08.4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7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Tannenberg" userId="989a39b0e01aaf02" providerId="LiveId" clId="{86519C01-7BDD-475C-9563-966C3B575C5B}"/>
    <pc:docChg chg="undo redo custSel addSld delSld modSld sldOrd">
      <pc:chgData name="Robin Tannenberg" userId="989a39b0e01aaf02" providerId="LiveId" clId="{86519C01-7BDD-475C-9563-966C3B575C5B}" dt="2024-01-14T20:51:47.302" v="3133" actId="2696"/>
      <pc:docMkLst>
        <pc:docMk/>
      </pc:docMkLst>
      <pc:sldChg chg="modSp">
        <pc:chgData name="Robin Tannenberg" userId="989a39b0e01aaf02" providerId="LiveId" clId="{86519C01-7BDD-475C-9563-966C3B575C5B}" dt="2021-11-20T18:46:59.697" v="2"/>
        <pc:sldMkLst>
          <pc:docMk/>
          <pc:sldMk cId="333879996" sldId="256"/>
        </pc:sldMkLst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33879996" sldId="256"/>
            <ac:spMk id="2" creationId="{7DAAE7D6-54AD-4F46-8FCD-0D65389AEFFC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33879996" sldId="256"/>
            <ac:spMk id="3" creationId="{EC0CE3E2-0FC8-43C5-A5CD-1AC1B525115E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33879996" sldId="256"/>
            <ac:spMk id="4" creationId="{FCF2F159-37F1-451A-8E05-69DD3EF32890}"/>
          </ac:spMkLst>
        </pc:spChg>
      </pc:sldChg>
      <pc:sldChg chg="addSp modSp mod">
        <pc:chgData name="Robin Tannenberg" userId="989a39b0e01aaf02" providerId="LiveId" clId="{86519C01-7BDD-475C-9563-966C3B575C5B}" dt="2024-01-14T17:41:15.545" v="2795" actId="20577"/>
        <pc:sldMkLst>
          <pc:docMk/>
          <pc:sldMk cId="1473612254" sldId="257"/>
        </pc:sldMkLst>
        <pc:spChg chg="mod">
          <ac:chgData name="Robin Tannenberg" userId="989a39b0e01aaf02" providerId="LiveId" clId="{86519C01-7BDD-475C-9563-966C3B575C5B}" dt="2021-11-20T18:46:59.738" v="3" actId="27636"/>
          <ac:spMkLst>
            <pc:docMk/>
            <pc:sldMk cId="1473612254" sldId="257"/>
            <ac:spMk id="2" creationId="{29F95242-023D-43EA-ACFB-72546055FBFA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1473612254" sldId="257"/>
            <ac:spMk id="3" creationId="{6F70EBCE-0DD9-4E65-B114-DD46CDA324F2}"/>
          </ac:spMkLst>
        </pc:spChg>
        <pc:spChg chg="add mod">
          <ac:chgData name="Robin Tannenberg" userId="989a39b0e01aaf02" providerId="LiveId" clId="{86519C01-7BDD-475C-9563-966C3B575C5B}" dt="2024-01-14T17:41:15.545" v="2795" actId="20577"/>
          <ac:spMkLst>
            <pc:docMk/>
            <pc:sldMk cId="1473612254" sldId="257"/>
            <ac:spMk id="7" creationId="{D245E7DB-E3C6-D27A-1BC6-7234EDEA9A22}"/>
          </ac:spMkLst>
        </pc:spChg>
      </pc:sldChg>
      <pc:sldChg chg="addSp modSp mod">
        <pc:chgData name="Robin Tannenberg" userId="989a39b0e01aaf02" providerId="LiveId" clId="{86519C01-7BDD-475C-9563-966C3B575C5B}" dt="2024-01-14T17:53:33.247" v="2891" actId="20577"/>
        <pc:sldMkLst>
          <pc:docMk/>
          <pc:sldMk cId="1339604615" sldId="258"/>
        </pc:sldMkLst>
        <pc:spChg chg="mod">
          <ac:chgData name="Robin Tannenberg" userId="989a39b0e01aaf02" providerId="LiveId" clId="{86519C01-7BDD-475C-9563-966C3B575C5B}" dt="2021-11-20T18:46:59.743" v="4" actId="27636"/>
          <ac:spMkLst>
            <pc:docMk/>
            <pc:sldMk cId="1339604615" sldId="258"/>
            <ac:spMk id="2" creationId="{4298C874-D9A5-4145-994A-D636AAB4B18D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1339604615" sldId="258"/>
            <ac:spMk id="3" creationId="{ABB4C7E6-8DC5-48EF-A9B6-379DFB7C225B}"/>
          </ac:spMkLst>
        </pc:spChg>
        <pc:spChg chg="add mod">
          <ac:chgData name="Robin Tannenberg" userId="989a39b0e01aaf02" providerId="LiveId" clId="{86519C01-7BDD-475C-9563-966C3B575C5B}" dt="2024-01-14T17:53:17.636" v="2880" actId="1076"/>
          <ac:spMkLst>
            <pc:docMk/>
            <pc:sldMk cId="1339604615" sldId="258"/>
            <ac:spMk id="4" creationId="{7BEC36DB-62A8-392A-1401-397CC357C99C}"/>
          </ac:spMkLst>
        </pc:spChg>
        <pc:spChg chg="add mod">
          <ac:chgData name="Robin Tannenberg" userId="989a39b0e01aaf02" providerId="LiveId" clId="{86519C01-7BDD-475C-9563-966C3B575C5B}" dt="2024-01-14T17:40:59.866" v="2784" actId="1076"/>
          <ac:spMkLst>
            <pc:docMk/>
            <pc:sldMk cId="1339604615" sldId="258"/>
            <ac:spMk id="9" creationId="{3EC5DFB7-0CD6-E65D-7092-868268601F50}"/>
          </ac:spMkLst>
        </pc:spChg>
        <pc:spChg chg="add mod">
          <ac:chgData name="Robin Tannenberg" userId="989a39b0e01aaf02" providerId="LiveId" clId="{86519C01-7BDD-475C-9563-966C3B575C5B}" dt="2024-01-14T17:53:33.247" v="2891" actId="20577"/>
          <ac:spMkLst>
            <pc:docMk/>
            <pc:sldMk cId="1339604615" sldId="258"/>
            <ac:spMk id="11" creationId="{C754263B-D8D3-A613-5358-3054EC569D2F}"/>
          </ac:spMkLst>
        </pc:spChg>
        <pc:cxnChg chg="add mod">
          <ac:chgData name="Robin Tannenberg" userId="989a39b0e01aaf02" providerId="LiveId" clId="{86519C01-7BDD-475C-9563-966C3B575C5B}" dt="2024-01-14T17:53:09.864" v="2879" actId="14100"/>
          <ac:cxnSpMkLst>
            <pc:docMk/>
            <pc:sldMk cId="1339604615" sldId="258"/>
            <ac:cxnSpMk id="5" creationId="{CA32FA7A-2B82-8531-184E-46DE68C1CFB3}"/>
          </ac:cxnSpMkLst>
        </pc:cxnChg>
      </pc:sldChg>
      <pc:sldChg chg="addSp modSp mod ord">
        <pc:chgData name="Robin Tannenberg" userId="989a39b0e01aaf02" providerId="LiveId" clId="{86519C01-7BDD-475C-9563-966C3B575C5B}" dt="2024-01-14T17:51:49.215" v="2873" actId="14100"/>
        <pc:sldMkLst>
          <pc:docMk/>
          <pc:sldMk cId="443613463" sldId="259"/>
        </pc:sldMkLst>
        <pc:spChg chg="mod">
          <ac:chgData name="Robin Tannenberg" userId="989a39b0e01aaf02" providerId="LiveId" clId="{86519C01-7BDD-475C-9563-966C3B575C5B}" dt="2021-11-20T18:46:59.747" v="5" actId="27636"/>
          <ac:spMkLst>
            <pc:docMk/>
            <pc:sldMk cId="443613463" sldId="259"/>
            <ac:spMk id="2" creationId="{4298C874-D9A5-4145-994A-D636AAB4B18D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443613463" sldId="259"/>
            <ac:spMk id="3" creationId="{B8BED8D9-C5CE-4B00-AAC3-14C1CF055CD2}"/>
          </ac:spMkLst>
        </pc:spChg>
        <pc:spChg chg="add mod">
          <ac:chgData name="Robin Tannenberg" userId="989a39b0e01aaf02" providerId="LiveId" clId="{86519C01-7BDD-475C-9563-966C3B575C5B}" dt="2024-01-14T17:47:19.535" v="2838"/>
          <ac:spMkLst>
            <pc:docMk/>
            <pc:sldMk cId="443613463" sldId="259"/>
            <ac:spMk id="4" creationId="{0AB91B9D-919F-4486-BD2E-CB5A3CDBC389}"/>
          </ac:spMkLst>
        </pc:spChg>
        <pc:spChg chg="mod">
          <ac:chgData name="Robin Tannenberg" userId="989a39b0e01aaf02" providerId="LiveId" clId="{86519C01-7BDD-475C-9563-966C3B575C5B}" dt="2024-01-14T17:50:25.221" v="2868" actId="113"/>
          <ac:spMkLst>
            <pc:docMk/>
            <pc:sldMk cId="443613463" sldId="259"/>
            <ac:spMk id="12" creationId="{3DC29E6D-C256-4156-9A8E-16E99B942E94}"/>
          </ac:spMkLst>
        </pc:spChg>
        <pc:spChg chg="mod">
          <ac:chgData name="Robin Tannenberg" userId="989a39b0e01aaf02" providerId="LiveId" clId="{86519C01-7BDD-475C-9563-966C3B575C5B}" dt="2024-01-14T17:50:30.100" v="2870" actId="113"/>
          <ac:spMkLst>
            <pc:docMk/>
            <pc:sldMk cId="443613463" sldId="259"/>
            <ac:spMk id="13" creationId="{A513055F-8897-4AA9-8D18-367FAF55333C}"/>
          </ac:spMkLst>
        </pc:spChg>
        <pc:spChg chg="mod">
          <ac:chgData name="Robin Tannenberg" userId="989a39b0e01aaf02" providerId="LiveId" clId="{86519C01-7BDD-475C-9563-966C3B575C5B}" dt="2024-01-14T17:50:28.322" v="2869" actId="113"/>
          <ac:spMkLst>
            <pc:docMk/>
            <pc:sldMk cId="443613463" sldId="259"/>
            <ac:spMk id="14" creationId="{35E2101E-9E99-4105-AF1B-F4DD24D12247}"/>
          </ac:spMkLst>
        </pc:spChg>
        <pc:spChg chg="add mod">
          <ac:chgData name="Robin Tannenberg" userId="989a39b0e01aaf02" providerId="LiveId" clId="{86519C01-7BDD-475C-9563-966C3B575C5B}" dt="2024-01-14T17:50:56.557" v="2871" actId="20577"/>
          <ac:spMkLst>
            <pc:docMk/>
            <pc:sldMk cId="443613463" sldId="259"/>
            <ac:spMk id="20" creationId="{750F65D7-35C0-CEEB-B2B6-DA09AFF92236}"/>
          </ac:spMkLst>
        </pc:spChg>
        <pc:cxnChg chg="add mod">
          <ac:chgData name="Robin Tannenberg" userId="989a39b0e01aaf02" providerId="LiveId" clId="{86519C01-7BDD-475C-9563-966C3B575C5B}" dt="2024-01-14T17:51:49.215" v="2873" actId="14100"/>
          <ac:cxnSpMkLst>
            <pc:docMk/>
            <pc:sldMk cId="443613463" sldId="259"/>
            <ac:cxnSpMk id="5" creationId="{EBF6B4D0-EA9D-4367-8C4B-763D31C651CD}"/>
          </ac:cxnSpMkLst>
        </pc:cxnChg>
        <pc:cxnChg chg="add mod">
          <ac:chgData name="Robin Tannenberg" userId="989a39b0e01aaf02" providerId="LiveId" clId="{86519C01-7BDD-475C-9563-966C3B575C5B}" dt="2024-01-14T17:47:44.395" v="2843" actId="14100"/>
          <ac:cxnSpMkLst>
            <pc:docMk/>
            <pc:sldMk cId="443613463" sldId="259"/>
            <ac:cxnSpMk id="15" creationId="{B72B1D5B-03CB-D1C4-E04C-A3B284AB5855}"/>
          </ac:cxnSpMkLst>
        </pc:cxnChg>
        <pc:cxnChg chg="add mod">
          <ac:chgData name="Robin Tannenberg" userId="989a39b0e01aaf02" providerId="LiveId" clId="{86519C01-7BDD-475C-9563-966C3B575C5B}" dt="2024-01-14T17:47:57.615" v="2847" actId="14100"/>
          <ac:cxnSpMkLst>
            <pc:docMk/>
            <pc:sldMk cId="443613463" sldId="259"/>
            <ac:cxnSpMk id="17" creationId="{C2A1A1DF-02E4-733C-04A7-3358477C4CC6}"/>
          </ac:cxnSpMkLst>
        </pc:cxnChg>
      </pc:sldChg>
      <pc:sldChg chg="modSp mod ord">
        <pc:chgData name="Robin Tannenberg" userId="989a39b0e01aaf02" providerId="LiveId" clId="{86519C01-7BDD-475C-9563-966C3B575C5B}" dt="2024-01-14T17:38:21.637" v="2747"/>
        <pc:sldMkLst>
          <pc:docMk/>
          <pc:sldMk cId="3481361748" sldId="260"/>
        </pc:sldMkLst>
        <pc:spChg chg="mod">
          <ac:chgData name="Robin Tannenberg" userId="989a39b0e01aaf02" providerId="LiveId" clId="{86519C01-7BDD-475C-9563-966C3B575C5B}" dt="2021-11-20T18:46:59.757" v="7" actId="27636"/>
          <ac:spMkLst>
            <pc:docMk/>
            <pc:sldMk cId="3481361748" sldId="260"/>
            <ac:spMk id="2" creationId="{4298C874-D9A5-4145-994A-D636AAB4B18D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481361748" sldId="260"/>
            <ac:spMk id="3" creationId="{C58052AB-00CB-4B9F-BADF-9E3F4D4C0364}"/>
          </ac:spMkLst>
        </pc:spChg>
      </pc:sldChg>
      <pc:sldChg chg="modSp mod">
        <pc:chgData name="Robin Tannenberg" userId="989a39b0e01aaf02" providerId="LiveId" clId="{86519C01-7BDD-475C-9563-966C3B575C5B}" dt="2021-11-20T18:46:59.751" v="6" actId="27636"/>
        <pc:sldMkLst>
          <pc:docMk/>
          <pc:sldMk cId="3602541235" sldId="261"/>
        </pc:sldMkLst>
        <pc:spChg chg="mod">
          <ac:chgData name="Robin Tannenberg" userId="989a39b0e01aaf02" providerId="LiveId" clId="{86519C01-7BDD-475C-9563-966C3B575C5B}" dt="2021-11-20T18:46:59.751" v="6" actId="27636"/>
          <ac:spMkLst>
            <pc:docMk/>
            <pc:sldMk cId="3602541235" sldId="261"/>
            <ac:spMk id="2" creationId="{69D6913E-5AD1-42CD-9402-B5E2A08F2586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602541235" sldId="261"/>
            <ac:spMk id="3" creationId="{0ED83E0D-900A-411E-9551-5F07E736CF67}"/>
          </ac:spMkLst>
        </pc:spChg>
      </pc:sldChg>
      <pc:sldChg chg="add ord">
        <pc:chgData name="Robin Tannenberg" userId="989a39b0e01aaf02" providerId="LiveId" clId="{86519C01-7BDD-475C-9563-966C3B575C5B}" dt="2024-01-14T18:17:15.296" v="2994"/>
        <pc:sldMkLst>
          <pc:docMk/>
          <pc:sldMk cId="2426862263" sldId="262"/>
        </pc:sldMkLst>
      </pc:sldChg>
      <pc:sldChg chg="modSp del mod ord">
        <pc:chgData name="Robin Tannenberg" userId="989a39b0e01aaf02" providerId="LiveId" clId="{86519C01-7BDD-475C-9563-966C3B575C5B}" dt="2023-11-06T23:29:17.315" v="2712" actId="2696"/>
        <pc:sldMkLst>
          <pc:docMk/>
          <pc:sldMk cId="2885296198" sldId="262"/>
        </pc:sldMkLst>
        <pc:spChg chg="mod">
          <ac:chgData name="Robin Tannenberg" userId="989a39b0e01aaf02" providerId="LiveId" clId="{86519C01-7BDD-475C-9563-966C3B575C5B}" dt="2021-11-20T18:46:59.801" v="21" actId="27636"/>
          <ac:spMkLst>
            <pc:docMk/>
            <pc:sldMk cId="2885296198" sldId="262"/>
            <ac:spMk id="2" creationId="{5181F7B3-CBBF-4C5A-B372-5F15FA62B0C1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885296198" sldId="262"/>
            <ac:spMk id="3" creationId="{E513AAD1-539C-44DA-8C4E-347042B709BB}"/>
          </ac:spMkLst>
        </pc:spChg>
      </pc:sldChg>
      <pc:sldChg chg="add">
        <pc:chgData name="Robin Tannenberg" userId="989a39b0e01aaf02" providerId="LiveId" clId="{86519C01-7BDD-475C-9563-966C3B575C5B}" dt="2023-11-06T23:28:13.523" v="2711"/>
        <pc:sldMkLst>
          <pc:docMk/>
          <pc:sldMk cId="47728240" sldId="263"/>
        </pc:sldMkLst>
      </pc:sldChg>
      <pc:sldChg chg="modSp del mod">
        <pc:chgData name="Robin Tannenberg" userId="989a39b0e01aaf02" providerId="LiveId" clId="{86519C01-7BDD-475C-9563-966C3B575C5B}" dt="2023-11-06T23:28:00.852" v="2710" actId="2696"/>
        <pc:sldMkLst>
          <pc:docMk/>
          <pc:sldMk cId="2602404999" sldId="263"/>
        </pc:sldMkLst>
        <pc:spChg chg="mod">
          <ac:chgData name="Robin Tannenberg" userId="989a39b0e01aaf02" providerId="LiveId" clId="{86519C01-7BDD-475C-9563-966C3B575C5B}" dt="2021-12-19T18:45:02.284" v="62" actId="20577"/>
          <ac:spMkLst>
            <pc:docMk/>
            <pc:sldMk cId="2602404999" sldId="263"/>
            <ac:spMk id="2" creationId="{A1810774-B18D-45B4-9BA1-7FC4FE75B701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602404999" sldId="263"/>
            <ac:spMk id="3" creationId="{28698FFA-F7A6-449E-9E85-D598D343FCF0}"/>
          </ac:spMkLst>
        </pc:spChg>
        <pc:picChg chg="mod">
          <ac:chgData name="Robin Tannenberg" userId="989a39b0e01aaf02" providerId="LiveId" clId="{86519C01-7BDD-475C-9563-966C3B575C5B}" dt="2021-12-19T18:45:12.595" v="63" actId="1076"/>
          <ac:picMkLst>
            <pc:docMk/>
            <pc:sldMk cId="2602404999" sldId="263"/>
            <ac:picMk id="1026" creationId="{C5F1D071-C2A5-4DA9-9BE8-7FD0FB925B5F}"/>
          </ac:picMkLst>
        </pc:picChg>
      </pc:sldChg>
      <pc:sldChg chg="modSp del mod">
        <pc:chgData name="Robin Tannenberg" userId="989a39b0e01aaf02" providerId="LiveId" clId="{86519C01-7BDD-475C-9563-966C3B575C5B}" dt="2023-11-06T23:28:00.852" v="2710" actId="2696"/>
        <pc:sldMkLst>
          <pc:docMk/>
          <pc:sldMk cId="2296134562" sldId="264"/>
        </pc:sldMkLst>
        <pc:spChg chg="mod">
          <ac:chgData name="Robin Tannenberg" userId="989a39b0e01aaf02" providerId="LiveId" clId="{86519C01-7BDD-475C-9563-966C3B575C5B}" dt="2021-12-19T18:44:22.599" v="58" actId="20577"/>
          <ac:spMkLst>
            <pc:docMk/>
            <pc:sldMk cId="2296134562" sldId="264"/>
            <ac:spMk id="2" creationId="{1F12ABC7-7F41-44E6-A1C4-60BC5FF79A19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296134562" sldId="264"/>
            <ac:spMk id="3" creationId="{3918272B-FC33-4EBD-81BE-3628E155CC13}"/>
          </ac:spMkLst>
        </pc:spChg>
      </pc:sldChg>
      <pc:sldChg chg="add">
        <pc:chgData name="Robin Tannenberg" userId="989a39b0e01aaf02" providerId="LiveId" clId="{86519C01-7BDD-475C-9563-966C3B575C5B}" dt="2023-11-06T23:28:13.523" v="2711"/>
        <pc:sldMkLst>
          <pc:docMk/>
          <pc:sldMk cId="3653193174" sldId="264"/>
        </pc:sldMkLst>
      </pc:sldChg>
      <pc:sldChg chg="modSp del mod ord">
        <pc:chgData name="Robin Tannenberg" userId="989a39b0e01aaf02" providerId="LiveId" clId="{86519C01-7BDD-475C-9563-966C3B575C5B}" dt="2023-11-05T17:34:49.215" v="2359" actId="47"/>
        <pc:sldMkLst>
          <pc:docMk/>
          <pc:sldMk cId="864591270" sldId="265"/>
        </pc:sldMkLst>
        <pc:spChg chg="mod">
          <ac:chgData name="Robin Tannenberg" userId="989a39b0e01aaf02" providerId="LiveId" clId="{86519C01-7BDD-475C-9563-966C3B575C5B}" dt="2021-11-20T18:46:59.788" v="18" actId="27636"/>
          <ac:spMkLst>
            <pc:docMk/>
            <pc:sldMk cId="864591270" sldId="265"/>
            <ac:spMk id="2" creationId="{2BC8DE5B-3EA7-4861-961D-EE28C6C5DFBF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864591270" sldId="265"/>
            <ac:spMk id="3" creationId="{B85FD58B-37E8-4C44-9372-F9908CEFB2F7}"/>
          </ac:spMkLst>
        </pc:spChg>
        <pc:picChg chg="mod">
          <ac:chgData name="Robin Tannenberg" userId="989a39b0e01aaf02" providerId="LiveId" clId="{86519C01-7BDD-475C-9563-966C3B575C5B}" dt="2021-11-20T18:46:59.697" v="2"/>
          <ac:picMkLst>
            <pc:docMk/>
            <pc:sldMk cId="864591270" sldId="265"/>
            <ac:picMk id="4" creationId="{3BA5BB98-024A-4DDE-94DF-395D200C928F}"/>
          </ac:picMkLst>
        </pc:picChg>
      </pc:sldChg>
      <pc:sldChg chg="addSp delSp modSp del mod ord">
        <pc:chgData name="Robin Tannenberg" userId="989a39b0e01aaf02" providerId="LiveId" clId="{86519C01-7BDD-475C-9563-966C3B575C5B}" dt="2023-11-06T23:29:17.315" v="2712" actId="2696"/>
        <pc:sldMkLst>
          <pc:docMk/>
          <pc:sldMk cId="248728852" sldId="266"/>
        </pc:sldMkLst>
        <pc:spChg chg="mod">
          <ac:chgData name="Robin Tannenberg" userId="989a39b0e01aaf02" providerId="LiveId" clId="{86519C01-7BDD-475C-9563-966C3B575C5B}" dt="2021-11-20T18:46:59.797" v="19" actId="27636"/>
          <ac:spMkLst>
            <pc:docMk/>
            <pc:sldMk cId="248728852" sldId="266"/>
            <ac:spMk id="2" creationId="{D7CEA2B8-07D5-445A-AB1D-1DCB37D97662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48728852" sldId="266"/>
            <ac:spMk id="4" creationId="{33B0BA48-87F5-43EC-BD8E-5C844E19E0FD}"/>
          </ac:spMkLst>
        </pc:spChg>
        <pc:picChg chg="add del">
          <ac:chgData name="Robin Tannenberg" userId="989a39b0e01aaf02" providerId="LiveId" clId="{86519C01-7BDD-475C-9563-966C3B575C5B}" dt="2023-11-05T13:44:40.064" v="381" actId="21"/>
          <ac:picMkLst>
            <pc:docMk/>
            <pc:sldMk cId="248728852" sldId="266"/>
            <ac:picMk id="19" creationId="{79FEAA3C-3FA3-4BA4-15D6-4180F7B5770E}"/>
          </ac:picMkLst>
        </pc:picChg>
        <pc:picChg chg="mod">
          <ac:chgData name="Robin Tannenberg" userId="989a39b0e01aaf02" providerId="LiveId" clId="{86519C01-7BDD-475C-9563-966C3B575C5B}" dt="2021-12-19T18:45:39.089" v="64" actId="732"/>
          <ac:picMkLst>
            <pc:docMk/>
            <pc:sldMk cId="248728852" sldId="266"/>
            <ac:picMk id="2050" creationId="{2E2C7C7B-3F29-4F7E-B647-7C4D491DD344}"/>
          </ac:picMkLst>
        </pc:picChg>
      </pc:sldChg>
      <pc:sldChg chg="add">
        <pc:chgData name="Robin Tannenberg" userId="989a39b0e01aaf02" providerId="LiveId" clId="{86519C01-7BDD-475C-9563-966C3B575C5B}" dt="2024-01-14T18:19:33.137" v="3004"/>
        <pc:sldMkLst>
          <pc:docMk/>
          <pc:sldMk cId="1159673612" sldId="266"/>
        </pc:sldMkLst>
      </pc:sldChg>
      <pc:sldChg chg="add del ord">
        <pc:chgData name="Robin Tannenberg" userId="989a39b0e01aaf02" providerId="LiveId" clId="{86519C01-7BDD-475C-9563-966C3B575C5B}" dt="2024-01-14T18:19:03.551" v="3003" actId="2696"/>
        <pc:sldMkLst>
          <pc:docMk/>
          <pc:sldMk cId="2685528770" sldId="266"/>
        </pc:sldMkLst>
      </pc:sldChg>
      <pc:sldChg chg="add ord">
        <pc:chgData name="Robin Tannenberg" userId="989a39b0e01aaf02" providerId="LiveId" clId="{86519C01-7BDD-475C-9563-966C3B575C5B}" dt="2024-01-14T18:17:15.296" v="2994"/>
        <pc:sldMkLst>
          <pc:docMk/>
          <pc:sldMk cId="613233990" sldId="267"/>
        </pc:sldMkLst>
      </pc:sldChg>
      <pc:sldChg chg="addSp delSp modSp del mod ord">
        <pc:chgData name="Robin Tannenberg" userId="989a39b0e01aaf02" providerId="LiveId" clId="{86519C01-7BDD-475C-9563-966C3B575C5B}" dt="2023-11-06T23:30:03.973" v="2718" actId="2696"/>
        <pc:sldMkLst>
          <pc:docMk/>
          <pc:sldMk cId="2238984980" sldId="267"/>
        </pc:sldMkLst>
        <pc:spChg chg="mod">
          <ac:chgData name="Robin Tannenberg" userId="989a39b0e01aaf02" providerId="LiveId" clId="{86519C01-7BDD-475C-9563-966C3B575C5B}" dt="2021-12-19T18:45:54.850" v="65" actId="404"/>
          <ac:spMkLst>
            <pc:docMk/>
            <pc:sldMk cId="2238984980" sldId="267"/>
            <ac:spMk id="2" creationId="{5FD2985A-D5E1-4678-AA72-1AB612FD873E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238984980" sldId="267"/>
            <ac:spMk id="3" creationId="{C2A86779-E4B9-4E3F-8629-EC4D0FADE18C}"/>
          </ac:spMkLst>
        </pc:spChg>
        <pc:picChg chg="add del">
          <ac:chgData name="Robin Tannenberg" userId="989a39b0e01aaf02" providerId="LiveId" clId="{86519C01-7BDD-475C-9563-966C3B575C5B}" dt="2023-11-05T14:36:09.725" v="618" actId="21"/>
          <ac:picMkLst>
            <pc:docMk/>
            <pc:sldMk cId="2238984980" sldId="267"/>
            <ac:picMk id="6" creationId="{DF398E5C-0BCE-5DE0-6C77-E2AD362A8CEA}"/>
          </ac:picMkLst>
        </pc:picChg>
      </pc:sldChg>
      <pc:sldChg chg="add">
        <pc:chgData name="Robin Tannenberg" userId="989a39b0e01aaf02" providerId="LiveId" clId="{86519C01-7BDD-475C-9563-966C3B575C5B}" dt="2024-01-14T18:19:33.137" v="3004"/>
        <pc:sldMkLst>
          <pc:docMk/>
          <pc:sldMk cId="1610819888" sldId="268"/>
        </pc:sldMkLst>
      </pc:sldChg>
      <pc:sldChg chg="add del">
        <pc:chgData name="Robin Tannenberg" userId="989a39b0e01aaf02" providerId="LiveId" clId="{86519C01-7BDD-475C-9563-966C3B575C5B}" dt="2024-01-14T18:19:03.551" v="3003" actId="2696"/>
        <pc:sldMkLst>
          <pc:docMk/>
          <pc:sldMk cId="4115165690" sldId="268"/>
        </pc:sldMkLst>
      </pc:sldChg>
      <pc:sldChg chg="modSp del mod ord">
        <pc:chgData name="Robin Tannenberg" userId="989a39b0e01aaf02" providerId="LiveId" clId="{86519C01-7BDD-475C-9563-966C3B575C5B}" dt="2023-11-06T23:31:36.650" v="2720" actId="2696"/>
        <pc:sldMkLst>
          <pc:docMk/>
          <pc:sldMk cId="4228675107" sldId="268"/>
        </pc:sldMkLst>
        <pc:spChg chg="mod">
          <ac:chgData name="Robin Tannenberg" userId="989a39b0e01aaf02" providerId="LiveId" clId="{86519C01-7BDD-475C-9563-966C3B575C5B}" dt="2021-11-20T18:46:59.807" v="23" actId="27636"/>
          <ac:spMkLst>
            <pc:docMk/>
            <pc:sldMk cId="4228675107" sldId="268"/>
            <ac:spMk id="2" creationId="{CDEE66BB-E664-4A5C-A88A-010B01A07127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4228675107" sldId="268"/>
            <ac:spMk id="3" creationId="{CEDC6C76-4A13-4899-85BF-113378CFB8FE}"/>
          </ac:spMkLst>
        </pc:spChg>
      </pc:sldChg>
      <pc:sldChg chg="addSp delSp modSp del mod ord">
        <pc:chgData name="Robin Tannenberg" userId="989a39b0e01aaf02" providerId="LiveId" clId="{86519C01-7BDD-475C-9563-966C3B575C5B}" dt="2023-11-06T23:29:17.315" v="2712" actId="2696"/>
        <pc:sldMkLst>
          <pc:docMk/>
          <pc:sldMk cId="513135720" sldId="269"/>
        </pc:sldMkLst>
        <pc:spChg chg="mod">
          <ac:chgData name="Robin Tannenberg" userId="989a39b0e01aaf02" providerId="LiveId" clId="{86519C01-7BDD-475C-9563-966C3B575C5B}" dt="2021-11-20T18:46:59.801" v="20" actId="27636"/>
          <ac:spMkLst>
            <pc:docMk/>
            <pc:sldMk cId="513135720" sldId="269"/>
            <ac:spMk id="2" creationId="{F2BB9DE1-6838-4BFB-8FD1-4C1268A94341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513135720" sldId="269"/>
            <ac:spMk id="3" creationId="{7DCA5844-A804-4A23-A524-C4F3C683D046}"/>
          </ac:spMkLst>
        </pc:spChg>
        <pc:picChg chg="add del">
          <ac:chgData name="Robin Tannenberg" userId="989a39b0e01aaf02" providerId="LiveId" clId="{86519C01-7BDD-475C-9563-966C3B575C5B}" dt="2023-11-05T13:43:11.238" v="379" actId="21"/>
          <ac:picMkLst>
            <pc:docMk/>
            <pc:sldMk cId="513135720" sldId="269"/>
            <ac:picMk id="9" creationId="{7CB73011-ACE4-F8ED-E5CF-2077052763FE}"/>
          </ac:picMkLst>
        </pc:picChg>
      </pc:sldChg>
      <pc:sldChg chg="add del ord">
        <pc:chgData name="Robin Tannenberg" userId="989a39b0e01aaf02" providerId="LiveId" clId="{86519C01-7BDD-475C-9563-966C3B575C5B}" dt="2024-01-14T18:19:03.551" v="3003" actId="2696"/>
        <pc:sldMkLst>
          <pc:docMk/>
          <pc:sldMk cId="1174848829" sldId="269"/>
        </pc:sldMkLst>
      </pc:sldChg>
      <pc:sldChg chg="add">
        <pc:chgData name="Robin Tannenberg" userId="989a39b0e01aaf02" providerId="LiveId" clId="{86519C01-7BDD-475C-9563-966C3B575C5B}" dt="2024-01-14T18:19:33.137" v="3004"/>
        <pc:sldMkLst>
          <pc:docMk/>
          <pc:sldMk cId="2440801659" sldId="269"/>
        </pc:sldMkLst>
      </pc:sldChg>
      <pc:sldChg chg="add del ord">
        <pc:chgData name="Robin Tannenberg" userId="989a39b0e01aaf02" providerId="LiveId" clId="{86519C01-7BDD-475C-9563-966C3B575C5B}" dt="2024-01-14T18:19:03.551" v="3003" actId="2696"/>
        <pc:sldMkLst>
          <pc:docMk/>
          <pc:sldMk cId="3211368054" sldId="270"/>
        </pc:sldMkLst>
      </pc:sldChg>
      <pc:sldChg chg="add">
        <pc:chgData name="Robin Tannenberg" userId="989a39b0e01aaf02" providerId="LiveId" clId="{86519C01-7BDD-475C-9563-966C3B575C5B}" dt="2024-01-14T18:19:33.137" v="3004"/>
        <pc:sldMkLst>
          <pc:docMk/>
          <pc:sldMk cId="3525025376" sldId="270"/>
        </pc:sldMkLst>
      </pc:sldChg>
      <pc:sldChg chg="modSp del mod ord">
        <pc:chgData name="Robin Tannenberg" userId="989a39b0e01aaf02" providerId="LiveId" clId="{86519C01-7BDD-475C-9563-966C3B575C5B}" dt="2023-11-06T23:31:36.650" v="2720" actId="2696"/>
        <pc:sldMkLst>
          <pc:docMk/>
          <pc:sldMk cId="4109665070" sldId="270"/>
        </pc:sldMkLst>
        <pc:spChg chg="mod">
          <ac:chgData name="Robin Tannenberg" userId="989a39b0e01aaf02" providerId="LiveId" clId="{86519C01-7BDD-475C-9563-966C3B575C5B}" dt="2021-11-20T18:46:59.811" v="24" actId="27636"/>
          <ac:spMkLst>
            <pc:docMk/>
            <pc:sldMk cId="4109665070" sldId="270"/>
            <ac:spMk id="2" creationId="{18F8F083-F8DF-48E3-9349-CAA3290A6129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4109665070" sldId="270"/>
            <ac:spMk id="3" creationId="{4927C89A-19D4-4B25-A295-3102BB405EC2}"/>
          </ac:spMkLst>
        </pc:spChg>
        <pc:spChg chg="mod">
          <ac:chgData name="Robin Tannenberg" userId="989a39b0e01aaf02" providerId="LiveId" clId="{86519C01-7BDD-475C-9563-966C3B575C5B}" dt="2023-11-05T13:52:54.564" v="383" actId="122"/>
          <ac:spMkLst>
            <pc:docMk/>
            <pc:sldMk cId="4109665070" sldId="270"/>
            <ac:spMk id="5" creationId="{FDCB079C-ECEF-4C4D-97FD-504D2F29EEE5}"/>
          </ac:spMkLst>
        </pc:spChg>
        <pc:picChg chg="mod">
          <ac:chgData name="Robin Tannenberg" userId="989a39b0e01aaf02" providerId="LiveId" clId="{86519C01-7BDD-475C-9563-966C3B575C5B}" dt="2021-11-20T18:46:59.697" v="2"/>
          <ac:picMkLst>
            <pc:docMk/>
            <pc:sldMk cId="4109665070" sldId="270"/>
            <ac:picMk id="4098" creationId="{A4A32568-3843-4E38-B55A-34599C9708AF}"/>
          </ac:picMkLst>
        </pc:picChg>
      </pc:sldChg>
      <pc:sldChg chg="modSp del mod">
        <pc:chgData name="Robin Tannenberg" userId="989a39b0e01aaf02" providerId="LiveId" clId="{86519C01-7BDD-475C-9563-966C3B575C5B}" dt="2023-11-05T17:24:33.937" v="2345" actId="2696"/>
        <pc:sldMkLst>
          <pc:docMk/>
          <pc:sldMk cId="1249205189" sldId="271"/>
        </pc:sldMkLst>
        <pc:spChg chg="mod">
          <ac:chgData name="Robin Tannenberg" userId="989a39b0e01aaf02" providerId="LiveId" clId="{86519C01-7BDD-475C-9563-966C3B575C5B}" dt="2021-11-20T18:46:59.818" v="25" actId="27636"/>
          <ac:spMkLst>
            <pc:docMk/>
            <pc:sldMk cId="1249205189" sldId="271"/>
            <ac:spMk id="2" creationId="{ED7478BB-5394-4B99-977C-E240094A075F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1249205189" sldId="271"/>
            <ac:spMk id="3" creationId="{B239CB5E-87A7-49A6-852C-83A706179DA2}"/>
          </ac:spMkLst>
        </pc:spChg>
        <pc:spChg chg="mod">
          <ac:chgData name="Robin Tannenberg" userId="989a39b0e01aaf02" providerId="LiveId" clId="{86519C01-7BDD-475C-9563-966C3B575C5B}" dt="2021-12-19T18:46:57.167" v="71" actId="6549"/>
          <ac:spMkLst>
            <pc:docMk/>
            <pc:sldMk cId="1249205189" sldId="271"/>
            <ac:spMk id="8" creationId="{6B06EF7C-1ACD-4EC3-B8FE-C2E3DBBE0203}"/>
          </ac:spMkLst>
        </pc:spChg>
        <pc:picChg chg="mod">
          <ac:chgData name="Robin Tannenberg" userId="989a39b0e01aaf02" providerId="LiveId" clId="{86519C01-7BDD-475C-9563-966C3B575C5B}" dt="2021-12-19T18:46:26.002" v="68" actId="14100"/>
          <ac:picMkLst>
            <pc:docMk/>
            <pc:sldMk cId="1249205189" sldId="271"/>
            <ac:picMk id="6146" creationId="{F3772683-0291-4036-A4CA-583D7F6A5A9B}"/>
          </ac:picMkLst>
        </pc:picChg>
      </pc:sldChg>
      <pc:sldChg chg="addSp delSp add del mod ord">
        <pc:chgData name="Robin Tannenberg" userId="989a39b0e01aaf02" providerId="LiveId" clId="{86519C01-7BDD-475C-9563-966C3B575C5B}" dt="2023-11-06T23:30:03.973" v="2718" actId="2696"/>
        <pc:sldMkLst>
          <pc:docMk/>
          <pc:sldMk cId="1305359176" sldId="271"/>
        </pc:sldMkLst>
        <pc:picChg chg="add del">
          <ac:chgData name="Robin Tannenberg" userId="989a39b0e01aaf02" providerId="LiveId" clId="{86519C01-7BDD-475C-9563-966C3B575C5B}" dt="2023-11-05T17:27:26.392" v="2350" actId="21"/>
          <ac:picMkLst>
            <pc:docMk/>
            <pc:sldMk cId="1305359176" sldId="271"/>
            <ac:picMk id="12" creationId="{D79D29ED-261F-DE19-C770-6B5413059D50}"/>
          </ac:picMkLst>
        </pc:picChg>
      </pc:sldChg>
      <pc:sldChg chg="add">
        <pc:chgData name="Robin Tannenberg" userId="989a39b0e01aaf02" providerId="LiveId" clId="{86519C01-7BDD-475C-9563-966C3B575C5B}" dt="2024-01-14T18:19:33.137" v="3004"/>
        <pc:sldMkLst>
          <pc:docMk/>
          <pc:sldMk cId="1377352382" sldId="271"/>
        </pc:sldMkLst>
      </pc:sldChg>
      <pc:sldChg chg="add del ord">
        <pc:chgData name="Robin Tannenberg" userId="989a39b0e01aaf02" providerId="LiveId" clId="{86519C01-7BDD-475C-9563-966C3B575C5B}" dt="2024-01-14T18:19:03.551" v="3003" actId="2696"/>
        <pc:sldMkLst>
          <pc:docMk/>
          <pc:sldMk cId="2028608828" sldId="271"/>
        </pc:sldMkLst>
      </pc:sldChg>
      <pc:sldChg chg="add ord">
        <pc:chgData name="Robin Tannenberg" userId="989a39b0e01aaf02" providerId="LiveId" clId="{86519C01-7BDD-475C-9563-966C3B575C5B}" dt="2024-01-14T18:21:33.486" v="3015"/>
        <pc:sldMkLst>
          <pc:docMk/>
          <pc:sldMk cId="1087856551" sldId="272"/>
        </pc:sldMkLst>
      </pc:sldChg>
      <pc:sldChg chg="modSp del mod">
        <pc:chgData name="Robin Tannenberg" userId="989a39b0e01aaf02" providerId="LiveId" clId="{86519C01-7BDD-475C-9563-966C3B575C5B}" dt="2023-11-05T15:58:16.115" v="972" actId="2696"/>
        <pc:sldMkLst>
          <pc:docMk/>
          <pc:sldMk cId="2789318363" sldId="272"/>
        </pc:sldMkLst>
        <pc:spChg chg="mod">
          <ac:chgData name="Robin Tannenberg" userId="989a39b0e01aaf02" providerId="LiveId" clId="{86519C01-7BDD-475C-9563-966C3B575C5B}" dt="2021-11-20T18:46:59.818" v="27" actId="27636"/>
          <ac:spMkLst>
            <pc:docMk/>
            <pc:sldMk cId="2789318363" sldId="272"/>
            <ac:spMk id="2" creationId="{37AB296A-F71C-44C9-BD9F-AABA4BE3794C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789318363" sldId="272"/>
            <ac:spMk id="3" creationId="{0D3F2AFA-12EC-4BA5-89E0-48ABF5F11F33}"/>
          </ac:spMkLst>
        </pc:spChg>
      </pc:sldChg>
      <pc:sldChg chg="add del ord">
        <pc:chgData name="Robin Tannenberg" userId="989a39b0e01aaf02" providerId="LiveId" clId="{86519C01-7BDD-475C-9563-966C3B575C5B}" dt="2024-01-14T18:19:03.551" v="3003" actId="2696"/>
        <pc:sldMkLst>
          <pc:docMk/>
          <pc:sldMk cId="702111087" sldId="273"/>
        </pc:sldMkLst>
      </pc:sldChg>
      <pc:sldChg chg="add">
        <pc:chgData name="Robin Tannenberg" userId="989a39b0e01aaf02" providerId="LiveId" clId="{86519C01-7BDD-475C-9563-966C3B575C5B}" dt="2024-01-14T18:19:33.137" v="3004"/>
        <pc:sldMkLst>
          <pc:docMk/>
          <pc:sldMk cId="1690737543" sldId="273"/>
        </pc:sldMkLst>
      </pc:sldChg>
      <pc:sldChg chg="modSp del mod">
        <pc:chgData name="Robin Tannenberg" userId="989a39b0e01aaf02" providerId="LiveId" clId="{86519C01-7BDD-475C-9563-966C3B575C5B}" dt="2023-11-05T15:58:16.115" v="972" actId="2696"/>
        <pc:sldMkLst>
          <pc:docMk/>
          <pc:sldMk cId="1739254611" sldId="273"/>
        </pc:sldMkLst>
        <pc:spChg chg="mod">
          <ac:chgData name="Robin Tannenberg" userId="989a39b0e01aaf02" providerId="LiveId" clId="{86519C01-7BDD-475C-9563-966C3B575C5B}" dt="2021-11-20T18:46:59.831" v="29" actId="27636"/>
          <ac:spMkLst>
            <pc:docMk/>
            <pc:sldMk cId="1739254611" sldId="273"/>
            <ac:spMk id="2" creationId="{05B07F60-03C6-43F6-B51D-0A40224FDE9F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1739254611" sldId="273"/>
            <ac:spMk id="3" creationId="{6B11EDFF-5DBD-4709-9178-C1C0893B0E1D}"/>
          </ac:spMkLst>
        </pc:spChg>
        <pc:picChg chg="mod">
          <ac:chgData name="Robin Tannenberg" userId="989a39b0e01aaf02" providerId="LiveId" clId="{86519C01-7BDD-475C-9563-966C3B575C5B}" dt="2021-11-20T18:46:59.697" v="2"/>
          <ac:picMkLst>
            <pc:docMk/>
            <pc:sldMk cId="1739254611" sldId="273"/>
            <ac:picMk id="4" creationId="{7B884057-E7B7-4FD9-8004-5941225B430A}"/>
          </ac:picMkLst>
        </pc:picChg>
      </pc:sldChg>
      <pc:sldChg chg="add del ord">
        <pc:chgData name="Robin Tannenberg" userId="989a39b0e01aaf02" providerId="LiveId" clId="{86519C01-7BDD-475C-9563-966C3B575C5B}" dt="2023-11-06T23:29:17.315" v="2712" actId="2696"/>
        <pc:sldMkLst>
          <pc:docMk/>
          <pc:sldMk cId="1767354932" sldId="273"/>
        </pc:sldMkLst>
      </pc:sldChg>
      <pc:sldChg chg="add del">
        <pc:chgData name="Robin Tannenberg" userId="989a39b0e01aaf02" providerId="LiveId" clId="{86519C01-7BDD-475C-9563-966C3B575C5B}" dt="2023-11-06T23:37:18.034" v="2740"/>
        <pc:sldMkLst>
          <pc:docMk/>
          <pc:sldMk cId="2932875329" sldId="274"/>
        </pc:sldMkLst>
      </pc:sldChg>
      <pc:sldChg chg="add del ord">
        <pc:chgData name="Robin Tannenberg" userId="989a39b0e01aaf02" providerId="LiveId" clId="{86519C01-7BDD-475C-9563-966C3B575C5B}" dt="2023-11-06T23:33:53.222" v="2728" actId="2696"/>
        <pc:sldMkLst>
          <pc:docMk/>
          <pc:sldMk cId="3826545583" sldId="274"/>
        </pc:sldMkLst>
      </pc:sldChg>
      <pc:sldChg chg="modSp add del mod ord">
        <pc:chgData name="Robin Tannenberg" userId="989a39b0e01aaf02" providerId="LiveId" clId="{86519C01-7BDD-475C-9563-966C3B575C5B}" dt="2024-01-14T18:34:34.494" v="3124"/>
        <pc:sldMkLst>
          <pc:docMk/>
          <pc:sldMk cId="3994162786" sldId="274"/>
        </pc:sldMkLst>
        <pc:spChg chg="mod">
          <ac:chgData name="Robin Tannenberg" userId="989a39b0e01aaf02" providerId="LiveId" clId="{86519C01-7BDD-475C-9563-966C3B575C5B}" dt="2021-11-20T18:46:59.831" v="30" actId="27636"/>
          <ac:spMkLst>
            <pc:docMk/>
            <pc:sldMk cId="3994162786" sldId="274"/>
            <ac:spMk id="2" creationId="{82677C97-7CD3-4059-B78A-BFC9491A1F9C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994162786" sldId="274"/>
            <ac:spMk id="3" creationId="{01177C73-3CCE-4076-A0CC-1A28ED4BE15F}"/>
          </ac:spMkLst>
        </pc:spChg>
      </pc:sldChg>
      <pc:sldChg chg="add del">
        <pc:chgData name="Robin Tannenberg" userId="989a39b0e01aaf02" providerId="LiveId" clId="{86519C01-7BDD-475C-9563-966C3B575C5B}" dt="2023-11-06T23:37:18.034" v="2740"/>
        <pc:sldMkLst>
          <pc:docMk/>
          <pc:sldMk cId="452088543" sldId="275"/>
        </pc:sldMkLst>
      </pc:sldChg>
      <pc:sldChg chg="modSp add del mod">
        <pc:chgData name="Robin Tannenberg" userId="989a39b0e01aaf02" providerId="LiveId" clId="{86519C01-7BDD-475C-9563-966C3B575C5B}" dt="2024-01-14T18:34:29.216" v="3122"/>
        <pc:sldMkLst>
          <pc:docMk/>
          <pc:sldMk cId="1410942075" sldId="275"/>
        </pc:sldMkLst>
        <pc:spChg chg="mod">
          <ac:chgData name="Robin Tannenberg" userId="989a39b0e01aaf02" providerId="LiveId" clId="{86519C01-7BDD-475C-9563-966C3B575C5B}" dt="2021-11-20T18:46:59.837" v="31" actId="27636"/>
          <ac:spMkLst>
            <pc:docMk/>
            <pc:sldMk cId="1410942075" sldId="275"/>
            <ac:spMk id="2" creationId="{D97CFF44-4130-4BCE-8667-B236438E4888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1410942075" sldId="275"/>
            <ac:spMk id="3" creationId="{60EA8152-8B26-4A79-BB98-0FA26471D123}"/>
          </ac:spMkLst>
        </pc:spChg>
      </pc:sldChg>
      <pc:sldChg chg="add del ord">
        <pc:chgData name="Robin Tannenberg" userId="989a39b0e01aaf02" providerId="LiveId" clId="{86519C01-7BDD-475C-9563-966C3B575C5B}" dt="2023-11-06T23:33:53.222" v="2728" actId="2696"/>
        <pc:sldMkLst>
          <pc:docMk/>
          <pc:sldMk cId="3557336834" sldId="275"/>
        </pc:sldMkLst>
      </pc:sldChg>
      <pc:sldChg chg="modSp del mod">
        <pc:chgData name="Robin Tannenberg" userId="989a39b0e01aaf02" providerId="LiveId" clId="{86519C01-7BDD-475C-9563-966C3B575C5B}" dt="2023-11-05T15:58:16.115" v="972" actId="2696"/>
        <pc:sldMkLst>
          <pc:docMk/>
          <pc:sldMk cId="367116947" sldId="276"/>
        </pc:sldMkLst>
        <pc:spChg chg="mod">
          <ac:chgData name="Robin Tannenberg" userId="989a39b0e01aaf02" providerId="LiveId" clId="{86519C01-7BDD-475C-9563-966C3B575C5B}" dt="2021-11-20T18:46:59.827" v="28" actId="27636"/>
          <ac:spMkLst>
            <pc:docMk/>
            <pc:sldMk cId="367116947" sldId="276"/>
            <ac:spMk id="2" creationId="{C63576C3-A652-4CF8-8D14-52B5A5B3BFC7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67116947" sldId="276"/>
            <ac:spMk id="3" creationId="{C14C2ECD-4729-4C1D-AA74-D5F0A7BA44D3}"/>
          </ac:spMkLst>
        </pc:spChg>
      </pc:sldChg>
      <pc:sldChg chg="add">
        <pc:chgData name="Robin Tannenberg" userId="989a39b0e01aaf02" providerId="LiveId" clId="{86519C01-7BDD-475C-9563-966C3B575C5B}" dt="2024-01-14T18:21:46.446" v="3017"/>
        <pc:sldMkLst>
          <pc:docMk/>
          <pc:sldMk cId="3874363983" sldId="276"/>
        </pc:sldMkLst>
      </pc:sldChg>
      <pc:sldChg chg="add del ord">
        <pc:chgData name="Robin Tannenberg" userId="989a39b0e01aaf02" providerId="LiveId" clId="{86519C01-7BDD-475C-9563-966C3B575C5B}" dt="2024-01-14T18:21:37.133" v="3016" actId="2696"/>
        <pc:sldMkLst>
          <pc:docMk/>
          <pc:sldMk cId="4272430651" sldId="276"/>
        </pc:sldMkLst>
      </pc:sldChg>
      <pc:sldChg chg="addSp delSp modSp add del mod ord">
        <pc:chgData name="Robin Tannenberg" userId="989a39b0e01aaf02" providerId="LiveId" clId="{86519C01-7BDD-475C-9563-966C3B575C5B}" dt="2023-11-06T23:24:59.432" v="2699" actId="2696"/>
        <pc:sldMkLst>
          <pc:docMk/>
          <pc:sldMk cId="740988791" sldId="277"/>
        </pc:sldMkLst>
        <pc:spChg chg="mod">
          <ac:chgData name="Robin Tannenberg" userId="989a39b0e01aaf02" providerId="LiveId" clId="{86519C01-7BDD-475C-9563-966C3B575C5B}" dt="2021-11-20T18:46:59.761" v="8" actId="27636"/>
          <ac:spMkLst>
            <pc:docMk/>
            <pc:sldMk cId="740988791" sldId="277"/>
            <ac:spMk id="2" creationId="{693CAD07-FD6D-4E2A-B131-285CCEA7C47C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740988791" sldId="277"/>
            <ac:spMk id="3" creationId="{9444514E-2339-4AD3-8CDB-CF9227ED1104}"/>
          </ac:spMkLst>
        </pc:spChg>
        <pc:spChg chg="del">
          <ac:chgData name="Robin Tannenberg" userId="989a39b0e01aaf02" providerId="LiveId" clId="{86519C01-7BDD-475C-9563-966C3B575C5B}" dt="2023-11-05T17:35:22.675" v="2362" actId="478"/>
          <ac:spMkLst>
            <pc:docMk/>
            <pc:sldMk cId="740988791" sldId="277"/>
            <ac:spMk id="5" creationId="{37CE582A-4166-45B0-BF0E-CDC7F17289B7}"/>
          </ac:spMkLst>
        </pc:spChg>
        <pc:spChg chg="add del mod">
          <ac:chgData name="Robin Tannenberg" userId="989a39b0e01aaf02" providerId="LiveId" clId="{86519C01-7BDD-475C-9563-966C3B575C5B}" dt="2023-11-05T17:35:26.757" v="2364" actId="478"/>
          <ac:spMkLst>
            <pc:docMk/>
            <pc:sldMk cId="740988791" sldId="277"/>
            <ac:spMk id="8" creationId="{E5753401-5DD4-EABF-7368-5CDF14B29EF7}"/>
          </ac:spMkLst>
        </pc:spChg>
        <pc:picChg chg="del">
          <ac:chgData name="Robin Tannenberg" userId="989a39b0e01aaf02" providerId="LiveId" clId="{86519C01-7BDD-475C-9563-966C3B575C5B}" dt="2023-11-05T17:35:22.675" v="2362" actId="478"/>
          <ac:picMkLst>
            <pc:docMk/>
            <pc:sldMk cId="740988791" sldId="277"/>
            <ac:picMk id="4" creationId="{B780AF00-FEFE-4399-A10B-644DB1E96BA7}"/>
          </ac:picMkLst>
        </pc:picChg>
        <pc:picChg chg="add del">
          <ac:chgData name="Robin Tannenberg" userId="989a39b0e01aaf02" providerId="LiveId" clId="{86519C01-7BDD-475C-9563-966C3B575C5B}" dt="2023-11-05T13:13:26.878" v="314" actId="21"/>
          <ac:picMkLst>
            <pc:docMk/>
            <pc:sldMk cId="740988791" sldId="277"/>
            <ac:picMk id="6" creationId="{E7B4E1CB-4E05-199A-1B55-5F799524E9E9}"/>
          </ac:picMkLst>
        </pc:picChg>
        <pc:picChg chg="add mod">
          <ac:chgData name="Robin Tannenberg" userId="989a39b0e01aaf02" providerId="LiveId" clId="{86519C01-7BDD-475C-9563-966C3B575C5B}" dt="2023-11-05T17:35:23.805" v="2363"/>
          <ac:picMkLst>
            <pc:docMk/>
            <pc:sldMk cId="740988791" sldId="277"/>
            <ac:picMk id="9" creationId="{222627E4-90A4-C677-1691-332C0B573641}"/>
          </ac:picMkLst>
        </pc:picChg>
      </pc:sldChg>
      <pc:sldChg chg="add del">
        <pc:chgData name="Robin Tannenberg" userId="989a39b0e01aaf02" providerId="LiveId" clId="{86519C01-7BDD-475C-9563-966C3B575C5B}" dt="2023-11-06T23:23:51.888" v="2690"/>
        <pc:sldMkLst>
          <pc:docMk/>
          <pc:sldMk cId="1140730506" sldId="277"/>
        </pc:sldMkLst>
      </pc:sldChg>
      <pc:sldChg chg="add del">
        <pc:chgData name="Robin Tannenberg" userId="989a39b0e01aaf02" providerId="LiveId" clId="{86519C01-7BDD-475C-9563-966C3B575C5B}" dt="2023-11-06T23:25:42.342" v="2701" actId="2696"/>
        <pc:sldMkLst>
          <pc:docMk/>
          <pc:sldMk cId="1673164942" sldId="277"/>
        </pc:sldMkLst>
      </pc:sldChg>
      <pc:sldChg chg="add">
        <pc:chgData name="Robin Tannenberg" userId="989a39b0e01aaf02" providerId="LiveId" clId="{86519C01-7BDD-475C-9563-966C3B575C5B}" dt="2023-11-06T23:25:53.516" v="2702"/>
        <pc:sldMkLst>
          <pc:docMk/>
          <pc:sldMk cId="1822275465" sldId="277"/>
        </pc:sldMkLst>
      </pc:sldChg>
      <pc:sldChg chg="add del">
        <pc:chgData name="Robin Tannenberg" userId="989a39b0e01aaf02" providerId="LiveId" clId="{86519C01-7BDD-475C-9563-966C3B575C5B}" dt="2023-11-06T23:25:42.342" v="2701" actId="2696"/>
        <pc:sldMkLst>
          <pc:docMk/>
          <pc:sldMk cId="927370000" sldId="278"/>
        </pc:sldMkLst>
      </pc:sldChg>
      <pc:sldChg chg="add del ord">
        <pc:chgData name="Robin Tannenberg" userId="989a39b0e01aaf02" providerId="LiveId" clId="{86519C01-7BDD-475C-9563-966C3B575C5B}" dt="2023-11-06T23:24:59.432" v="2699" actId="2696"/>
        <pc:sldMkLst>
          <pc:docMk/>
          <pc:sldMk cId="1140439384" sldId="278"/>
        </pc:sldMkLst>
      </pc:sldChg>
      <pc:sldChg chg="add">
        <pc:chgData name="Robin Tannenberg" userId="989a39b0e01aaf02" providerId="LiveId" clId="{86519C01-7BDD-475C-9563-966C3B575C5B}" dt="2023-11-06T23:25:53.516" v="2702"/>
        <pc:sldMkLst>
          <pc:docMk/>
          <pc:sldMk cId="1881476067" sldId="278"/>
        </pc:sldMkLst>
      </pc:sldChg>
      <pc:sldChg chg="modSp del mod">
        <pc:chgData name="Robin Tannenberg" userId="989a39b0e01aaf02" providerId="LiveId" clId="{86519C01-7BDD-475C-9563-966C3B575C5B}" dt="2023-11-05T15:33:42.436" v="886" actId="2696"/>
        <pc:sldMkLst>
          <pc:docMk/>
          <pc:sldMk cId="4148764706" sldId="278"/>
        </pc:sldMkLst>
        <pc:spChg chg="mod">
          <ac:chgData name="Robin Tannenberg" userId="989a39b0e01aaf02" providerId="LiveId" clId="{86519C01-7BDD-475C-9563-966C3B575C5B}" dt="2021-12-19T18:43:31.513" v="33" actId="404"/>
          <ac:spMkLst>
            <pc:docMk/>
            <pc:sldMk cId="4148764706" sldId="278"/>
            <ac:spMk id="2" creationId="{C12F52A5-10E4-489D-9E10-8469A1A26CCF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4148764706" sldId="278"/>
            <ac:spMk id="3" creationId="{625C807F-8BD1-4686-838D-C57F5DD720D6}"/>
          </ac:spMkLst>
        </pc:spChg>
        <pc:picChg chg="mod">
          <ac:chgData name="Robin Tannenberg" userId="989a39b0e01aaf02" providerId="LiveId" clId="{86519C01-7BDD-475C-9563-966C3B575C5B}" dt="2021-11-20T18:46:59.697" v="2"/>
          <ac:picMkLst>
            <pc:docMk/>
            <pc:sldMk cId="4148764706" sldId="278"/>
            <ac:picMk id="4" creationId="{F1EAE244-8624-4994-80BC-35EF00977A57}"/>
          </ac:picMkLst>
        </pc:picChg>
      </pc:sldChg>
      <pc:sldChg chg="modSp del mod ord">
        <pc:chgData name="Robin Tannenberg" userId="989a39b0e01aaf02" providerId="LiveId" clId="{86519C01-7BDD-475C-9563-966C3B575C5B}" dt="2023-11-06T23:25:42.342" v="2701" actId="2696"/>
        <pc:sldMkLst>
          <pc:docMk/>
          <pc:sldMk cId="3031874935" sldId="279"/>
        </pc:sldMkLst>
        <pc:spChg chg="mod">
          <ac:chgData name="Robin Tannenberg" userId="989a39b0e01aaf02" providerId="LiveId" clId="{86519C01-7BDD-475C-9563-966C3B575C5B}" dt="2021-11-20T18:46:59.767" v="10" actId="27636"/>
          <ac:spMkLst>
            <pc:docMk/>
            <pc:sldMk cId="3031874935" sldId="279"/>
            <ac:spMk id="2" creationId="{B747F79F-E3B8-4A69-BFFD-32BEC2104A6A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031874935" sldId="279"/>
            <ac:spMk id="3" creationId="{53CF1C92-7A1A-43C7-9759-D16C17410E5F}"/>
          </ac:spMkLst>
        </pc:spChg>
        <pc:picChg chg="mod">
          <ac:chgData name="Robin Tannenberg" userId="989a39b0e01aaf02" providerId="LiveId" clId="{86519C01-7BDD-475C-9563-966C3B575C5B}" dt="2021-11-20T18:46:59.697" v="2"/>
          <ac:picMkLst>
            <pc:docMk/>
            <pc:sldMk cId="3031874935" sldId="279"/>
            <ac:picMk id="4" creationId="{451235DE-2893-403F-B7CD-48CBAB8408AE}"/>
          </ac:picMkLst>
        </pc:picChg>
      </pc:sldChg>
      <pc:sldChg chg="add">
        <pc:chgData name="Robin Tannenberg" userId="989a39b0e01aaf02" providerId="LiveId" clId="{86519C01-7BDD-475C-9563-966C3B575C5B}" dt="2023-11-06T23:25:53.516" v="2702"/>
        <pc:sldMkLst>
          <pc:docMk/>
          <pc:sldMk cId="3375362390" sldId="279"/>
        </pc:sldMkLst>
      </pc:sldChg>
      <pc:sldChg chg="addSp delSp modSp add del mod">
        <pc:chgData name="Robin Tannenberg" userId="989a39b0e01aaf02" providerId="LiveId" clId="{86519C01-7BDD-475C-9563-966C3B575C5B}" dt="2023-11-06T23:39:09.645" v="2741" actId="47"/>
        <pc:sldMkLst>
          <pc:docMk/>
          <pc:sldMk cId="1624464953" sldId="280"/>
        </pc:sldMkLst>
        <pc:spChg chg="mod">
          <ac:chgData name="Robin Tannenberg" userId="989a39b0e01aaf02" providerId="LiveId" clId="{86519C01-7BDD-475C-9563-966C3B575C5B}" dt="2023-11-05T17:14:04.446" v="2135" actId="20577"/>
          <ac:spMkLst>
            <pc:docMk/>
            <pc:sldMk cId="1624464953" sldId="280"/>
            <ac:spMk id="2" creationId="{37A45949-BCA9-40E6-8719-A7CB88EF689A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1624464953" sldId="280"/>
            <ac:spMk id="3" creationId="{B3AFFFBF-1B57-4B5F-9B0C-35A0B3AF254D}"/>
          </ac:spMkLst>
        </pc:spChg>
        <pc:spChg chg="add del mod">
          <ac:chgData name="Robin Tannenberg" userId="989a39b0e01aaf02" providerId="LiveId" clId="{86519C01-7BDD-475C-9563-966C3B575C5B}" dt="2023-11-05T15:31:48.241" v="885"/>
          <ac:spMkLst>
            <pc:docMk/>
            <pc:sldMk cId="1624464953" sldId="280"/>
            <ac:spMk id="7" creationId="{09E25999-9B7B-50EC-ABE9-1AF1864B92B7}"/>
          </ac:spMkLst>
        </pc:spChg>
        <pc:picChg chg="del">
          <ac:chgData name="Robin Tannenberg" userId="989a39b0e01aaf02" providerId="LiveId" clId="{86519C01-7BDD-475C-9563-966C3B575C5B}" dt="2023-11-05T15:31:45.036" v="884" actId="478"/>
          <ac:picMkLst>
            <pc:docMk/>
            <pc:sldMk cId="1624464953" sldId="280"/>
            <ac:picMk id="4" creationId="{6774C9A1-76A5-4702-AEAF-96F179F492D7}"/>
          </ac:picMkLst>
        </pc:picChg>
        <pc:picChg chg="add mod">
          <ac:chgData name="Robin Tannenberg" userId="989a39b0e01aaf02" providerId="LiveId" clId="{86519C01-7BDD-475C-9563-966C3B575C5B}" dt="2023-11-05T15:31:48.241" v="885"/>
          <ac:picMkLst>
            <pc:docMk/>
            <pc:sldMk cId="1624464953" sldId="280"/>
            <ac:picMk id="8" creationId="{A9E12557-13C4-A023-5066-553D90AF0DB0}"/>
          </ac:picMkLst>
        </pc:picChg>
      </pc:sldChg>
      <pc:sldChg chg="modSp del mod ord">
        <pc:chgData name="Robin Tannenberg" userId="989a39b0e01aaf02" providerId="LiveId" clId="{86519C01-7BDD-475C-9563-966C3B575C5B}" dt="2023-11-06T23:27:04.744" v="2703" actId="2696"/>
        <pc:sldMkLst>
          <pc:docMk/>
          <pc:sldMk cId="2767193215" sldId="281"/>
        </pc:sldMkLst>
        <pc:spChg chg="mod">
          <ac:chgData name="Robin Tannenberg" userId="989a39b0e01aaf02" providerId="LiveId" clId="{86519C01-7BDD-475C-9563-966C3B575C5B}" dt="2021-11-20T18:46:59.771" v="12" actId="27636"/>
          <ac:spMkLst>
            <pc:docMk/>
            <pc:sldMk cId="2767193215" sldId="281"/>
            <ac:spMk id="2" creationId="{5F45FC11-D6C9-4119-A3D4-12835E3A49E2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767193215" sldId="281"/>
            <ac:spMk id="3" creationId="{E95C5B5E-506A-4FB5-A3A9-56B364BCB7A1}"/>
          </ac:spMkLst>
        </pc:spChg>
      </pc:sldChg>
      <pc:sldChg chg="addSp delSp modSp add mod ord modClrScheme chgLayout">
        <pc:chgData name="Robin Tannenberg" userId="989a39b0e01aaf02" providerId="LiveId" clId="{86519C01-7BDD-475C-9563-966C3B575C5B}" dt="2024-01-14T20:50:35.200" v="3132" actId="700"/>
        <pc:sldMkLst>
          <pc:docMk/>
          <pc:sldMk cId="3499610754" sldId="281"/>
        </pc:sldMkLst>
        <pc:spChg chg="mod ord">
          <ac:chgData name="Robin Tannenberg" userId="989a39b0e01aaf02" providerId="LiveId" clId="{86519C01-7BDD-475C-9563-966C3B575C5B}" dt="2024-01-14T20:50:35.200" v="3132" actId="700"/>
          <ac:spMkLst>
            <pc:docMk/>
            <pc:sldMk cId="3499610754" sldId="281"/>
            <ac:spMk id="2" creationId="{5F45FC11-D6C9-4119-A3D4-12835E3A49E2}"/>
          </ac:spMkLst>
        </pc:spChg>
        <pc:spChg chg="mod ord">
          <ac:chgData name="Robin Tannenberg" userId="989a39b0e01aaf02" providerId="LiveId" clId="{86519C01-7BDD-475C-9563-966C3B575C5B}" dt="2024-01-14T20:50:35.200" v="3132" actId="700"/>
          <ac:spMkLst>
            <pc:docMk/>
            <pc:sldMk cId="3499610754" sldId="281"/>
            <ac:spMk id="3" creationId="{E95C5B5E-506A-4FB5-A3A9-56B364BCB7A1}"/>
          </ac:spMkLst>
        </pc:spChg>
        <pc:spChg chg="add del mod ord">
          <ac:chgData name="Robin Tannenberg" userId="989a39b0e01aaf02" providerId="LiveId" clId="{86519C01-7BDD-475C-9563-966C3B575C5B}" dt="2024-01-14T20:50:35.200" v="3132" actId="700"/>
          <ac:spMkLst>
            <pc:docMk/>
            <pc:sldMk cId="3499610754" sldId="281"/>
            <ac:spMk id="6" creationId="{61BE4F26-5834-17BE-EA63-AD73767F84F7}"/>
          </ac:spMkLst>
        </pc:spChg>
        <pc:picChg chg="mod ord">
          <ac:chgData name="Robin Tannenberg" userId="989a39b0e01aaf02" providerId="LiveId" clId="{86519C01-7BDD-475C-9563-966C3B575C5B}" dt="2024-01-14T20:50:35.200" v="3132" actId="700"/>
          <ac:picMkLst>
            <pc:docMk/>
            <pc:sldMk cId="3499610754" sldId="281"/>
            <ac:picMk id="4" creationId="{A91916F7-EBD8-4CDD-846A-F9A059C53273}"/>
          </ac:picMkLst>
        </pc:picChg>
      </pc:sldChg>
      <pc:sldChg chg="modSp del mod">
        <pc:chgData name="Robin Tannenberg" userId="989a39b0e01aaf02" providerId="LiveId" clId="{86519C01-7BDD-475C-9563-966C3B575C5B}" dt="2023-11-06T23:28:00.852" v="2710" actId="2696"/>
        <pc:sldMkLst>
          <pc:docMk/>
          <pc:sldMk cId="2251134457" sldId="282"/>
        </pc:sldMkLst>
        <pc:spChg chg="mod">
          <ac:chgData name="Robin Tannenberg" userId="989a39b0e01aaf02" providerId="LiveId" clId="{86519C01-7BDD-475C-9563-966C3B575C5B}" dt="2021-11-20T18:46:59.782" v="14" actId="27636"/>
          <ac:spMkLst>
            <pc:docMk/>
            <pc:sldMk cId="2251134457" sldId="282"/>
            <ac:spMk id="2" creationId="{A9456CD1-80D2-4CC2-8E6B-0D92E909C831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251134457" sldId="282"/>
            <ac:spMk id="3" creationId="{7CFDFA33-2038-4276-B95D-14D6D3EAD6BA}"/>
          </ac:spMkLst>
        </pc:spChg>
      </pc:sldChg>
      <pc:sldChg chg="add">
        <pc:chgData name="Robin Tannenberg" userId="989a39b0e01aaf02" providerId="LiveId" clId="{86519C01-7BDD-475C-9563-966C3B575C5B}" dt="2023-11-06T23:28:13.523" v="2711"/>
        <pc:sldMkLst>
          <pc:docMk/>
          <pc:sldMk cId="3133860422" sldId="282"/>
        </pc:sldMkLst>
      </pc:sldChg>
      <pc:sldChg chg="modSp del mod">
        <pc:chgData name="Robin Tannenberg" userId="989a39b0e01aaf02" providerId="LiveId" clId="{86519C01-7BDD-475C-9563-966C3B575C5B}" dt="2023-11-06T23:28:00.852" v="2710" actId="2696"/>
        <pc:sldMkLst>
          <pc:docMk/>
          <pc:sldMk cId="2617671123" sldId="283"/>
        </pc:sldMkLst>
        <pc:spChg chg="mod">
          <ac:chgData name="Robin Tannenberg" userId="989a39b0e01aaf02" providerId="LiveId" clId="{86519C01-7BDD-475C-9563-966C3B575C5B}" dt="2021-11-20T18:46:59.788" v="17" actId="27636"/>
          <ac:spMkLst>
            <pc:docMk/>
            <pc:sldMk cId="2617671123" sldId="283"/>
            <ac:spMk id="2" creationId="{A1810774-B18D-45B4-9BA1-7FC4FE75B701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617671123" sldId="283"/>
            <ac:spMk id="3" creationId="{61DFC3BB-D260-47D9-8445-AE369AE70A30}"/>
          </ac:spMkLst>
        </pc:spChg>
      </pc:sldChg>
      <pc:sldChg chg="add">
        <pc:chgData name="Robin Tannenberg" userId="989a39b0e01aaf02" providerId="LiveId" clId="{86519C01-7BDD-475C-9563-966C3B575C5B}" dt="2023-11-06T23:28:13.523" v="2711"/>
        <pc:sldMkLst>
          <pc:docMk/>
          <pc:sldMk cId="4082920293" sldId="283"/>
        </pc:sldMkLst>
      </pc:sldChg>
      <pc:sldChg chg="modSp del mod ord">
        <pc:chgData name="Robin Tannenberg" userId="989a39b0e01aaf02" providerId="LiveId" clId="{86519C01-7BDD-475C-9563-966C3B575C5B}" dt="2023-11-06T23:27:04.744" v="2703" actId="2696"/>
        <pc:sldMkLst>
          <pc:docMk/>
          <pc:sldMk cId="346996985" sldId="284"/>
        </pc:sldMkLst>
        <pc:spChg chg="mod">
          <ac:chgData name="Robin Tannenberg" userId="989a39b0e01aaf02" providerId="LiveId" clId="{86519C01-7BDD-475C-9563-966C3B575C5B}" dt="2021-11-20T18:46:59.777" v="13" actId="27636"/>
          <ac:spMkLst>
            <pc:docMk/>
            <pc:sldMk cId="346996985" sldId="284"/>
            <ac:spMk id="2" creationId="{53FD4157-268D-4003-B238-47CB0C5F589E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46996985" sldId="284"/>
            <ac:spMk id="3" creationId="{2701442A-0F0B-4758-A562-986CC3214F14}"/>
          </ac:spMkLst>
        </pc:spChg>
      </pc:sldChg>
      <pc:sldChg chg="add del ord">
        <pc:chgData name="Robin Tannenberg" userId="989a39b0e01aaf02" providerId="LiveId" clId="{86519C01-7BDD-475C-9563-966C3B575C5B}" dt="2023-11-06T23:27:30.834" v="2709" actId="47"/>
        <pc:sldMkLst>
          <pc:docMk/>
          <pc:sldMk cId="1606557492" sldId="284"/>
        </pc:sldMkLst>
      </pc:sldChg>
      <pc:sldChg chg="add">
        <pc:chgData name="Robin Tannenberg" userId="989a39b0e01aaf02" providerId="LiveId" clId="{86519C01-7BDD-475C-9563-966C3B575C5B}" dt="2023-11-06T23:28:13.523" v="2711"/>
        <pc:sldMkLst>
          <pc:docMk/>
          <pc:sldMk cId="3314191156" sldId="285"/>
        </pc:sldMkLst>
      </pc:sldChg>
      <pc:sldChg chg="modSp del mod">
        <pc:chgData name="Robin Tannenberg" userId="989a39b0e01aaf02" providerId="LiveId" clId="{86519C01-7BDD-475C-9563-966C3B575C5B}" dt="2023-11-06T23:28:00.852" v="2710" actId="2696"/>
        <pc:sldMkLst>
          <pc:docMk/>
          <pc:sldMk cId="3425066406" sldId="285"/>
        </pc:sldMkLst>
        <pc:spChg chg="mod">
          <ac:chgData name="Robin Tannenberg" userId="989a39b0e01aaf02" providerId="LiveId" clId="{86519C01-7BDD-475C-9563-966C3B575C5B}" dt="2021-11-20T18:46:59.788" v="16" actId="27636"/>
          <ac:spMkLst>
            <pc:docMk/>
            <pc:sldMk cId="3425066406" sldId="285"/>
            <ac:spMk id="2" creationId="{D04EAC2C-67F6-41C5-8E51-762E6AFC8B46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3425066406" sldId="285"/>
            <ac:spMk id="3" creationId="{401FA413-8464-4E28-8EE9-A37A50C6564E}"/>
          </ac:spMkLst>
        </pc:spChg>
      </pc:sldChg>
      <pc:sldChg chg="modSp del mod ord">
        <pc:chgData name="Robin Tannenberg" userId="989a39b0e01aaf02" providerId="LiveId" clId="{86519C01-7BDD-475C-9563-966C3B575C5B}" dt="2023-11-06T23:39:09.645" v="2741" actId="47"/>
        <pc:sldMkLst>
          <pc:docMk/>
          <pc:sldMk cId="2261204195" sldId="286"/>
        </pc:sldMkLst>
        <pc:spChg chg="mod">
          <ac:chgData name="Robin Tannenberg" userId="989a39b0e01aaf02" providerId="LiveId" clId="{86519C01-7BDD-475C-9563-966C3B575C5B}" dt="2021-11-20T18:46:59.818" v="26" actId="27636"/>
          <ac:spMkLst>
            <pc:docMk/>
            <pc:sldMk cId="2261204195" sldId="286"/>
            <ac:spMk id="2" creationId="{5480E55D-A7A4-4E1E-AA66-34CD58FFF269}"/>
          </ac:spMkLst>
        </pc:spChg>
        <pc:spChg chg="mod">
          <ac:chgData name="Robin Tannenberg" userId="989a39b0e01aaf02" providerId="LiveId" clId="{86519C01-7BDD-475C-9563-966C3B575C5B}" dt="2021-11-20T18:46:59.697" v="2"/>
          <ac:spMkLst>
            <pc:docMk/>
            <pc:sldMk cId="2261204195" sldId="286"/>
            <ac:spMk id="3" creationId="{C78EE1B2-502F-46A8-B4A0-CFA0B5BDD27B}"/>
          </ac:spMkLst>
        </pc:spChg>
        <pc:picChg chg="mod">
          <ac:chgData name="Robin Tannenberg" userId="989a39b0e01aaf02" providerId="LiveId" clId="{86519C01-7BDD-475C-9563-966C3B575C5B}" dt="2021-11-20T18:46:59.697" v="2"/>
          <ac:picMkLst>
            <pc:docMk/>
            <pc:sldMk cId="2261204195" sldId="286"/>
            <ac:picMk id="4" creationId="{87F874C1-8CE0-4181-A144-2D061FD8CD1A}"/>
          </ac:picMkLst>
        </pc:picChg>
      </pc:sldChg>
      <pc:sldChg chg="add">
        <pc:chgData name="Robin Tannenberg" userId="989a39b0e01aaf02" providerId="LiveId" clId="{86519C01-7BDD-475C-9563-966C3B575C5B}" dt="2024-01-14T18:22:34.926" v="3019"/>
        <pc:sldMkLst>
          <pc:docMk/>
          <pc:sldMk cId="1023997255" sldId="287"/>
        </pc:sldMkLst>
      </pc:sldChg>
      <pc:sldChg chg="addSp delSp modSp new del mod">
        <pc:chgData name="Robin Tannenberg" userId="989a39b0e01aaf02" providerId="LiveId" clId="{86519C01-7BDD-475C-9563-966C3B575C5B}" dt="2023-11-05T16:27:02.436" v="1162" actId="2696"/>
        <pc:sldMkLst>
          <pc:docMk/>
          <pc:sldMk cId="2002463807" sldId="287"/>
        </pc:sldMkLst>
        <pc:spChg chg="mod">
          <ac:chgData name="Robin Tannenberg" userId="989a39b0e01aaf02" providerId="LiveId" clId="{86519C01-7BDD-475C-9563-966C3B575C5B}" dt="2023-11-05T12:57:09.360" v="126" actId="20577"/>
          <ac:spMkLst>
            <pc:docMk/>
            <pc:sldMk cId="2002463807" sldId="287"/>
            <ac:spMk id="2" creationId="{3C2B4F64-3000-30AF-86D5-00423F6A836A}"/>
          </ac:spMkLst>
        </pc:spChg>
        <pc:spChg chg="del">
          <ac:chgData name="Robin Tannenberg" userId="989a39b0e01aaf02" providerId="LiveId" clId="{86519C01-7BDD-475C-9563-966C3B575C5B}" dt="2023-11-05T12:51:54.614" v="73"/>
          <ac:spMkLst>
            <pc:docMk/>
            <pc:sldMk cId="2002463807" sldId="287"/>
            <ac:spMk id="3" creationId="{E1047343-FF24-1903-6F27-901531BEB2B2}"/>
          </ac:spMkLst>
        </pc:spChg>
        <pc:spChg chg="add mod">
          <ac:chgData name="Robin Tannenberg" userId="989a39b0e01aaf02" providerId="LiveId" clId="{86519C01-7BDD-475C-9563-966C3B575C5B}" dt="2023-11-05T12:52:44.290" v="89" actId="1076"/>
          <ac:spMkLst>
            <pc:docMk/>
            <pc:sldMk cId="2002463807" sldId="287"/>
            <ac:spMk id="6" creationId="{57A3CFBF-4886-AED2-CCA8-EF6E458B366E}"/>
          </ac:spMkLst>
        </pc:spChg>
        <pc:spChg chg="add mod">
          <ac:chgData name="Robin Tannenberg" userId="989a39b0e01aaf02" providerId="LiveId" clId="{86519C01-7BDD-475C-9563-966C3B575C5B}" dt="2023-11-05T12:53:20.542" v="104" actId="1076"/>
          <ac:spMkLst>
            <pc:docMk/>
            <pc:sldMk cId="2002463807" sldId="287"/>
            <ac:spMk id="7" creationId="{BCA687D8-8DD4-84C0-F043-8D872F2296A7}"/>
          </ac:spMkLst>
        </pc:spChg>
        <pc:picChg chg="add mod">
          <ac:chgData name="Robin Tannenberg" userId="989a39b0e01aaf02" providerId="LiveId" clId="{86519C01-7BDD-475C-9563-966C3B575C5B}" dt="2023-11-05T12:52:58.549" v="91" actId="1076"/>
          <ac:picMkLst>
            <pc:docMk/>
            <pc:sldMk cId="2002463807" sldId="287"/>
            <ac:picMk id="5" creationId="{B169EC63-F8BD-41E7-EA14-64B94486E00D}"/>
          </ac:picMkLst>
        </pc:picChg>
        <pc:picChg chg="add del">
          <ac:chgData name="Robin Tannenberg" userId="989a39b0e01aaf02" providerId="LiveId" clId="{86519C01-7BDD-475C-9563-966C3B575C5B}" dt="2023-11-05T12:54:11.766" v="106" actId="21"/>
          <ac:picMkLst>
            <pc:docMk/>
            <pc:sldMk cId="2002463807" sldId="287"/>
            <ac:picMk id="8" creationId="{1FCDAE00-EFCB-93B6-9D14-EE7C47048421}"/>
          </ac:picMkLst>
        </pc:picChg>
      </pc:sldChg>
      <pc:sldChg chg="add del">
        <pc:chgData name="Robin Tannenberg" userId="989a39b0e01aaf02" providerId="LiveId" clId="{86519C01-7BDD-475C-9563-966C3B575C5B}" dt="2024-01-14T18:22:21.051" v="3018" actId="2696"/>
        <pc:sldMkLst>
          <pc:docMk/>
          <pc:sldMk cId="3310605827" sldId="287"/>
        </pc:sldMkLst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127017964" sldId="288"/>
        </pc:sldMkLst>
        <pc:spChg chg="mod">
          <ac:chgData name="Robin Tannenberg" userId="989a39b0e01aaf02" providerId="LiveId" clId="{86519C01-7BDD-475C-9563-966C3B575C5B}" dt="2023-11-05T12:57:41.647" v="133"/>
          <ac:spMkLst>
            <pc:docMk/>
            <pc:sldMk cId="1127017964" sldId="288"/>
            <ac:spMk id="2" creationId="{A5507468-7AC3-2944-2BE0-FCC955D4AA8B}"/>
          </ac:spMkLst>
        </pc:spChg>
        <pc:spChg chg="del">
          <ac:chgData name="Robin Tannenberg" userId="989a39b0e01aaf02" providerId="LiveId" clId="{86519C01-7BDD-475C-9563-966C3B575C5B}" dt="2023-11-05T12:57:19.462" v="128"/>
          <ac:spMkLst>
            <pc:docMk/>
            <pc:sldMk cId="1127017964" sldId="288"/>
            <ac:spMk id="3" creationId="{523E2E81-FB76-6942-6451-78EB09F72A99}"/>
          </ac:spMkLst>
        </pc:spChg>
        <pc:picChg chg="add mod">
          <ac:chgData name="Robin Tannenberg" userId="989a39b0e01aaf02" providerId="LiveId" clId="{86519C01-7BDD-475C-9563-966C3B575C5B}" dt="2023-11-05T12:57:19.462" v="128"/>
          <ac:picMkLst>
            <pc:docMk/>
            <pc:sldMk cId="1127017964" sldId="288"/>
            <ac:picMk id="5" creationId="{C9ED8C3F-B1D7-5387-8D97-1617A0465250}"/>
          </ac:picMkLst>
        </pc:picChg>
      </pc:sldChg>
      <pc:sldChg chg="modSp add mod">
        <pc:chgData name="Robin Tannenberg" userId="989a39b0e01aaf02" providerId="LiveId" clId="{86519C01-7BDD-475C-9563-966C3B575C5B}" dt="2024-01-14T20:49:32.455" v="3129"/>
        <pc:sldMkLst>
          <pc:docMk/>
          <pc:sldMk cId="1869289007" sldId="288"/>
        </pc:sldMkLst>
        <pc:spChg chg="mod">
          <ac:chgData name="Robin Tannenberg" userId="989a39b0e01aaf02" providerId="LiveId" clId="{86519C01-7BDD-475C-9563-966C3B575C5B}" dt="2024-01-14T20:49:32.455" v="3129"/>
          <ac:spMkLst>
            <pc:docMk/>
            <pc:sldMk cId="1869289007" sldId="288"/>
            <ac:spMk id="8" creationId="{31FCA577-669C-4922-8123-B172E19636C3}"/>
          </ac:spMkLst>
        </pc:spChg>
      </pc:sldChg>
      <pc:sldChg chg="add">
        <pc:chgData name="Robin Tannenberg" userId="989a39b0e01aaf02" providerId="LiveId" clId="{86519C01-7BDD-475C-9563-966C3B575C5B}" dt="2024-01-14T18:22:34.926" v="3019"/>
        <pc:sldMkLst>
          <pc:docMk/>
          <pc:sldMk cId="377537549" sldId="289"/>
        </pc:sldMkLst>
      </pc:sldChg>
      <pc:sldChg chg="add del">
        <pc:chgData name="Robin Tannenberg" userId="989a39b0e01aaf02" providerId="LiveId" clId="{86519C01-7BDD-475C-9563-966C3B575C5B}" dt="2024-01-14T18:22:21.051" v="3018" actId="2696"/>
        <pc:sldMkLst>
          <pc:docMk/>
          <pc:sldMk cId="2393595641" sldId="289"/>
        </pc:sldMkLst>
      </pc:sldChg>
      <pc:sldChg chg="addSp delSp modSp new del mod ord">
        <pc:chgData name="Robin Tannenberg" userId="989a39b0e01aaf02" providerId="LiveId" clId="{86519C01-7BDD-475C-9563-966C3B575C5B}" dt="2023-11-05T16:27:02.436" v="1162" actId="2696"/>
        <pc:sldMkLst>
          <pc:docMk/>
          <pc:sldMk cId="3275579436" sldId="289"/>
        </pc:sldMkLst>
        <pc:spChg chg="mod">
          <ac:chgData name="Robin Tannenberg" userId="989a39b0e01aaf02" providerId="LiveId" clId="{86519C01-7BDD-475C-9563-966C3B575C5B}" dt="2023-11-05T12:58:30.720" v="148" actId="20577"/>
          <ac:spMkLst>
            <pc:docMk/>
            <pc:sldMk cId="3275579436" sldId="289"/>
            <ac:spMk id="2" creationId="{79028990-21D7-038A-6664-9862A9CCD54E}"/>
          </ac:spMkLst>
        </pc:spChg>
        <pc:spChg chg="del">
          <ac:chgData name="Robin Tannenberg" userId="989a39b0e01aaf02" providerId="LiveId" clId="{86519C01-7BDD-475C-9563-966C3B575C5B}" dt="2023-11-05T12:58:24.958" v="135"/>
          <ac:spMkLst>
            <pc:docMk/>
            <pc:sldMk cId="3275579436" sldId="289"/>
            <ac:spMk id="3" creationId="{AA0CAB25-1CDA-7066-9409-8B9AF292467D}"/>
          </ac:spMkLst>
        </pc:spChg>
        <pc:picChg chg="add mod">
          <ac:chgData name="Robin Tannenberg" userId="989a39b0e01aaf02" providerId="LiveId" clId="{86519C01-7BDD-475C-9563-966C3B575C5B}" dt="2023-11-05T12:58:24.958" v="135"/>
          <ac:picMkLst>
            <pc:docMk/>
            <pc:sldMk cId="3275579436" sldId="289"/>
            <ac:picMk id="5" creationId="{8D068AF8-0563-E69C-CFF2-DFEED78AA61C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224018376" sldId="290"/>
        </pc:sldMkLst>
        <pc:spChg chg="mod">
          <ac:chgData name="Robin Tannenberg" userId="989a39b0e01aaf02" providerId="LiveId" clId="{86519C01-7BDD-475C-9563-966C3B575C5B}" dt="2023-11-05T12:59:15.889" v="176" actId="20577"/>
          <ac:spMkLst>
            <pc:docMk/>
            <pc:sldMk cId="1224018376" sldId="290"/>
            <ac:spMk id="2" creationId="{E2803010-D401-EC6A-9A48-8CEE5C8DE23C}"/>
          </ac:spMkLst>
        </pc:spChg>
        <pc:spChg chg="del">
          <ac:chgData name="Robin Tannenberg" userId="989a39b0e01aaf02" providerId="LiveId" clId="{86519C01-7BDD-475C-9563-966C3B575C5B}" dt="2023-11-05T12:59:00.757" v="152"/>
          <ac:spMkLst>
            <pc:docMk/>
            <pc:sldMk cId="1224018376" sldId="290"/>
            <ac:spMk id="3" creationId="{3D4F7023-6504-79A9-36AE-5B6A77A79F74}"/>
          </ac:spMkLst>
        </pc:spChg>
        <pc:picChg chg="add mod">
          <ac:chgData name="Robin Tannenberg" userId="989a39b0e01aaf02" providerId="LiveId" clId="{86519C01-7BDD-475C-9563-966C3B575C5B}" dt="2023-11-05T12:59:00.757" v="152"/>
          <ac:picMkLst>
            <pc:docMk/>
            <pc:sldMk cId="1224018376" sldId="290"/>
            <ac:picMk id="5" creationId="{21787F4B-A60D-4373-1683-F8729C9127A7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812615728" sldId="291"/>
        </pc:sldMkLst>
        <pc:spChg chg="mod">
          <ac:chgData name="Robin Tannenberg" userId="989a39b0e01aaf02" providerId="LiveId" clId="{86519C01-7BDD-475C-9563-966C3B575C5B}" dt="2023-11-05T12:59:59.659" v="193" actId="20577"/>
          <ac:spMkLst>
            <pc:docMk/>
            <pc:sldMk cId="3812615728" sldId="291"/>
            <ac:spMk id="2" creationId="{23816BD6-1CC4-86BA-F459-9B69C8B5A3D8}"/>
          </ac:spMkLst>
        </pc:spChg>
        <pc:spChg chg="del">
          <ac:chgData name="Robin Tannenberg" userId="989a39b0e01aaf02" providerId="LiveId" clId="{86519C01-7BDD-475C-9563-966C3B575C5B}" dt="2023-11-05T12:59:55.014" v="178"/>
          <ac:spMkLst>
            <pc:docMk/>
            <pc:sldMk cId="3812615728" sldId="291"/>
            <ac:spMk id="3" creationId="{678F2667-487A-25D6-7608-7FAB55FDD3CD}"/>
          </ac:spMkLst>
        </pc:spChg>
        <pc:picChg chg="add mod">
          <ac:chgData name="Robin Tannenberg" userId="989a39b0e01aaf02" providerId="LiveId" clId="{86519C01-7BDD-475C-9563-966C3B575C5B}" dt="2023-11-05T13:01:30.767" v="206" actId="1076"/>
          <ac:picMkLst>
            <pc:docMk/>
            <pc:sldMk cId="3812615728" sldId="291"/>
            <ac:picMk id="5" creationId="{4B163E27-C989-CDD6-0CE2-B798444CFD5D}"/>
          </ac:picMkLst>
        </pc:picChg>
        <pc:picChg chg="add del mod">
          <ac:chgData name="Robin Tannenberg" userId="989a39b0e01aaf02" providerId="LiveId" clId="{86519C01-7BDD-475C-9563-966C3B575C5B}" dt="2023-11-05T13:01:26.980" v="205" actId="21"/>
          <ac:picMkLst>
            <pc:docMk/>
            <pc:sldMk cId="3812615728" sldId="291"/>
            <ac:picMk id="6" creationId="{A4BE9D36-8EEC-5232-9A0F-8657FA98BE9C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562952589" sldId="292"/>
        </pc:sldMkLst>
        <pc:spChg chg="mod">
          <ac:chgData name="Robin Tannenberg" userId="989a39b0e01aaf02" providerId="LiveId" clId="{86519C01-7BDD-475C-9563-966C3B575C5B}" dt="2023-11-05T13:01:42.091" v="222" actId="20577"/>
          <ac:spMkLst>
            <pc:docMk/>
            <pc:sldMk cId="3562952589" sldId="292"/>
            <ac:spMk id="2" creationId="{BF6706BC-F586-0C46-B0B0-CB046CB114AB}"/>
          </ac:spMkLst>
        </pc:spChg>
        <pc:spChg chg="del">
          <ac:chgData name="Robin Tannenberg" userId="989a39b0e01aaf02" providerId="LiveId" clId="{86519C01-7BDD-475C-9563-966C3B575C5B}" dt="2023-11-05T13:01:37.548" v="208"/>
          <ac:spMkLst>
            <pc:docMk/>
            <pc:sldMk cId="3562952589" sldId="292"/>
            <ac:spMk id="3" creationId="{13DD2341-930F-8361-F492-A8AE74FE383E}"/>
          </ac:spMkLst>
        </pc:spChg>
        <pc:spChg chg="add mod ord">
          <ac:chgData name="Robin Tannenberg" userId="989a39b0e01aaf02" providerId="LiveId" clId="{86519C01-7BDD-475C-9563-966C3B575C5B}" dt="2023-11-05T13:08:31.178" v="285" actId="14100"/>
          <ac:spMkLst>
            <pc:docMk/>
            <pc:sldMk cId="3562952589" sldId="292"/>
            <ac:spMk id="7" creationId="{E39C9DAF-FBA2-318E-1AA3-4CA87CAC72DF}"/>
          </ac:spMkLst>
        </pc:spChg>
        <pc:spChg chg="add mod ord">
          <ac:chgData name="Robin Tannenberg" userId="989a39b0e01aaf02" providerId="LiveId" clId="{86519C01-7BDD-475C-9563-966C3B575C5B}" dt="2023-11-05T13:08:39.579" v="287" actId="167"/>
          <ac:spMkLst>
            <pc:docMk/>
            <pc:sldMk cId="3562952589" sldId="292"/>
            <ac:spMk id="8" creationId="{E822AD59-F159-BDDC-28EF-2DCA7BA06E79}"/>
          </ac:spMkLst>
        </pc:spChg>
        <pc:picChg chg="add mod">
          <ac:chgData name="Robin Tannenberg" userId="989a39b0e01aaf02" providerId="LiveId" clId="{86519C01-7BDD-475C-9563-966C3B575C5B}" dt="2023-11-05T13:08:13.368" v="283" actId="1076"/>
          <ac:picMkLst>
            <pc:docMk/>
            <pc:sldMk cId="3562952589" sldId="292"/>
            <ac:picMk id="5" creationId="{33EE9C5E-6835-450E-477A-194CF56330B1}"/>
          </ac:picMkLst>
        </pc:picChg>
        <pc:picChg chg="add mod">
          <ac:chgData name="Robin Tannenberg" userId="989a39b0e01aaf02" providerId="LiveId" clId="{86519C01-7BDD-475C-9563-966C3B575C5B}" dt="2023-11-05T13:08:43.434" v="288" actId="1076"/>
          <ac:picMkLst>
            <pc:docMk/>
            <pc:sldMk cId="3562952589" sldId="292"/>
            <ac:picMk id="6" creationId="{D5623584-F794-6A51-4517-A120D20AAF6B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070298610" sldId="293"/>
        </pc:sldMkLst>
        <pc:spChg chg="mod">
          <ac:chgData name="Robin Tannenberg" userId="989a39b0e01aaf02" providerId="LiveId" clId="{86519C01-7BDD-475C-9563-966C3B575C5B}" dt="2023-11-05T13:03:35.510" v="245" actId="20577"/>
          <ac:spMkLst>
            <pc:docMk/>
            <pc:sldMk cId="1070298610" sldId="293"/>
            <ac:spMk id="2" creationId="{E3109263-BC06-C3D0-4FA2-F2A7A60CAD33}"/>
          </ac:spMkLst>
        </pc:spChg>
        <pc:spChg chg="mod">
          <ac:chgData name="Robin Tannenberg" userId="989a39b0e01aaf02" providerId="LiveId" clId="{86519C01-7BDD-475C-9563-966C3B575C5B}" dt="2023-11-05T13:03:16.099" v="228" actId="27636"/>
          <ac:spMkLst>
            <pc:docMk/>
            <pc:sldMk cId="1070298610" sldId="293"/>
            <ac:spMk id="3" creationId="{2079AEFC-EDB5-71F9-C131-9E3E7E84D716}"/>
          </ac:spMkLst>
        </pc:spChg>
        <pc:spChg chg="add mod">
          <ac:chgData name="Robin Tannenberg" userId="989a39b0e01aaf02" providerId="LiveId" clId="{86519C01-7BDD-475C-9563-966C3B575C5B}" dt="2023-11-05T13:03:16.099" v="228" actId="27636"/>
          <ac:spMkLst>
            <pc:docMk/>
            <pc:sldMk cId="1070298610" sldId="293"/>
            <ac:spMk id="5" creationId="{173D553D-1C1F-48D4-A53B-8889EF9DA02E}"/>
          </ac:spMkLst>
        </pc:spChg>
        <pc:spChg chg="add del mod">
          <ac:chgData name="Robin Tannenberg" userId="989a39b0e01aaf02" providerId="LiveId" clId="{86519C01-7BDD-475C-9563-966C3B575C5B}" dt="2023-11-05T13:03:27.528" v="230" actId="478"/>
          <ac:spMkLst>
            <pc:docMk/>
            <pc:sldMk cId="1070298610" sldId="293"/>
            <ac:spMk id="6" creationId="{9AC9F490-9ECA-DB22-1091-66F3C3962C93}"/>
          </ac:spMkLst>
        </pc:spChg>
        <pc:picChg chg="add mod">
          <ac:chgData name="Robin Tannenberg" userId="989a39b0e01aaf02" providerId="LiveId" clId="{86519C01-7BDD-475C-9563-966C3B575C5B}" dt="2023-11-05T13:03:25.379" v="229" actId="1076"/>
          <ac:picMkLst>
            <pc:docMk/>
            <pc:sldMk cId="1070298610" sldId="293"/>
            <ac:picMk id="1025" creationId="{1070E77E-3516-8E64-4BCF-31D036BB63E6}"/>
          </ac:picMkLst>
        </pc:picChg>
      </pc:sldChg>
      <pc:sldChg chg="addSp delSp modSp new del mod ord">
        <pc:chgData name="Robin Tannenberg" userId="989a39b0e01aaf02" providerId="LiveId" clId="{86519C01-7BDD-475C-9563-966C3B575C5B}" dt="2023-11-05T17:36:16.085" v="2366" actId="2696"/>
        <pc:sldMkLst>
          <pc:docMk/>
          <pc:sldMk cId="888184200" sldId="294"/>
        </pc:sldMkLst>
        <pc:spChg chg="mod">
          <ac:chgData name="Robin Tannenberg" userId="989a39b0e01aaf02" providerId="LiveId" clId="{86519C01-7BDD-475C-9563-966C3B575C5B}" dt="2023-11-05T13:05:43.721" v="265" actId="20577"/>
          <ac:spMkLst>
            <pc:docMk/>
            <pc:sldMk cId="888184200" sldId="294"/>
            <ac:spMk id="2" creationId="{E9E50ADB-8475-61ED-6217-59FE6A11FD51}"/>
          </ac:spMkLst>
        </pc:spChg>
        <pc:spChg chg="del">
          <ac:chgData name="Robin Tannenberg" userId="989a39b0e01aaf02" providerId="LiveId" clId="{86519C01-7BDD-475C-9563-966C3B575C5B}" dt="2023-11-05T13:04:54.332" v="247"/>
          <ac:spMkLst>
            <pc:docMk/>
            <pc:sldMk cId="888184200" sldId="294"/>
            <ac:spMk id="3" creationId="{0E4F4E80-821E-FB01-093C-D9D7BB97AE7B}"/>
          </ac:spMkLst>
        </pc:spChg>
        <pc:picChg chg="add mod">
          <ac:chgData name="Robin Tannenberg" userId="989a39b0e01aaf02" providerId="LiveId" clId="{86519C01-7BDD-475C-9563-966C3B575C5B}" dt="2023-11-05T13:04:54.332" v="247"/>
          <ac:picMkLst>
            <pc:docMk/>
            <pc:sldMk cId="888184200" sldId="294"/>
            <ac:picMk id="5" creationId="{19D43D4B-1632-82CB-90C8-BD1C34478D25}"/>
          </ac:picMkLst>
        </pc:picChg>
      </pc:sldChg>
      <pc:sldChg chg="add del">
        <pc:chgData name="Robin Tannenberg" userId="989a39b0e01aaf02" providerId="LiveId" clId="{86519C01-7BDD-475C-9563-966C3B575C5B}" dt="2023-11-06T23:39:09.645" v="2741" actId="47"/>
        <pc:sldMkLst>
          <pc:docMk/>
          <pc:sldMk cId="2716888372" sldId="294"/>
        </pc:sldMkLst>
      </pc:sldChg>
      <pc:sldChg chg="add">
        <pc:chgData name="Robin Tannenberg" userId="989a39b0e01aaf02" providerId="LiveId" clId="{86519C01-7BDD-475C-9563-966C3B575C5B}" dt="2023-11-06T23:25:53.516" v="2702"/>
        <pc:sldMkLst>
          <pc:docMk/>
          <pc:sldMk cId="417038662" sldId="295"/>
        </pc:sldMkLst>
      </pc:sldChg>
      <pc:sldChg chg="addSp delSp modSp new del mod ord">
        <pc:chgData name="Robin Tannenberg" userId="989a39b0e01aaf02" providerId="LiveId" clId="{86519C01-7BDD-475C-9563-966C3B575C5B}" dt="2023-11-06T23:25:42.342" v="2701" actId="2696"/>
        <pc:sldMkLst>
          <pc:docMk/>
          <pc:sldMk cId="3646940672" sldId="295"/>
        </pc:sldMkLst>
        <pc:spChg chg="mod">
          <ac:chgData name="Robin Tannenberg" userId="989a39b0e01aaf02" providerId="LiveId" clId="{86519C01-7BDD-475C-9563-966C3B575C5B}" dt="2023-11-05T13:09:51.460" v="303" actId="20577"/>
          <ac:spMkLst>
            <pc:docMk/>
            <pc:sldMk cId="3646940672" sldId="295"/>
            <ac:spMk id="2" creationId="{36F8BFFF-218D-C134-87C4-AE9168059112}"/>
          </ac:spMkLst>
        </pc:spChg>
        <pc:spChg chg="del">
          <ac:chgData name="Robin Tannenberg" userId="989a39b0e01aaf02" providerId="LiveId" clId="{86519C01-7BDD-475C-9563-966C3B575C5B}" dt="2023-11-05T13:09:46.546" v="290"/>
          <ac:spMkLst>
            <pc:docMk/>
            <pc:sldMk cId="3646940672" sldId="295"/>
            <ac:spMk id="3" creationId="{5AB9CB24-D3EF-0D30-029C-F8D3F3F1F23E}"/>
          </ac:spMkLst>
        </pc:spChg>
        <pc:picChg chg="add mod modCrop">
          <ac:chgData name="Robin Tannenberg" userId="989a39b0e01aaf02" providerId="LiveId" clId="{86519C01-7BDD-475C-9563-966C3B575C5B}" dt="2023-11-05T13:29:53.610" v="354" actId="14100"/>
          <ac:picMkLst>
            <pc:docMk/>
            <pc:sldMk cId="3646940672" sldId="295"/>
            <ac:picMk id="5" creationId="{49435FB6-05AC-C2EF-0BCE-08E36201E927}"/>
          </ac:picMkLst>
        </pc:picChg>
        <pc:picChg chg="add del mod modCrop">
          <ac:chgData name="Robin Tannenberg" userId="989a39b0e01aaf02" providerId="LiveId" clId="{86519C01-7BDD-475C-9563-966C3B575C5B}" dt="2023-11-05T13:10:30.466" v="310" actId="21"/>
          <ac:picMkLst>
            <pc:docMk/>
            <pc:sldMk cId="3646940672" sldId="295"/>
            <ac:picMk id="6" creationId="{87DB3833-597E-7A0B-CDDF-0B92D65EA2CC}"/>
          </ac:picMkLst>
        </pc:picChg>
        <pc:picChg chg="add del mod">
          <ac:chgData name="Robin Tannenberg" userId="989a39b0e01aaf02" providerId="LiveId" clId="{86519C01-7BDD-475C-9563-966C3B575C5B}" dt="2023-11-05T13:10:39.735" v="312" actId="21"/>
          <ac:picMkLst>
            <pc:docMk/>
            <pc:sldMk cId="3646940672" sldId="295"/>
            <ac:picMk id="7" creationId="{C201A49C-F903-3A62-D424-D168BEAB93BB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2086423684" sldId="296"/>
        </pc:sldMkLst>
        <pc:spChg chg="mod">
          <ac:chgData name="Robin Tannenberg" userId="989a39b0e01aaf02" providerId="LiveId" clId="{86519C01-7BDD-475C-9563-966C3B575C5B}" dt="2023-11-05T13:17:55.228" v="336"/>
          <ac:spMkLst>
            <pc:docMk/>
            <pc:sldMk cId="2086423684" sldId="296"/>
            <ac:spMk id="2" creationId="{4BF22CC0-0E39-2394-E920-1E47252E2584}"/>
          </ac:spMkLst>
        </pc:spChg>
        <pc:spChg chg="del">
          <ac:chgData name="Robin Tannenberg" userId="989a39b0e01aaf02" providerId="LiveId" clId="{86519C01-7BDD-475C-9563-966C3B575C5B}" dt="2023-11-05T13:15:38.364" v="316"/>
          <ac:spMkLst>
            <pc:docMk/>
            <pc:sldMk cId="2086423684" sldId="296"/>
            <ac:spMk id="3" creationId="{1DC7DAD3-CE7F-A140-7A12-FA993703ABFF}"/>
          </ac:spMkLst>
        </pc:spChg>
        <pc:picChg chg="add mod modCrop">
          <ac:chgData name="Robin Tannenberg" userId="989a39b0e01aaf02" providerId="LiveId" clId="{86519C01-7BDD-475C-9563-966C3B575C5B}" dt="2023-11-05T13:16:25.810" v="324" actId="1076"/>
          <ac:picMkLst>
            <pc:docMk/>
            <pc:sldMk cId="2086423684" sldId="296"/>
            <ac:picMk id="5" creationId="{5FD5C3E1-2476-F955-1EF6-78D2AEC368E6}"/>
          </ac:picMkLst>
        </pc:picChg>
        <pc:cxnChg chg="add mod">
          <ac:chgData name="Robin Tannenberg" userId="989a39b0e01aaf02" providerId="LiveId" clId="{86519C01-7BDD-475C-9563-966C3B575C5B}" dt="2023-11-05T13:17:04.134" v="328" actId="14100"/>
          <ac:cxnSpMkLst>
            <pc:docMk/>
            <pc:sldMk cId="2086423684" sldId="296"/>
            <ac:cxnSpMk id="7" creationId="{B1F47DFC-2FD1-83EA-8480-4D039E8386A4}"/>
          </ac:cxnSpMkLst>
        </pc:cxnChg>
        <pc:cxnChg chg="add mod">
          <ac:chgData name="Robin Tannenberg" userId="989a39b0e01aaf02" providerId="LiveId" clId="{86519C01-7BDD-475C-9563-966C3B575C5B}" dt="2023-11-05T13:17:15.059" v="330" actId="14100"/>
          <ac:cxnSpMkLst>
            <pc:docMk/>
            <pc:sldMk cId="2086423684" sldId="296"/>
            <ac:cxnSpMk id="9" creationId="{59CF9E8E-AB15-A91E-EE61-0005C3278240}"/>
          </ac:cxnSpMkLst>
        </pc:cxnChg>
      </pc:sldChg>
      <pc:sldChg chg="addSp delSp modSp new add del mod ord">
        <pc:chgData name="Robin Tannenberg" userId="989a39b0e01aaf02" providerId="LiveId" clId="{86519C01-7BDD-475C-9563-966C3B575C5B}" dt="2023-11-06T23:39:09.645" v="2741" actId="47"/>
        <pc:sldMkLst>
          <pc:docMk/>
          <pc:sldMk cId="2131421290" sldId="297"/>
        </pc:sldMkLst>
        <pc:spChg chg="mod">
          <ac:chgData name="Robin Tannenberg" userId="989a39b0e01aaf02" providerId="LiveId" clId="{86519C01-7BDD-475C-9563-966C3B575C5B}" dt="2023-11-05T13:21:19.417" v="341" actId="27636"/>
          <ac:spMkLst>
            <pc:docMk/>
            <pc:sldMk cId="2131421290" sldId="297"/>
            <ac:spMk id="2" creationId="{CAB9BB9B-2285-3648-63A9-10B2415DFCEA}"/>
          </ac:spMkLst>
        </pc:spChg>
        <pc:spChg chg="del">
          <ac:chgData name="Robin Tannenberg" userId="989a39b0e01aaf02" providerId="LiveId" clId="{86519C01-7BDD-475C-9563-966C3B575C5B}" dt="2023-11-05T13:21:19.324" v="340"/>
          <ac:spMkLst>
            <pc:docMk/>
            <pc:sldMk cId="2131421290" sldId="297"/>
            <ac:spMk id="3" creationId="{DB9ADC4A-BD8B-B542-F766-4F637AD03890}"/>
          </ac:spMkLst>
        </pc:spChg>
        <pc:picChg chg="add mod">
          <ac:chgData name="Robin Tannenberg" userId="989a39b0e01aaf02" providerId="LiveId" clId="{86519C01-7BDD-475C-9563-966C3B575C5B}" dt="2023-11-05T13:21:29.470" v="345" actId="1076"/>
          <ac:picMkLst>
            <pc:docMk/>
            <pc:sldMk cId="2131421290" sldId="297"/>
            <ac:picMk id="5" creationId="{75923DC0-9A67-529B-824C-D567EBB4290C}"/>
          </ac:picMkLst>
        </pc:picChg>
      </pc:sldChg>
      <pc:sldChg chg="addSp modSp add del mod">
        <pc:chgData name="Robin Tannenberg" userId="989a39b0e01aaf02" providerId="LiveId" clId="{86519C01-7BDD-475C-9563-966C3B575C5B}" dt="2024-01-14T18:50:34.627" v="3126" actId="2696"/>
        <pc:sldMkLst>
          <pc:docMk/>
          <pc:sldMk cId="823958235" sldId="298"/>
        </pc:sldMkLst>
        <pc:spChg chg="mod">
          <ac:chgData name="Robin Tannenberg" userId="989a39b0e01aaf02" providerId="LiveId" clId="{86519C01-7BDD-475C-9563-966C3B575C5B}" dt="2023-11-05T16:03:41.005" v="1080"/>
          <ac:spMkLst>
            <pc:docMk/>
            <pc:sldMk cId="823958235" sldId="298"/>
            <ac:spMk id="2" creationId="{75234138-04F6-413E-B960-89B1EDA2A062}"/>
          </ac:spMkLst>
        </pc:spChg>
        <pc:picChg chg="add mod">
          <ac:chgData name="Robin Tannenberg" userId="989a39b0e01aaf02" providerId="LiveId" clId="{86519C01-7BDD-475C-9563-966C3B575C5B}" dt="2023-11-05T16:04:38.417" v="1091" actId="1076"/>
          <ac:picMkLst>
            <pc:docMk/>
            <pc:sldMk cId="823958235" sldId="298"/>
            <ac:picMk id="3" creationId="{A4130D2C-34BE-FF87-3403-A4FDBBC5B0A4}"/>
          </ac:picMkLst>
        </pc:picChg>
        <pc:picChg chg="mod">
          <ac:chgData name="Robin Tannenberg" userId="989a39b0e01aaf02" providerId="LiveId" clId="{86519C01-7BDD-475C-9563-966C3B575C5B}" dt="2023-11-05T16:04:52.395" v="1094" actId="1076"/>
          <ac:picMkLst>
            <pc:docMk/>
            <pc:sldMk cId="823958235" sldId="298"/>
            <ac:picMk id="5" creationId="{68211125-E551-8599-4D6E-12C9286883C4}"/>
          </ac:picMkLst>
        </pc:picChg>
      </pc:sldChg>
      <pc:sldChg chg="addSp delSp modSp new del mod">
        <pc:chgData name="Robin Tannenberg" userId="989a39b0e01aaf02" providerId="LiveId" clId="{86519C01-7BDD-475C-9563-966C3B575C5B}" dt="2023-11-05T16:03:07.828" v="1073" actId="2696"/>
        <pc:sldMkLst>
          <pc:docMk/>
          <pc:sldMk cId="2256816522" sldId="298"/>
        </pc:sldMkLst>
        <pc:spChg chg="mod">
          <ac:chgData name="Robin Tannenberg" userId="989a39b0e01aaf02" providerId="LiveId" clId="{86519C01-7BDD-475C-9563-966C3B575C5B}" dt="2023-11-05T13:22:58.609" v="348" actId="27636"/>
          <ac:spMkLst>
            <pc:docMk/>
            <pc:sldMk cId="2256816522" sldId="298"/>
            <ac:spMk id="2" creationId="{75234138-04F6-413E-B960-89B1EDA2A062}"/>
          </ac:spMkLst>
        </pc:spChg>
        <pc:spChg chg="del">
          <ac:chgData name="Robin Tannenberg" userId="989a39b0e01aaf02" providerId="LiveId" clId="{86519C01-7BDD-475C-9563-966C3B575C5B}" dt="2023-11-05T13:22:58.530" v="347"/>
          <ac:spMkLst>
            <pc:docMk/>
            <pc:sldMk cId="2256816522" sldId="298"/>
            <ac:spMk id="3" creationId="{BC487725-0F7C-462F-065D-99F5868B9482}"/>
          </ac:spMkLst>
        </pc:spChg>
        <pc:picChg chg="add mod">
          <ac:chgData name="Robin Tannenberg" userId="989a39b0e01aaf02" providerId="LiveId" clId="{86519C01-7BDD-475C-9563-966C3B575C5B}" dt="2023-11-05T13:23:04.939" v="350" actId="1076"/>
          <ac:picMkLst>
            <pc:docMk/>
            <pc:sldMk cId="2256816522" sldId="298"/>
            <ac:picMk id="5" creationId="{68211125-E551-8599-4D6E-12C9286883C4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387186301" sldId="299"/>
        </pc:sldMkLst>
        <pc:spChg chg="mod">
          <ac:chgData name="Robin Tannenberg" userId="989a39b0e01aaf02" providerId="LiveId" clId="{86519C01-7BDD-475C-9563-966C3B575C5B}" dt="2023-11-05T13:33:58.541" v="357" actId="27636"/>
          <ac:spMkLst>
            <pc:docMk/>
            <pc:sldMk cId="1387186301" sldId="299"/>
            <ac:spMk id="2" creationId="{634358EF-3358-E060-5A32-B1C0B84C2AC4}"/>
          </ac:spMkLst>
        </pc:spChg>
        <pc:spChg chg="del">
          <ac:chgData name="Robin Tannenberg" userId="989a39b0e01aaf02" providerId="LiveId" clId="{86519C01-7BDD-475C-9563-966C3B575C5B}" dt="2023-11-05T13:33:58.487" v="356"/>
          <ac:spMkLst>
            <pc:docMk/>
            <pc:sldMk cId="1387186301" sldId="299"/>
            <ac:spMk id="3" creationId="{805C8B4B-4D8A-CB5D-3FC2-F00629077594}"/>
          </ac:spMkLst>
        </pc:spChg>
        <pc:spChg chg="add mod ord">
          <ac:chgData name="Robin Tannenberg" userId="989a39b0e01aaf02" providerId="LiveId" clId="{86519C01-7BDD-475C-9563-966C3B575C5B}" dt="2023-11-05T13:34:25.767" v="363" actId="14100"/>
          <ac:spMkLst>
            <pc:docMk/>
            <pc:sldMk cId="1387186301" sldId="299"/>
            <ac:spMk id="6" creationId="{0FABEAD0-271C-9DD8-6B47-A457E3AD9BB0}"/>
          </ac:spMkLst>
        </pc:spChg>
        <pc:spChg chg="add mod">
          <ac:chgData name="Robin Tannenberg" userId="989a39b0e01aaf02" providerId="LiveId" clId="{86519C01-7BDD-475C-9563-966C3B575C5B}" dt="2023-11-05T13:35:28.440" v="375" actId="1076"/>
          <ac:spMkLst>
            <pc:docMk/>
            <pc:sldMk cId="1387186301" sldId="299"/>
            <ac:spMk id="7" creationId="{C896F8CB-0619-E3AB-3269-59AEC53D8BC7}"/>
          </ac:spMkLst>
        </pc:spChg>
        <pc:picChg chg="add mod">
          <ac:chgData name="Robin Tannenberg" userId="989a39b0e01aaf02" providerId="LiveId" clId="{86519C01-7BDD-475C-9563-966C3B575C5B}" dt="2023-11-05T13:34:05.009" v="359" actId="14100"/>
          <ac:picMkLst>
            <pc:docMk/>
            <pc:sldMk cId="1387186301" sldId="299"/>
            <ac:picMk id="5" creationId="{224B26D4-F787-A736-03CA-60C5C0F35657}"/>
          </ac:picMkLst>
        </pc:picChg>
        <pc:picChg chg="add del">
          <ac:chgData name="Robin Tannenberg" userId="989a39b0e01aaf02" providerId="LiveId" clId="{86519C01-7BDD-475C-9563-966C3B575C5B}" dt="2023-11-05T13:35:39.468" v="377" actId="21"/>
          <ac:picMkLst>
            <pc:docMk/>
            <pc:sldMk cId="1387186301" sldId="299"/>
            <ac:picMk id="8" creationId="{889C8699-9D9B-A55B-1557-0E55AECC40FF}"/>
          </ac:picMkLst>
        </pc:picChg>
      </pc:sldChg>
      <pc:sldChg chg="addSp delSp modSp new add del mod ord">
        <pc:chgData name="Robin Tannenberg" userId="989a39b0e01aaf02" providerId="LiveId" clId="{86519C01-7BDD-475C-9563-966C3B575C5B}" dt="2023-11-06T23:37:14.758" v="2739" actId="47"/>
        <pc:sldMkLst>
          <pc:docMk/>
          <pc:sldMk cId="395135206" sldId="300"/>
        </pc:sldMkLst>
        <pc:spChg chg="mod">
          <ac:chgData name="Robin Tannenberg" userId="989a39b0e01aaf02" providerId="LiveId" clId="{86519C01-7BDD-475C-9563-966C3B575C5B}" dt="2023-11-05T13:53:44.967" v="409" actId="20577"/>
          <ac:spMkLst>
            <pc:docMk/>
            <pc:sldMk cId="395135206" sldId="300"/>
            <ac:spMk id="2" creationId="{BE9AE353-D4AE-DFC0-FFCA-949DD7845348}"/>
          </ac:spMkLst>
        </pc:spChg>
        <pc:spChg chg="del">
          <ac:chgData name="Robin Tannenberg" userId="989a39b0e01aaf02" providerId="LiveId" clId="{86519C01-7BDD-475C-9563-966C3B575C5B}" dt="2023-11-05T13:53:25.616" v="385"/>
          <ac:spMkLst>
            <pc:docMk/>
            <pc:sldMk cId="395135206" sldId="300"/>
            <ac:spMk id="3" creationId="{50C536A4-0E5E-F69D-2F28-20144FB1368E}"/>
          </ac:spMkLst>
        </pc:spChg>
        <pc:picChg chg="add mod">
          <ac:chgData name="Robin Tannenberg" userId="989a39b0e01aaf02" providerId="LiveId" clId="{86519C01-7BDD-475C-9563-966C3B575C5B}" dt="2023-11-05T13:53:31.039" v="388" actId="14100"/>
          <ac:picMkLst>
            <pc:docMk/>
            <pc:sldMk cId="395135206" sldId="300"/>
            <ac:picMk id="5" creationId="{104B1466-4A98-BBA5-F5F1-3072178552E7}"/>
          </ac:picMkLst>
        </pc:picChg>
      </pc:sldChg>
      <pc:sldChg chg="addSp delSp modSp new add del mod ord">
        <pc:chgData name="Robin Tannenberg" userId="989a39b0e01aaf02" providerId="LiveId" clId="{86519C01-7BDD-475C-9563-966C3B575C5B}" dt="2023-11-06T23:37:14.758" v="2739" actId="47"/>
        <pc:sldMkLst>
          <pc:docMk/>
          <pc:sldMk cId="1203432608" sldId="301"/>
        </pc:sldMkLst>
        <pc:spChg chg="mod">
          <ac:chgData name="Robin Tannenberg" userId="989a39b0e01aaf02" providerId="LiveId" clId="{86519C01-7BDD-475C-9563-966C3B575C5B}" dt="2023-11-05T13:54:08.185" v="431" actId="20577"/>
          <ac:spMkLst>
            <pc:docMk/>
            <pc:sldMk cId="1203432608" sldId="301"/>
            <ac:spMk id="2" creationId="{7FD767DA-DD04-8F84-46A9-FA60F519DE03}"/>
          </ac:spMkLst>
        </pc:spChg>
        <pc:spChg chg="del">
          <ac:chgData name="Robin Tannenberg" userId="989a39b0e01aaf02" providerId="LiveId" clId="{86519C01-7BDD-475C-9563-966C3B575C5B}" dt="2023-11-05T13:53:56.110" v="411"/>
          <ac:spMkLst>
            <pc:docMk/>
            <pc:sldMk cId="1203432608" sldId="301"/>
            <ac:spMk id="3" creationId="{DB8B2B58-96EE-1869-F7A4-2A8B7E91C618}"/>
          </ac:spMkLst>
        </pc:spChg>
        <pc:picChg chg="add mod">
          <ac:chgData name="Robin Tannenberg" userId="989a39b0e01aaf02" providerId="LiveId" clId="{86519C01-7BDD-475C-9563-966C3B575C5B}" dt="2023-11-05T13:53:56.110" v="411"/>
          <ac:picMkLst>
            <pc:docMk/>
            <pc:sldMk cId="1203432608" sldId="301"/>
            <ac:picMk id="5" creationId="{29B6C2C4-2955-22E9-9E82-A449C1900A95}"/>
          </ac:picMkLst>
        </pc:picChg>
      </pc:sldChg>
      <pc:sldChg chg="addSp delSp modSp new add del mod ord">
        <pc:chgData name="Robin Tannenberg" userId="989a39b0e01aaf02" providerId="LiveId" clId="{86519C01-7BDD-475C-9563-966C3B575C5B}" dt="2023-11-06T23:37:14.758" v="2739" actId="47"/>
        <pc:sldMkLst>
          <pc:docMk/>
          <pc:sldMk cId="4278891017" sldId="302"/>
        </pc:sldMkLst>
        <pc:spChg chg="mod">
          <ac:chgData name="Robin Tannenberg" userId="989a39b0e01aaf02" providerId="LiveId" clId="{86519C01-7BDD-475C-9563-966C3B575C5B}" dt="2023-11-05T13:54:24.167" v="444" actId="20577"/>
          <ac:spMkLst>
            <pc:docMk/>
            <pc:sldMk cId="4278891017" sldId="302"/>
            <ac:spMk id="2" creationId="{5D9CD6AB-0393-7550-5A84-0D052627C99B}"/>
          </ac:spMkLst>
        </pc:spChg>
        <pc:spChg chg="del">
          <ac:chgData name="Robin Tannenberg" userId="989a39b0e01aaf02" providerId="LiveId" clId="{86519C01-7BDD-475C-9563-966C3B575C5B}" dt="2023-11-05T13:54:19.261" v="433"/>
          <ac:spMkLst>
            <pc:docMk/>
            <pc:sldMk cId="4278891017" sldId="302"/>
            <ac:spMk id="3" creationId="{F84747F2-4904-386E-365D-78F2E1817A63}"/>
          </ac:spMkLst>
        </pc:spChg>
        <pc:picChg chg="add mod">
          <ac:chgData name="Robin Tannenberg" userId="989a39b0e01aaf02" providerId="LiveId" clId="{86519C01-7BDD-475C-9563-966C3B575C5B}" dt="2023-11-05T13:54:19.261" v="433"/>
          <ac:picMkLst>
            <pc:docMk/>
            <pc:sldMk cId="4278891017" sldId="302"/>
            <ac:picMk id="5" creationId="{9F7C7E1F-C509-93B8-BB30-54D7D894E821}"/>
          </ac:picMkLst>
        </pc:picChg>
      </pc:sldChg>
      <pc:sldChg chg="addSp delSp modSp new add del mod ord">
        <pc:chgData name="Robin Tannenberg" userId="989a39b0e01aaf02" providerId="LiveId" clId="{86519C01-7BDD-475C-9563-966C3B575C5B}" dt="2023-11-06T23:37:14.758" v="2739" actId="47"/>
        <pc:sldMkLst>
          <pc:docMk/>
          <pc:sldMk cId="4084271339" sldId="303"/>
        </pc:sldMkLst>
        <pc:spChg chg="mod">
          <ac:chgData name="Robin Tannenberg" userId="989a39b0e01aaf02" providerId="LiveId" clId="{86519C01-7BDD-475C-9563-966C3B575C5B}" dt="2023-11-05T13:54:55.663" v="448"/>
          <ac:spMkLst>
            <pc:docMk/>
            <pc:sldMk cId="4084271339" sldId="303"/>
            <ac:spMk id="2" creationId="{E4FA0A9A-C57D-670A-C6D3-2ED0B06D6974}"/>
          </ac:spMkLst>
        </pc:spChg>
        <pc:spChg chg="del">
          <ac:chgData name="Robin Tannenberg" userId="989a39b0e01aaf02" providerId="LiveId" clId="{86519C01-7BDD-475C-9563-966C3B575C5B}" dt="2023-11-05T13:54:42.843" v="446"/>
          <ac:spMkLst>
            <pc:docMk/>
            <pc:sldMk cId="4084271339" sldId="303"/>
            <ac:spMk id="3" creationId="{3921C72D-4D15-4C98-A923-953E2BA9214E}"/>
          </ac:spMkLst>
        </pc:spChg>
        <pc:picChg chg="add mod">
          <ac:chgData name="Robin Tannenberg" userId="989a39b0e01aaf02" providerId="LiveId" clId="{86519C01-7BDD-475C-9563-966C3B575C5B}" dt="2023-11-05T13:54:42.843" v="446"/>
          <ac:picMkLst>
            <pc:docMk/>
            <pc:sldMk cId="4084271339" sldId="303"/>
            <ac:picMk id="5" creationId="{8CE5BA83-FEFE-D529-EFF2-BFC61255BF5B}"/>
          </ac:picMkLst>
        </pc:picChg>
      </pc:sldChg>
      <pc:sldChg chg="addSp delSp modSp new add del mod ord">
        <pc:chgData name="Robin Tannenberg" userId="989a39b0e01aaf02" providerId="LiveId" clId="{86519C01-7BDD-475C-9563-966C3B575C5B}" dt="2023-11-06T23:37:14.758" v="2739" actId="47"/>
        <pc:sldMkLst>
          <pc:docMk/>
          <pc:sldMk cId="3558423184" sldId="304"/>
        </pc:sldMkLst>
        <pc:spChg chg="mod">
          <ac:chgData name="Robin Tannenberg" userId="989a39b0e01aaf02" providerId="LiveId" clId="{86519C01-7BDD-475C-9563-966C3B575C5B}" dt="2023-11-05T13:55:32.096" v="474" actId="20577"/>
          <ac:spMkLst>
            <pc:docMk/>
            <pc:sldMk cId="3558423184" sldId="304"/>
            <ac:spMk id="2" creationId="{0DA6892D-2B6E-02FA-1809-B1428C2A1932}"/>
          </ac:spMkLst>
        </pc:spChg>
        <pc:spChg chg="del">
          <ac:chgData name="Robin Tannenberg" userId="989a39b0e01aaf02" providerId="LiveId" clId="{86519C01-7BDD-475C-9563-966C3B575C5B}" dt="2023-11-05T13:55:24.538" v="450"/>
          <ac:spMkLst>
            <pc:docMk/>
            <pc:sldMk cId="3558423184" sldId="304"/>
            <ac:spMk id="3" creationId="{E83A37E4-5A8A-FF30-77D0-F08F2AD5BCC6}"/>
          </ac:spMkLst>
        </pc:spChg>
        <pc:picChg chg="add mod">
          <ac:chgData name="Robin Tannenberg" userId="989a39b0e01aaf02" providerId="LiveId" clId="{86519C01-7BDD-475C-9563-966C3B575C5B}" dt="2023-11-05T13:55:24.538" v="450"/>
          <ac:picMkLst>
            <pc:docMk/>
            <pc:sldMk cId="3558423184" sldId="304"/>
            <ac:picMk id="5" creationId="{27377E80-ED62-357E-96C5-48B2C5D21392}"/>
          </ac:picMkLst>
        </pc:picChg>
      </pc:sldChg>
      <pc:sldChg chg="addSp delSp modSp new add del mod ord">
        <pc:chgData name="Robin Tannenberg" userId="989a39b0e01aaf02" providerId="LiveId" clId="{86519C01-7BDD-475C-9563-966C3B575C5B}" dt="2023-11-06T23:37:14.758" v="2739" actId="47"/>
        <pc:sldMkLst>
          <pc:docMk/>
          <pc:sldMk cId="4008332225" sldId="305"/>
        </pc:sldMkLst>
        <pc:spChg chg="mod">
          <ac:chgData name="Robin Tannenberg" userId="989a39b0e01aaf02" providerId="LiveId" clId="{86519C01-7BDD-475C-9563-966C3B575C5B}" dt="2023-11-05T13:56:31.838" v="481"/>
          <ac:spMkLst>
            <pc:docMk/>
            <pc:sldMk cId="4008332225" sldId="305"/>
            <ac:spMk id="2" creationId="{E4E298E4-070B-B1BE-B004-1D755C122306}"/>
          </ac:spMkLst>
        </pc:spChg>
        <pc:spChg chg="del">
          <ac:chgData name="Robin Tannenberg" userId="989a39b0e01aaf02" providerId="LiveId" clId="{86519C01-7BDD-475C-9563-966C3B575C5B}" dt="2023-11-05T13:56:15.295" v="476"/>
          <ac:spMkLst>
            <pc:docMk/>
            <pc:sldMk cId="4008332225" sldId="305"/>
            <ac:spMk id="3" creationId="{BCFE9060-1BA0-B8A2-95E2-542DDCCDF967}"/>
          </ac:spMkLst>
        </pc:spChg>
        <pc:picChg chg="add mod">
          <ac:chgData name="Robin Tannenberg" userId="989a39b0e01aaf02" providerId="LiveId" clId="{86519C01-7BDD-475C-9563-966C3B575C5B}" dt="2023-11-05T13:56:22.655" v="480" actId="1076"/>
          <ac:picMkLst>
            <pc:docMk/>
            <pc:sldMk cId="4008332225" sldId="305"/>
            <ac:picMk id="5" creationId="{8639CB67-4675-90D4-CB80-A9F469BB7AC0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18:20:17.776" v="3009"/>
        <pc:sldMkLst>
          <pc:docMk/>
          <pc:sldMk cId="1673045527" sldId="306"/>
        </pc:sldMkLst>
        <pc:spChg chg="mod">
          <ac:chgData name="Robin Tannenberg" userId="989a39b0e01aaf02" providerId="LiveId" clId="{86519C01-7BDD-475C-9563-966C3B575C5B}" dt="2023-11-05T13:57:09.793" v="484" actId="27636"/>
          <ac:spMkLst>
            <pc:docMk/>
            <pc:sldMk cId="1673045527" sldId="306"/>
            <ac:spMk id="2" creationId="{F9F363B1-CA77-EB38-F672-4FF557E0CE57}"/>
          </ac:spMkLst>
        </pc:spChg>
        <pc:spChg chg="del">
          <ac:chgData name="Robin Tannenberg" userId="989a39b0e01aaf02" providerId="LiveId" clId="{86519C01-7BDD-475C-9563-966C3B575C5B}" dt="2023-11-05T13:57:09.730" v="483"/>
          <ac:spMkLst>
            <pc:docMk/>
            <pc:sldMk cId="1673045527" sldId="306"/>
            <ac:spMk id="3" creationId="{FA1C388C-7CFE-8C2F-1478-392D55A2B5B3}"/>
          </ac:spMkLst>
        </pc:spChg>
        <pc:picChg chg="add mod">
          <ac:chgData name="Robin Tannenberg" userId="989a39b0e01aaf02" providerId="LiveId" clId="{86519C01-7BDD-475C-9563-966C3B575C5B}" dt="2023-11-05T13:57:49.806" v="494" actId="1076"/>
          <ac:picMkLst>
            <pc:docMk/>
            <pc:sldMk cId="1673045527" sldId="306"/>
            <ac:picMk id="5" creationId="{F1D574B2-2863-D069-77BA-0670B04B19BD}"/>
          </ac:picMkLst>
        </pc:picChg>
        <pc:picChg chg="add mod modCrop">
          <ac:chgData name="Robin Tannenberg" userId="989a39b0e01aaf02" providerId="LiveId" clId="{86519C01-7BDD-475C-9563-966C3B575C5B}" dt="2023-11-05T13:57:49.806" v="494" actId="1076"/>
          <ac:picMkLst>
            <pc:docMk/>
            <pc:sldMk cId="1673045527" sldId="306"/>
            <ac:picMk id="6" creationId="{7D02A878-59FD-74E6-D79B-681CFF144B94}"/>
          </ac:picMkLst>
        </pc:picChg>
      </pc:sldChg>
      <pc:sldChg chg="addSp delSp modSp new del mod">
        <pc:chgData name="Robin Tannenberg" userId="989a39b0e01aaf02" providerId="LiveId" clId="{86519C01-7BDD-475C-9563-966C3B575C5B}" dt="2023-11-05T14:18:29.666" v="558" actId="47"/>
        <pc:sldMkLst>
          <pc:docMk/>
          <pc:sldMk cId="1686248113" sldId="307"/>
        </pc:sldMkLst>
        <pc:spChg chg="del">
          <ac:chgData name="Robin Tannenberg" userId="989a39b0e01aaf02" providerId="LiveId" clId="{86519C01-7BDD-475C-9563-966C3B575C5B}" dt="2023-11-05T14:04:47.117" v="496"/>
          <ac:spMkLst>
            <pc:docMk/>
            <pc:sldMk cId="1686248113" sldId="307"/>
            <ac:spMk id="3" creationId="{B0482E18-93C2-A98E-1BD0-7C61147B771C}"/>
          </ac:spMkLst>
        </pc:spChg>
        <pc:spChg chg="add mod">
          <ac:chgData name="Robin Tannenberg" userId="989a39b0e01aaf02" providerId="LiveId" clId="{86519C01-7BDD-475C-9563-966C3B575C5B}" dt="2023-11-05T14:05:27.313" v="504" actId="121"/>
          <ac:spMkLst>
            <pc:docMk/>
            <pc:sldMk cId="1686248113" sldId="307"/>
            <ac:spMk id="6" creationId="{DACD1E65-9384-68C6-9B26-C9EA2308B5AF}"/>
          </ac:spMkLst>
        </pc:spChg>
        <pc:picChg chg="add mod">
          <ac:chgData name="Robin Tannenberg" userId="989a39b0e01aaf02" providerId="LiveId" clId="{86519C01-7BDD-475C-9563-966C3B575C5B}" dt="2023-11-05T14:04:57.288" v="499" actId="1076"/>
          <ac:picMkLst>
            <pc:docMk/>
            <pc:sldMk cId="1686248113" sldId="307"/>
            <ac:picMk id="5" creationId="{4832FF14-0710-E539-5856-B22647B26B8A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4275266195" sldId="308"/>
        </pc:sldMkLst>
        <pc:spChg chg="mod">
          <ac:chgData name="Robin Tannenberg" userId="989a39b0e01aaf02" providerId="LiveId" clId="{86519C01-7BDD-475C-9563-966C3B575C5B}" dt="2023-11-05T14:06:21.736" v="524" actId="20577"/>
          <ac:spMkLst>
            <pc:docMk/>
            <pc:sldMk cId="4275266195" sldId="308"/>
            <ac:spMk id="2" creationId="{0DBBB49F-0E30-EA90-EF7B-D72AAB92E34D}"/>
          </ac:spMkLst>
        </pc:spChg>
        <pc:spChg chg="del">
          <ac:chgData name="Robin Tannenberg" userId="989a39b0e01aaf02" providerId="LiveId" clId="{86519C01-7BDD-475C-9563-966C3B575C5B}" dt="2023-11-05T14:06:13.196" v="506"/>
          <ac:spMkLst>
            <pc:docMk/>
            <pc:sldMk cId="4275266195" sldId="308"/>
            <ac:spMk id="3" creationId="{DB8F523F-8587-1C7B-01BD-F332D71DA000}"/>
          </ac:spMkLst>
        </pc:spChg>
        <pc:picChg chg="add mod">
          <ac:chgData name="Robin Tannenberg" userId="989a39b0e01aaf02" providerId="LiveId" clId="{86519C01-7BDD-475C-9563-966C3B575C5B}" dt="2023-11-05T14:06:13.196" v="506"/>
          <ac:picMkLst>
            <pc:docMk/>
            <pc:sldMk cId="4275266195" sldId="308"/>
            <ac:picMk id="5" creationId="{306FD4FF-1542-7B7A-69CE-BDAEAEB9E55E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560891879" sldId="309"/>
        </pc:sldMkLst>
        <pc:spChg chg="mod">
          <ac:chgData name="Robin Tannenberg" userId="989a39b0e01aaf02" providerId="LiveId" clId="{86519C01-7BDD-475C-9563-966C3B575C5B}" dt="2024-01-14T18:33:23.392" v="3120" actId="20577"/>
          <ac:spMkLst>
            <pc:docMk/>
            <pc:sldMk cId="560891879" sldId="309"/>
            <ac:spMk id="2" creationId="{5FB93A51-9B2A-34CD-F368-B9E1126933EE}"/>
          </ac:spMkLst>
        </pc:spChg>
        <pc:spChg chg="del">
          <ac:chgData name="Robin Tannenberg" userId="989a39b0e01aaf02" providerId="LiveId" clId="{86519C01-7BDD-475C-9563-966C3B575C5B}" dt="2023-11-05T14:17:26.321" v="536"/>
          <ac:spMkLst>
            <pc:docMk/>
            <pc:sldMk cId="560891879" sldId="309"/>
            <ac:spMk id="3" creationId="{D9985838-C378-632A-A76F-BFB94E49E187}"/>
          </ac:spMkLst>
        </pc:spChg>
        <pc:spChg chg="add mod">
          <ac:chgData name="Robin Tannenberg" userId="989a39b0e01aaf02" providerId="LiveId" clId="{86519C01-7BDD-475C-9563-966C3B575C5B}" dt="2023-11-05T14:22:56.437" v="573" actId="404"/>
          <ac:spMkLst>
            <pc:docMk/>
            <pc:sldMk cId="560891879" sldId="309"/>
            <ac:spMk id="6" creationId="{31388312-3EB2-9D1B-1DE9-A8100C66CD08}"/>
          </ac:spMkLst>
        </pc:spChg>
        <pc:spChg chg="add mod">
          <ac:chgData name="Robin Tannenberg" userId="989a39b0e01aaf02" providerId="LiveId" clId="{86519C01-7BDD-475C-9563-966C3B575C5B}" dt="2023-11-05T14:24:17.064" v="593" actId="1076"/>
          <ac:spMkLst>
            <pc:docMk/>
            <pc:sldMk cId="560891879" sldId="309"/>
            <ac:spMk id="7" creationId="{E2A2792B-FAC7-BBE1-044B-3C504DA6A778}"/>
          </ac:spMkLst>
        </pc:spChg>
        <pc:picChg chg="add mod">
          <ac:chgData name="Robin Tannenberg" userId="989a39b0e01aaf02" providerId="LiveId" clId="{86519C01-7BDD-475C-9563-966C3B575C5B}" dt="2023-11-05T14:22:42.847" v="570" actId="732"/>
          <ac:picMkLst>
            <pc:docMk/>
            <pc:sldMk cId="560891879" sldId="309"/>
            <ac:picMk id="5" creationId="{17137964-1D9C-9E31-C706-173E23414D34}"/>
          </ac:picMkLst>
        </pc:picChg>
        <pc:picChg chg="add del">
          <ac:chgData name="Robin Tannenberg" userId="989a39b0e01aaf02" providerId="LiveId" clId="{86519C01-7BDD-475C-9563-966C3B575C5B}" dt="2023-11-05T14:24:49.943" v="599" actId="21"/>
          <ac:picMkLst>
            <pc:docMk/>
            <pc:sldMk cId="560891879" sldId="309"/>
            <ac:picMk id="11" creationId="{DF9FD083-E7E8-B3E5-4AA2-89E906107380}"/>
          </ac:picMkLst>
        </pc:picChg>
        <pc:cxnChg chg="add mod">
          <ac:chgData name="Robin Tannenberg" userId="989a39b0e01aaf02" providerId="LiveId" clId="{86519C01-7BDD-475C-9563-966C3B575C5B}" dt="2023-11-05T14:24:42.050" v="597" actId="1582"/>
          <ac:cxnSpMkLst>
            <pc:docMk/>
            <pc:sldMk cId="560891879" sldId="309"/>
            <ac:cxnSpMk id="8" creationId="{54917AB0-F837-353F-B7FC-65F3DD7F9A1F}"/>
          </ac:cxnSpMkLst>
        </pc:cxn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3551820641" sldId="310"/>
        </pc:sldMkLst>
        <pc:spChg chg="mod">
          <ac:chgData name="Robin Tannenberg" userId="989a39b0e01aaf02" providerId="LiveId" clId="{86519C01-7BDD-475C-9563-966C3B575C5B}" dt="2023-11-05T14:14:20.053" v="528" actId="27636"/>
          <ac:spMkLst>
            <pc:docMk/>
            <pc:sldMk cId="3551820641" sldId="310"/>
            <ac:spMk id="2" creationId="{6079434A-D995-D9E7-1AA0-1AE48BF9BE41}"/>
          </ac:spMkLst>
        </pc:spChg>
        <pc:spChg chg="del">
          <ac:chgData name="Robin Tannenberg" userId="989a39b0e01aaf02" providerId="LiveId" clId="{86519C01-7BDD-475C-9563-966C3B575C5B}" dt="2023-11-05T14:14:23.264" v="530" actId="478"/>
          <ac:spMkLst>
            <pc:docMk/>
            <pc:sldMk cId="3551820641" sldId="310"/>
            <ac:spMk id="3" creationId="{2E3713A3-10F4-F194-070F-B15104147FD4}"/>
          </ac:spMkLst>
        </pc:spChg>
        <pc:spChg chg="mod">
          <ac:chgData name="Robin Tannenberg" userId="989a39b0e01aaf02" providerId="LiveId" clId="{86519C01-7BDD-475C-9563-966C3B575C5B}" dt="2023-11-05T14:14:19.977" v="527"/>
          <ac:spMkLst>
            <pc:docMk/>
            <pc:sldMk cId="3551820641" sldId="310"/>
            <ac:spMk id="7" creationId="{1AF77B05-B850-16AB-EF04-19F43884AAA0}"/>
          </ac:spMkLst>
        </pc:spChg>
        <pc:spChg chg="mod">
          <ac:chgData name="Robin Tannenberg" userId="989a39b0e01aaf02" providerId="LiveId" clId="{86519C01-7BDD-475C-9563-966C3B575C5B}" dt="2023-11-05T14:14:19.977" v="527"/>
          <ac:spMkLst>
            <pc:docMk/>
            <pc:sldMk cId="3551820641" sldId="310"/>
            <ac:spMk id="8" creationId="{258C03F0-871E-4745-337D-F6E0D13125F0}"/>
          </ac:spMkLst>
        </pc:spChg>
        <pc:spChg chg="mod">
          <ac:chgData name="Robin Tannenberg" userId="989a39b0e01aaf02" providerId="LiveId" clId="{86519C01-7BDD-475C-9563-966C3B575C5B}" dt="2023-11-05T14:14:52.034" v="535" actId="14100"/>
          <ac:spMkLst>
            <pc:docMk/>
            <pc:sldMk cId="3551820641" sldId="310"/>
            <ac:spMk id="9" creationId="{CA0BC093-EA33-43E3-C065-3D40A01AF2D3}"/>
          </ac:spMkLst>
        </pc:spChg>
        <pc:spChg chg="mod">
          <ac:chgData name="Robin Tannenberg" userId="989a39b0e01aaf02" providerId="LiveId" clId="{86519C01-7BDD-475C-9563-966C3B575C5B}" dt="2023-11-05T14:14:19.977" v="527"/>
          <ac:spMkLst>
            <pc:docMk/>
            <pc:sldMk cId="3551820641" sldId="310"/>
            <ac:spMk id="10" creationId="{4E402006-D87A-2D1F-FC0F-F4C71112BFDF}"/>
          </ac:spMkLst>
        </pc:spChg>
        <pc:spChg chg="mod">
          <ac:chgData name="Robin Tannenberg" userId="989a39b0e01aaf02" providerId="LiveId" clId="{86519C01-7BDD-475C-9563-966C3B575C5B}" dt="2023-11-05T14:14:19.977" v="527"/>
          <ac:spMkLst>
            <pc:docMk/>
            <pc:sldMk cId="3551820641" sldId="310"/>
            <ac:spMk id="11" creationId="{DD364F05-3B23-BA21-3F06-5E750988427C}"/>
          </ac:spMkLst>
        </pc:spChg>
        <pc:spChg chg="mod">
          <ac:chgData name="Robin Tannenberg" userId="989a39b0e01aaf02" providerId="LiveId" clId="{86519C01-7BDD-475C-9563-966C3B575C5B}" dt="2023-11-05T14:14:19.977" v="527"/>
          <ac:spMkLst>
            <pc:docMk/>
            <pc:sldMk cId="3551820641" sldId="310"/>
            <ac:spMk id="12" creationId="{21A8A179-A306-5013-4073-4263B1D4A41A}"/>
          </ac:spMkLst>
        </pc:spChg>
        <pc:grpChg chg="add mod">
          <ac:chgData name="Robin Tannenberg" userId="989a39b0e01aaf02" providerId="LiveId" clId="{86519C01-7BDD-475C-9563-966C3B575C5B}" dt="2023-11-05T14:14:19.977" v="527"/>
          <ac:grpSpMkLst>
            <pc:docMk/>
            <pc:sldMk cId="3551820641" sldId="310"/>
            <ac:grpSpMk id="5" creationId="{2E0B4FDC-9265-715F-C5BC-E3F7EDDB04BF}"/>
          </ac:grpSpMkLst>
        </pc:grpChg>
        <pc:picChg chg="mod">
          <ac:chgData name="Robin Tannenberg" userId="989a39b0e01aaf02" providerId="LiveId" clId="{86519C01-7BDD-475C-9563-966C3B575C5B}" dt="2023-11-05T14:14:19.977" v="527"/>
          <ac:picMkLst>
            <pc:docMk/>
            <pc:sldMk cId="3551820641" sldId="310"/>
            <ac:picMk id="6" creationId="{DCB43556-0D7F-9B16-B960-8E7073F7AC3D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1630676421" sldId="311"/>
        </pc:sldMkLst>
        <pc:spChg chg="mod">
          <ac:chgData name="Robin Tannenberg" userId="989a39b0e01aaf02" providerId="LiveId" clId="{86519C01-7BDD-475C-9563-966C3B575C5B}" dt="2023-11-05T14:19:36.145" v="562" actId="27636"/>
          <ac:spMkLst>
            <pc:docMk/>
            <pc:sldMk cId="1630676421" sldId="311"/>
            <ac:spMk id="2" creationId="{A916D672-E0FB-2F31-CC55-7CD1FBD2D758}"/>
          </ac:spMkLst>
        </pc:spChg>
        <pc:spChg chg="del">
          <ac:chgData name="Robin Tannenberg" userId="989a39b0e01aaf02" providerId="LiveId" clId="{86519C01-7BDD-475C-9563-966C3B575C5B}" dt="2023-11-05T14:19:35.145" v="560" actId="478"/>
          <ac:spMkLst>
            <pc:docMk/>
            <pc:sldMk cId="1630676421" sldId="311"/>
            <ac:spMk id="3" creationId="{5CAE4794-523C-11BB-0F5E-0769999AEC2F}"/>
          </ac:spMkLst>
        </pc:spChg>
        <pc:spChg chg="add 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5" creationId="{3EE3B0E6-011F-276D-06A7-D49069BBEC60}"/>
          </ac:spMkLst>
        </pc:spChg>
        <pc:spChg chg="add 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8" creationId="{E412088D-B12F-CB3A-D54F-049362158437}"/>
          </ac:spMkLst>
        </pc:spChg>
        <pc:spChg chg="add 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9" creationId="{09966172-E2DA-08A5-4309-B5419E770425}"/>
          </ac:spMkLst>
        </pc:spChg>
        <pc:spChg chg="add 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10" creationId="{066F3CC1-9750-6E4C-2D06-CD16125BD6B6}"/>
          </ac:spMkLst>
        </pc:spChg>
        <pc:spChg chg="add mod">
          <ac:chgData name="Robin Tannenberg" userId="989a39b0e01aaf02" providerId="LiveId" clId="{86519C01-7BDD-475C-9563-966C3B575C5B}" dt="2023-11-05T14:19:52.586" v="563" actId="20577"/>
          <ac:spMkLst>
            <pc:docMk/>
            <pc:sldMk cId="1630676421" sldId="311"/>
            <ac:spMk id="11" creationId="{4E4FE717-0ABC-987C-AEC6-23214CAA1C3E}"/>
          </ac:spMkLst>
        </pc:spChg>
        <pc:spChg chg="add mod">
          <ac:chgData name="Robin Tannenberg" userId="989a39b0e01aaf02" providerId="LiveId" clId="{86519C01-7BDD-475C-9563-966C3B575C5B}" dt="2023-11-05T14:19:55.033" v="564" actId="20577"/>
          <ac:spMkLst>
            <pc:docMk/>
            <pc:sldMk cId="1630676421" sldId="311"/>
            <ac:spMk id="12" creationId="{410684E3-435C-C95D-A013-BD4D7C81FED9}"/>
          </ac:spMkLst>
        </pc:spChg>
        <pc:spChg chg="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14" creationId="{F134470E-A37C-5B7D-E225-54AF9C3D3216}"/>
          </ac:spMkLst>
        </pc:spChg>
        <pc:spChg chg="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15" creationId="{4F1A312F-D95D-CD53-545A-E53F8897F27A}"/>
          </ac:spMkLst>
        </pc:spChg>
        <pc:spChg chg="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16" creationId="{20194FFD-F78F-AC7F-1685-6B13D0B76EFA}"/>
          </ac:spMkLst>
        </pc:spChg>
        <pc:spChg chg="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18" creationId="{1E611E67-8DE1-51B0-0166-4FB83C379D14}"/>
          </ac:spMkLst>
        </pc:spChg>
        <pc:spChg chg="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19" creationId="{3952F6DC-399F-5EDB-2D6D-66B6E2025222}"/>
          </ac:spMkLst>
        </pc:spChg>
        <pc:spChg chg="mod">
          <ac:chgData name="Robin Tannenberg" userId="989a39b0e01aaf02" providerId="LiveId" clId="{86519C01-7BDD-475C-9563-966C3B575C5B}" dt="2023-11-05T14:19:36.070" v="561"/>
          <ac:spMkLst>
            <pc:docMk/>
            <pc:sldMk cId="1630676421" sldId="311"/>
            <ac:spMk id="20" creationId="{5F3F729E-758E-6CB8-C24D-9A97AA5FAE35}"/>
          </ac:spMkLst>
        </pc:spChg>
        <pc:grpChg chg="add mod">
          <ac:chgData name="Robin Tannenberg" userId="989a39b0e01aaf02" providerId="LiveId" clId="{86519C01-7BDD-475C-9563-966C3B575C5B}" dt="2023-11-05T14:20:06.933" v="565" actId="1076"/>
          <ac:grpSpMkLst>
            <pc:docMk/>
            <pc:sldMk cId="1630676421" sldId="311"/>
            <ac:grpSpMk id="13" creationId="{708B35FF-731E-2B5B-C9AA-9EA86834DD44}"/>
          </ac:grpSpMkLst>
        </pc:grpChg>
        <pc:grpChg chg="add mod">
          <ac:chgData name="Robin Tannenberg" userId="989a39b0e01aaf02" providerId="LiveId" clId="{86519C01-7BDD-475C-9563-966C3B575C5B}" dt="2023-11-05T14:19:36.070" v="561"/>
          <ac:grpSpMkLst>
            <pc:docMk/>
            <pc:sldMk cId="1630676421" sldId="311"/>
            <ac:grpSpMk id="17" creationId="{15948D14-CC13-A71B-8E05-05030998CC50}"/>
          </ac:grpSpMkLst>
        </pc:grpChg>
        <pc:graphicFrameChg chg="add mod">
          <ac:chgData name="Robin Tannenberg" userId="989a39b0e01aaf02" providerId="LiveId" clId="{86519C01-7BDD-475C-9563-966C3B575C5B}" dt="2023-11-05T14:19:36.070" v="561"/>
          <ac:graphicFrameMkLst>
            <pc:docMk/>
            <pc:sldMk cId="1630676421" sldId="311"/>
            <ac:graphicFrameMk id="6" creationId="{38304655-F34C-ADC4-3E7B-32CE1DCA749F}"/>
          </ac:graphicFrameMkLst>
        </pc:graphicFrameChg>
        <pc:picChg chg="add del">
          <ac:chgData name="Robin Tannenberg" userId="989a39b0e01aaf02" providerId="LiveId" clId="{86519C01-7BDD-475C-9563-966C3B575C5B}" dt="2023-11-05T14:20:24.588" v="568" actId="21"/>
          <ac:picMkLst>
            <pc:docMk/>
            <pc:sldMk cId="1630676421" sldId="311"/>
            <ac:picMk id="24" creationId="{800B0CE2-8C55-80DD-D450-90B1BF6CD22E}"/>
          </ac:picMkLst>
        </pc:picChg>
        <pc:cxnChg chg="add mod">
          <ac:chgData name="Robin Tannenberg" userId="989a39b0e01aaf02" providerId="LiveId" clId="{86519C01-7BDD-475C-9563-966C3B575C5B}" dt="2023-11-05T14:19:36.070" v="561"/>
          <ac:cxnSpMkLst>
            <pc:docMk/>
            <pc:sldMk cId="1630676421" sldId="311"/>
            <ac:cxnSpMk id="7" creationId="{661F6367-2362-28D5-89CD-2F60A4853795}"/>
          </ac:cxnSpMkLst>
        </pc:cxnChg>
        <pc:cxnChg chg="add mod">
          <ac:chgData name="Robin Tannenberg" userId="989a39b0e01aaf02" providerId="LiveId" clId="{86519C01-7BDD-475C-9563-966C3B575C5B}" dt="2023-11-05T14:20:09.871" v="566" actId="14100"/>
          <ac:cxnSpMkLst>
            <pc:docMk/>
            <pc:sldMk cId="1630676421" sldId="311"/>
            <ac:cxnSpMk id="21" creationId="{7B18ABDC-9773-C306-C689-2AC8BD5E2FD4}"/>
          </ac:cxnSpMkLst>
        </pc:cxnChg>
        <pc:cxnChg chg="add mod">
          <ac:chgData name="Robin Tannenberg" userId="989a39b0e01aaf02" providerId="LiveId" clId="{86519C01-7BDD-475C-9563-966C3B575C5B}" dt="2023-11-05T14:19:36.070" v="561"/>
          <ac:cxnSpMkLst>
            <pc:docMk/>
            <pc:sldMk cId="1630676421" sldId="311"/>
            <ac:cxnSpMk id="22" creationId="{3C1425F1-439C-633B-363F-2DBA5F4A7B4C}"/>
          </ac:cxnSpMkLst>
        </pc:cxnChg>
      </pc:sldChg>
      <pc:sldChg chg="addSp delSp modSp new del mod ord">
        <pc:chgData name="Robin Tannenberg" userId="989a39b0e01aaf02" providerId="LiveId" clId="{86519C01-7BDD-475C-9563-966C3B575C5B}" dt="2023-11-05T16:36:52.466" v="1329" actId="47"/>
        <pc:sldMkLst>
          <pc:docMk/>
          <pc:sldMk cId="3616409622" sldId="312"/>
        </pc:sldMkLst>
        <pc:spChg chg="mod">
          <ac:chgData name="Robin Tannenberg" userId="989a39b0e01aaf02" providerId="LiveId" clId="{86519C01-7BDD-475C-9563-966C3B575C5B}" dt="2023-11-05T14:33:40.626" v="616" actId="20577"/>
          <ac:spMkLst>
            <pc:docMk/>
            <pc:sldMk cId="3616409622" sldId="312"/>
            <ac:spMk id="2" creationId="{7654DFA2-BFA3-6F49-E477-DBD7FD584665}"/>
          </ac:spMkLst>
        </pc:spChg>
        <pc:spChg chg="del">
          <ac:chgData name="Robin Tannenberg" userId="989a39b0e01aaf02" providerId="LiveId" clId="{86519C01-7BDD-475C-9563-966C3B575C5B}" dt="2023-11-05T14:33:35.250" v="601"/>
          <ac:spMkLst>
            <pc:docMk/>
            <pc:sldMk cId="3616409622" sldId="312"/>
            <ac:spMk id="3" creationId="{19E12774-B27E-EF5B-9F67-0E84D78C048D}"/>
          </ac:spMkLst>
        </pc:spChg>
        <pc:picChg chg="add mod">
          <ac:chgData name="Robin Tannenberg" userId="989a39b0e01aaf02" providerId="LiveId" clId="{86519C01-7BDD-475C-9563-966C3B575C5B}" dt="2023-11-05T14:33:35.319" v="602" actId="27636"/>
          <ac:picMkLst>
            <pc:docMk/>
            <pc:sldMk cId="3616409622" sldId="312"/>
            <ac:picMk id="5" creationId="{E3B34689-E5F2-B1D7-04DE-4E143B4758EE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1314072418" sldId="313"/>
        </pc:sldMkLst>
        <pc:spChg chg="mod">
          <ac:chgData name="Robin Tannenberg" userId="989a39b0e01aaf02" providerId="LiveId" clId="{86519C01-7BDD-475C-9563-966C3B575C5B}" dt="2023-11-05T14:40:56.330" v="648" actId="20577"/>
          <ac:spMkLst>
            <pc:docMk/>
            <pc:sldMk cId="1314072418" sldId="313"/>
            <ac:spMk id="2" creationId="{1E9D7166-2981-60EE-B512-FD85144F1E3F}"/>
          </ac:spMkLst>
        </pc:spChg>
        <pc:spChg chg="del">
          <ac:chgData name="Robin Tannenberg" userId="989a39b0e01aaf02" providerId="LiveId" clId="{86519C01-7BDD-475C-9563-966C3B575C5B}" dt="2023-11-05T14:40:44.094" v="620"/>
          <ac:spMkLst>
            <pc:docMk/>
            <pc:sldMk cId="1314072418" sldId="313"/>
            <ac:spMk id="3" creationId="{8FF2CAE7-3DD1-4F25-1394-FCF65E1B34B7}"/>
          </ac:spMkLst>
        </pc:spChg>
        <pc:spChg chg="add mod">
          <ac:chgData name="Robin Tannenberg" userId="989a39b0e01aaf02" providerId="LiveId" clId="{86519C01-7BDD-475C-9563-966C3B575C5B}" dt="2023-11-05T14:41:33.878" v="676" actId="1076"/>
          <ac:spMkLst>
            <pc:docMk/>
            <pc:sldMk cId="1314072418" sldId="313"/>
            <ac:spMk id="6" creationId="{75FA376B-7B16-67E5-CFC6-5732CCD5A1F4}"/>
          </ac:spMkLst>
        </pc:spChg>
        <pc:spChg chg="add mod">
          <ac:chgData name="Robin Tannenberg" userId="989a39b0e01aaf02" providerId="LiveId" clId="{86519C01-7BDD-475C-9563-966C3B575C5B}" dt="2023-11-05T14:41:39.410" v="683" actId="20577"/>
          <ac:spMkLst>
            <pc:docMk/>
            <pc:sldMk cId="1314072418" sldId="313"/>
            <ac:spMk id="7" creationId="{334E920A-E2B4-C2A0-E60D-DD83B3E323A0}"/>
          </ac:spMkLst>
        </pc:spChg>
        <pc:picChg chg="add mod">
          <ac:chgData name="Robin Tannenberg" userId="989a39b0e01aaf02" providerId="LiveId" clId="{86519C01-7BDD-475C-9563-966C3B575C5B}" dt="2023-11-05T14:40:44.094" v="620"/>
          <ac:picMkLst>
            <pc:docMk/>
            <pc:sldMk cId="1314072418" sldId="313"/>
            <ac:picMk id="5" creationId="{F17390D3-2771-62F9-7D30-09BFA5E42187}"/>
          </ac:picMkLst>
        </pc:picChg>
        <pc:picChg chg="add del">
          <ac:chgData name="Robin Tannenberg" userId="989a39b0e01aaf02" providerId="LiveId" clId="{86519C01-7BDD-475C-9563-966C3B575C5B}" dt="2023-11-05T14:41:52.885" v="685" actId="21"/>
          <ac:picMkLst>
            <pc:docMk/>
            <pc:sldMk cId="1314072418" sldId="313"/>
            <ac:picMk id="8" creationId="{62FFEFED-B61B-A67A-0316-16C771EAFE00}"/>
          </ac:picMkLst>
        </pc:picChg>
      </pc:sldChg>
      <pc:sldChg chg="addSp delSp modSp new add del ord">
        <pc:chgData name="Robin Tannenberg" userId="989a39b0e01aaf02" providerId="LiveId" clId="{86519C01-7BDD-475C-9563-966C3B575C5B}" dt="2024-01-14T20:51:47.302" v="3133" actId="2696"/>
        <pc:sldMkLst>
          <pc:docMk/>
          <pc:sldMk cId="953437709" sldId="314"/>
        </pc:sldMkLst>
        <pc:spChg chg="del">
          <ac:chgData name="Robin Tannenberg" userId="989a39b0e01aaf02" providerId="LiveId" clId="{86519C01-7BDD-475C-9563-966C3B575C5B}" dt="2023-11-05T14:51:58.225" v="687"/>
          <ac:spMkLst>
            <pc:docMk/>
            <pc:sldMk cId="953437709" sldId="314"/>
            <ac:spMk id="3" creationId="{9B53DAC4-F184-1F67-5CC9-695928816F1E}"/>
          </ac:spMkLst>
        </pc:spChg>
        <pc:picChg chg="add mod">
          <ac:chgData name="Robin Tannenberg" userId="989a39b0e01aaf02" providerId="LiveId" clId="{86519C01-7BDD-475C-9563-966C3B575C5B}" dt="2023-11-05T14:52:16.067" v="690" actId="732"/>
          <ac:picMkLst>
            <pc:docMk/>
            <pc:sldMk cId="953437709" sldId="314"/>
            <ac:picMk id="3074" creationId="{26BB57D1-9023-4FA3-9638-B3D49A5F0F18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4114824163" sldId="315"/>
        </pc:sldMkLst>
        <pc:spChg chg="mod">
          <ac:chgData name="Robin Tannenberg" userId="989a39b0e01aaf02" providerId="LiveId" clId="{86519C01-7BDD-475C-9563-966C3B575C5B}" dt="2023-11-05T14:52:37.391" v="693" actId="27636"/>
          <ac:spMkLst>
            <pc:docMk/>
            <pc:sldMk cId="4114824163" sldId="315"/>
            <ac:spMk id="2" creationId="{5CA06AD1-4188-3ADE-4282-F2A34E3C351C}"/>
          </ac:spMkLst>
        </pc:spChg>
        <pc:spChg chg="del">
          <ac:chgData name="Robin Tannenberg" userId="989a39b0e01aaf02" providerId="LiveId" clId="{86519C01-7BDD-475C-9563-966C3B575C5B}" dt="2023-11-05T14:52:37.339" v="692"/>
          <ac:spMkLst>
            <pc:docMk/>
            <pc:sldMk cId="4114824163" sldId="315"/>
            <ac:spMk id="3" creationId="{EB1B455C-7345-0EAC-FB9D-8F6C8E89F8D6}"/>
          </ac:spMkLst>
        </pc:spChg>
        <pc:picChg chg="add mod">
          <ac:chgData name="Robin Tannenberg" userId="989a39b0e01aaf02" providerId="LiveId" clId="{86519C01-7BDD-475C-9563-966C3B575C5B}" dt="2023-11-05T14:52:42.817" v="695" actId="14100"/>
          <ac:picMkLst>
            <pc:docMk/>
            <pc:sldMk cId="4114824163" sldId="315"/>
            <ac:picMk id="5" creationId="{F23DBA5C-7EA3-45B7-8DF3-56153472B70C}"/>
          </ac:picMkLst>
        </pc:picChg>
      </pc:sldChg>
      <pc:sldChg chg="add del">
        <pc:chgData name="Robin Tannenberg" userId="989a39b0e01aaf02" providerId="LiveId" clId="{86519C01-7BDD-475C-9563-966C3B575C5B}" dt="2024-01-14T20:51:47.302" v="3133" actId="2696"/>
        <pc:sldMkLst>
          <pc:docMk/>
          <pc:sldMk cId="316840662" sldId="316"/>
        </pc:sldMkLst>
      </pc:sldChg>
      <pc:sldChg chg="addSp delSp modSp new del mod">
        <pc:chgData name="Robin Tannenberg" userId="989a39b0e01aaf02" providerId="LiveId" clId="{86519C01-7BDD-475C-9563-966C3B575C5B}" dt="2023-11-05T16:36:36.679" v="1327" actId="2696"/>
        <pc:sldMkLst>
          <pc:docMk/>
          <pc:sldMk cId="2546074426" sldId="316"/>
        </pc:sldMkLst>
        <pc:spChg chg="mod">
          <ac:chgData name="Robin Tannenberg" userId="989a39b0e01aaf02" providerId="LiveId" clId="{86519C01-7BDD-475C-9563-966C3B575C5B}" dt="2023-11-05T14:55:09.657" v="725" actId="20577"/>
          <ac:spMkLst>
            <pc:docMk/>
            <pc:sldMk cId="2546074426" sldId="316"/>
            <ac:spMk id="2" creationId="{2CBB7A98-6584-7770-F244-75557495BBC7}"/>
          </ac:spMkLst>
        </pc:spChg>
        <pc:spChg chg="del">
          <ac:chgData name="Robin Tannenberg" userId="989a39b0e01aaf02" providerId="LiveId" clId="{86519C01-7BDD-475C-9563-966C3B575C5B}" dt="2023-11-05T14:55:12.997" v="726" actId="478"/>
          <ac:spMkLst>
            <pc:docMk/>
            <pc:sldMk cId="2546074426" sldId="316"/>
            <ac:spMk id="3" creationId="{CE4147DF-FF32-0C45-8BB1-106FC398186D}"/>
          </ac:spMkLst>
        </pc:spChg>
        <pc:picChg chg="add mod">
          <ac:chgData name="Robin Tannenberg" userId="989a39b0e01aaf02" providerId="LiveId" clId="{86519C01-7BDD-475C-9563-966C3B575C5B}" dt="2023-11-05T14:55:13.617" v="727"/>
          <ac:picMkLst>
            <pc:docMk/>
            <pc:sldMk cId="2546074426" sldId="316"/>
            <ac:picMk id="5" creationId="{D7A1A58C-8459-1439-64BF-667D9C73A281}"/>
          </ac:picMkLst>
        </pc:picChg>
        <pc:picChg chg="add mod">
          <ac:chgData name="Robin Tannenberg" userId="989a39b0e01aaf02" providerId="LiveId" clId="{86519C01-7BDD-475C-9563-966C3B575C5B}" dt="2023-11-05T14:55:13.617" v="727"/>
          <ac:picMkLst>
            <pc:docMk/>
            <pc:sldMk cId="2546074426" sldId="316"/>
            <ac:picMk id="6" creationId="{60B302F1-2A09-0F19-226B-4FC78B3145D1}"/>
          </ac:picMkLst>
        </pc:picChg>
        <pc:picChg chg="add mod">
          <ac:chgData name="Robin Tannenberg" userId="989a39b0e01aaf02" providerId="LiveId" clId="{86519C01-7BDD-475C-9563-966C3B575C5B}" dt="2023-11-05T14:55:13.617" v="727"/>
          <ac:picMkLst>
            <pc:docMk/>
            <pc:sldMk cId="2546074426" sldId="316"/>
            <ac:picMk id="7" creationId="{45FCF2B5-6CC8-FFA6-A10F-C5E7979261C6}"/>
          </ac:picMkLst>
        </pc:picChg>
        <pc:picChg chg="add del">
          <ac:chgData name="Robin Tannenberg" userId="989a39b0e01aaf02" providerId="LiveId" clId="{86519C01-7BDD-475C-9563-966C3B575C5B}" dt="2023-11-05T15:00:24.435" v="804" actId="21"/>
          <ac:picMkLst>
            <pc:docMk/>
            <pc:sldMk cId="2546074426" sldId="316"/>
            <ac:picMk id="8" creationId="{C93D4CF7-B7A0-898C-7433-A9F8E977F121}"/>
          </ac:picMkLst>
        </pc:picChg>
      </pc:sldChg>
      <pc:sldChg chg="addSp delSp modSp new del mod ord">
        <pc:chgData name="Robin Tannenberg" userId="989a39b0e01aaf02" providerId="LiveId" clId="{86519C01-7BDD-475C-9563-966C3B575C5B}" dt="2023-11-05T16:36:56.356" v="1330" actId="47"/>
        <pc:sldMkLst>
          <pc:docMk/>
          <pc:sldMk cId="927206561" sldId="317"/>
        </pc:sldMkLst>
        <pc:spChg chg="mod">
          <ac:chgData name="Robin Tannenberg" userId="989a39b0e01aaf02" providerId="LiveId" clId="{86519C01-7BDD-475C-9563-966C3B575C5B}" dt="2023-11-05T14:54:25.677" v="712" actId="20577"/>
          <ac:spMkLst>
            <pc:docMk/>
            <pc:sldMk cId="927206561" sldId="317"/>
            <ac:spMk id="2" creationId="{198CBA2C-971D-9424-590F-85DE642B28EA}"/>
          </ac:spMkLst>
        </pc:spChg>
        <pc:spChg chg="del">
          <ac:chgData name="Robin Tannenberg" userId="989a39b0e01aaf02" providerId="LiveId" clId="{86519C01-7BDD-475C-9563-966C3B575C5B}" dt="2023-11-05T14:54:19.285" v="698" actId="478"/>
          <ac:spMkLst>
            <pc:docMk/>
            <pc:sldMk cId="927206561" sldId="317"/>
            <ac:spMk id="3" creationId="{475462F4-F9C1-1DDA-E197-1D4BAC15235B}"/>
          </ac:spMkLst>
        </pc:spChg>
        <pc:spChg chg="add mod">
          <ac:chgData name="Robin Tannenberg" userId="989a39b0e01aaf02" providerId="LiveId" clId="{86519C01-7BDD-475C-9563-966C3B575C5B}" dt="2023-11-05T14:54:20.087" v="699"/>
          <ac:spMkLst>
            <pc:docMk/>
            <pc:sldMk cId="927206561" sldId="317"/>
            <ac:spMk id="5" creationId="{73E5B3BD-99AD-9D49-D8DF-B7AFB48731F6}"/>
          </ac:spMkLst>
        </pc:spChg>
        <pc:spChg chg="add mod">
          <ac:chgData name="Robin Tannenberg" userId="989a39b0e01aaf02" providerId="LiveId" clId="{86519C01-7BDD-475C-9563-966C3B575C5B}" dt="2023-11-05T15:52:41.135" v="956" actId="1076"/>
          <ac:spMkLst>
            <pc:docMk/>
            <pc:sldMk cId="927206561" sldId="317"/>
            <ac:spMk id="6" creationId="{CC8C401A-0CF5-E540-AF07-E6F68C44550F}"/>
          </ac:spMkLst>
        </pc:spChg>
        <pc:spChg chg="add mod">
          <ac:chgData name="Robin Tannenberg" userId="989a39b0e01aaf02" providerId="LiveId" clId="{86519C01-7BDD-475C-9563-966C3B575C5B}" dt="2023-11-05T14:54:20.087" v="699"/>
          <ac:spMkLst>
            <pc:docMk/>
            <pc:sldMk cId="927206561" sldId="317"/>
            <ac:spMk id="9" creationId="{5D9CBD57-1764-062F-C5F6-AC57D3C8DD1D}"/>
          </ac:spMkLst>
        </pc:spChg>
        <pc:spChg chg="add mod">
          <ac:chgData name="Robin Tannenberg" userId="989a39b0e01aaf02" providerId="LiveId" clId="{86519C01-7BDD-475C-9563-966C3B575C5B}" dt="2023-11-05T14:54:20.087" v="699"/>
          <ac:spMkLst>
            <pc:docMk/>
            <pc:sldMk cId="927206561" sldId="317"/>
            <ac:spMk id="10" creationId="{537BF3F7-952C-3371-ECCA-1877A984AAAF}"/>
          </ac:spMkLst>
        </pc:spChg>
        <pc:spChg chg="add mod">
          <ac:chgData name="Robin Tannenberg" userId="989a39b0e01aaf02" providerId="LiveId" clId="{86519C01-7BDD-475C-9563-966C3B575C5B}" dt="2023-11-05T14:54:20.087" v="699"/>
          <ac:spMkLst>
            <pc:docMk/>
            <pc:sldMk cId="927206561" sldId="317"/>
            <ac:spMk id="11" creationId="{9E45E6B9-AC6C-EF1E-A626-5B22251B8C91}"/>
          </ac:spMkLst>
        </pc:spChg>
        <pc:picChg chg="add mod">
          <ac:chgData name="Robin Tannenberg" userId="989a39b0e01aaf02" providerId="LiveId" clId="{86519C01-7BDD-475C-9563-966C3B575C5B}" dt="2023-11-05T14:54:20.087" v="699"/>
          <ac:picMkLst>
            <pc:docMk/>
            <pc:sldMk cId="927206561" sldId="317"/>
            <ac:picMk id="7" creationId="{7D07A5EF-6F88-FF98-A842-C29F01E6F6FA}"/>
          </ac:picMkLst>
        </pc:picChg>
        <pc:picChg chg="add mod">
          <ac:chgData name="Robin Tannenberg" userId="989a39b0e01aaf02" providerId="LiveId" clId="{86519C01-7BDD-475C-9563-966C3B575C5B}" dt="2023-11-05T14:54:20.087" v="699"/>
          <ac:picMkLst>
            <pc:docMk/>
            <pc:sldMk cId="927206561" sldId="317"/>
            <ac:picMk id="8" creationId="{BCA0B637-B050-F35D-F064-21F2FBF5F4AE}"/>
          </ac:picMkLst>
        </pc:picChg>
      </pc:sldChg>
      <pc:sldChg chg="add del">
        <pc:chgData name="Robin Tannenberg" userId="989a39b0e01aaf02" providerId="LiveId" clId="{86519C01-7BDD-475C-9563-966C3B575C5B}" dt="2024-01-14T20:51:47.302" v="3133" actId="2696"/>
        <pc:sldMkLst>
          <pc:docMk/>
          <pc:sldMk cId="1569664026" sldId="318"/>
        </pc:sldMkLst>
      </pc:sldChg>
      <pc:sldChg chg="addSp delSp modSp new del mod">
        <pc:chgData name="Robin Tannenberg" userId="989a39b0e01aaf02" providerId="LiveId" clId="{86519C01-7BDD-475C-9563-966C3B575C5B}" dt="2023-11-05T16:36:36.679" v="1327" actId="2696"/>
        <pc:sldMkLst>
          <pc:docMk/>
          <pc:sldMk cId="3829761171" sldId="318"/>
        </pc:sldMkLst>
        <pc:spChg chg="mod">
          <ac:chgData name="Robin Tannenberg" userId="989a39b0e01aaf02" providerId="LiveId" clId="{86519C01-7BDD-475C-9563-966C3B575C5B}" dt="2023-11-05T14:56:05.965" v="754" actId="20577"/>
          <ac:spMkLst>
            <pc:docMk/>
            <pc:sldMk cId="3829761171" sldId="318"/>
            <ac:spMk id="2" creationId="{7A6C95AF-5A10-BD0B-D02E-57D0BDA062F2}"/>
          </ac:spMkLst>
        </pc:spChg>
        <pc:spChg chg="del">
          <ac:chgData name="Robin Tannenberg" userId="989a39b0e01aaf02" providerId="LiveId" clId="{86519C01-7BDD-475C-9563-966C3B575C5B}" dt="2023-11-05T14:56:09.987" v="755" actId="478"/>
          <ac:spMkLst>
            <pc:docMk/>
            <pc:sldMk cId="3829761171" sldId="318"/>
            <ac:spMk id="3" creationId="{F5378CF3-0323-04A6-9A26-EBC95C965AF4}"/>
          </ac:spMkLst>
        </pc:spChg>
        <pc:spChg chg="add mod">
          <ac:chgData name="Robin Tannenberg" userId="989a39b0e01aaf02" providerId="LiveId" clId="{86519C01-7BDD-475C-9563-966C3B575C5B}" dt="2023-11-05T14:59:27.475" v="800" actId="20577"/>
          <ac:spMkLst>
            <pc:docMk/>
            <pc:sldMk cId="3829761171" sldId="318"/>
            <ac:spMk id="7" creationId="{8E94FB1F-A0B0-9BFB-C3DC-D6D84143130E}"/>
          </ac:spMkLst>
        </pc:spChg>
        <pc:spChg chg="add mod">
          <ac:chgData name="Robin Tannenberg" userId="989a39b0e01aaf02" providerId="LiveId" clId="{86519C01-7BDD-475C-9563-966C3B575C5B}" dt="2023-11-05T14:59:17.906" v="773" actId="20577"/>
          <ac:spMkLst>
            <pc:docMk/>
            <pc:sldMk cId="3829761171" sldId="318"/>
            <ac:spMk id="8" creationId="{B4ABA974-0726-668B-C0AA-512FA029512E}"/>
          </ac:spMkLst>
        </pc:spChg>
        <pc:picChg chg="add mod">
          <ac:chgData name="Robin Tannenberg" userId="989a39b0e01aaf02" providerId="LiveId" clId="{86519C01-7BDD-475C-9563-966C3B575C5B}" dt="2023-11-05T14:56:11.315" v="756"/>
          <ac:picMkLst>
            <pc:docMk/>
            <pc:sldMk cId="3829761171" sldId="318"/>
            <ac:picMk id="5" creationId="{4B95D49C-0C6C-ECF8-1E9A-FA0F829F935C}"/>
          </ac:picMkLst>
        </pc:picChg>
        <pc:picChg chg="add mod">
          <ac:chgData name="Robin Tannenberg" userId="989a39b0e01aaf02" providerId="LiveId" clId="{86519C01-7BDD-475C-9563-966C3B575C5B}" dt="2023-11-05T14:56:11.315" v="756"/>
          <ac:picMkLst>
            <pc:docMk/>
            <pc:sldMk cId="3829761171" sldId="318"/>
            <ac:picMk id="6" creationId="{798CAAF5-BCD9-CC79-E512-5F3B9CB466C9}"/>
          </ac:picMkLst>
        </pc:picChg>
        <pc:picChg chg="add del">
          <ac:chgData name="Robin Tannenberg" userId="989a39b0e01aaf02" providerId="LiveId" clId="{86519C01-7BDD-475C-9563-966C3B575C5B}" dt="2023-11-05T14:59:40.561" v="802" actId="21"/>
          <ac:picMkLst>
            <pc:docMk/>
            <pc:sldMk cId="3829761171" sldId="318"/>
            <ac:picMk id="9" creationId="{8997E549-90E9-70DD-5330-227D8C57BA32}"/>
          </ac:picMkLst>
        </pc:picChg>
      </pc:sldChg>
      <pc:sldChg chg="addSp delSp modSp new del mod">
        <pc:chgData name="Robin Tannenberg" userId="989a39b0e01aaf02" providerId="LiveId" clId="{86519C01-7BDD-475C-9563-966C3B575C5B}" dt="2023-11-05T16:36:36.679" v="1327" actId="2696"/>
        <pc:sldMkLst>
          <pc:docMk/>
          <pc:sldMk cId="2530751272" sldId="319"/>
        </pc:sldMkLst>
        <pc:spChg chg="del">
          <ac:chgData name="Robin Tannenberg" userId="989a39b0e01aaf02" providerId="LiveId" clId="{86519C01-7BDD-475C-9563-966C3B575C5B}" dt="2023-11-05T15:03:46.965" v="806" actId="478"/>
          <ac:spMkLst>
            <pc:docMk/>
            <pc:sldMk cId="2530751272" sldId="319"/>
            <ac:spMk id="3" creationId="{3BF7A052-88E2-E490-CEC1-D1943E6D24FD}"/>
          </ac:spMkLst>
        </pc:spChg>
        <pc:spChg chg="add mod">
          <ac:chgData name="Robin Tannenberg" userId="989a39b0e01aaf02" providerId="LiveId" clId="{86519C01-7BDD-475C-9563-966C3B575C5B}" dt="2023-11-05T15:03:47.428" v="808" actId="27636"/>
          <ac:spMkLst>
            <pc:docMk/>
            <pc:sldMk cId="2530751272" sldId="319"/>
            <ac:spMk id="6" creationId="{55495D6C-E64A-3CFE-88B7-67562A8D73EF}"/>
          </ac:spMkLst>
        </pc:spChg>
        <pc:spChg chg="add mod">
          <ac:chgData name="Robin Tannenberg" userId="989a39b0e01aaf02" providerId="LiveId" clId="{86519C01-7BDD-475C-9563-966C3B575C5B}" dt="2023-11-05T15:03:47.428" v="808" actId="27636"/>
          <ac:spMkLst>
            <pc:docMk/>
            <pc:sldMk cId="2530751272" sldId="319"/>
            <ac:spMk id="8" creationId="{5D2F3BA9-DDD0-993D-2BC5-EC850FF55D28}"/>
          </ac:spMkLst>
        </pc:spChg>
        <pc:spChg chg="add del mod">
          <ac:chgData name="Robin Tannenberg" userId="989a39b0e01aaf02" providerId="LiveId" clId="{86519C01-7BDD-475C-9563-966C3B575C5B}" dt="2023-11-05T15:03:55.948" v="810" actId="478"/>
          <ac:spMkLst>
            <pc:docMk/>
            <pc:sldMk cId="2530751272" sldId="319"/>
            <ac:spMk id="10" creationId="{6E2D845C-00ED-F127-83BD-53D448D0169D}"/>
          </ac:spMkLst>
        </pc:spChg>
        <pc:picChg chg="add mod">
          <ac:chgData name="Robin Tannenberg" userId="989a39b0e01aaf02" providerId="LiveId" clId="{86519C01-7BDD-475C-9563-966C3B575C5B}" dt="2023-11-05T15:04:06.345" v="811" actId="732"/>
          <ac:picMkLst>
            <pc:docMk/>
            <pc:sldMk cId="2530751272" sldId="319"/>
            <ac:picMk id="5" creationId="{DAF45530-0D50-44C1-9F18-B23D27832D14}"/>
          </ac:picMkLst>
        </pc:picChg>
        <pc:picChg chg="add del">
          <ac:chgData name="Robin Tannenberg" userId="989a39b0e01aaf02" providerId="LiveId" clId="{86519C01-7BDD-475C-9563-966C3B575C5B}" dt="2023-11-05T15:04:15.309" v="813" actId="21"/>
          <ac:picMkLst>
            <pc:docMk/>
            <pc:sldMk cId="2530751272" sldId="319"/>
            <ac:picMk id="12" creationId="{956F094E-F962-3788-ACEF-3EAD210EF431}"/>
          </ac:picMkLst>
        </pc:picChg>
        <pc:cxnChg chg="add mod">
          <ac:chgData name="Robin Tannenberg" userId="989a39b0e01aaf02" providerId="LiveId" clId="{86519C01-7BDD-475C-9563-966C3B575C5B}" dt="2023-11-05T15:03:47.428" v="808" actId="27636"/>
          <ac:cxnSpMkLst>
            <pc:docMk/>
            <pc:sldMk cId="2530751272" sldId="319"/>
            <ac:cxnSpMk id="7" creationId="{6781BFF2-043F-A868-5855-CF55554FC240}"/>
          </ac:cxnSpMkLst>
        </pc:cxnChg>
        <pc:cxnChg chg="add mod">
          <ac:chgData name="Robin Tannenberg" userId="989a39b0e01aaf02" providerId="LiveId" clId="{86519C01-7BDD-475C-9563-966C3B575C5B}" dt="2023-11-05T15:03:47.428" v="808" actId="27636"/>
          <ac:cxnSpMkLst>
            <pc:docMk/>
            <pc:sldMk cId="2530751272" sldId="319"/>
            <ac:cxnSpMk id="9" creationId="{9B276452-11D8-92CF-3206-F46D8EC9DC33}"/>
          </ac:cxnSpMkLst>
        </pc:cxnChg>
        <pc:cxnChg chg="add del mod">
          <ac:chgData name="Robin Tannenberg" userId="989a39b0e01aaf02" providerId="LiveId" clId="{86519C01-7BDD-475C-9563-966C3B575C5B}" dt="2023-11-05T15:03:54.896" v="809" actId="478"/>
          <ac:cxnSpMkLst>
            <pc:docMk/>
            <pc:sldMk cId="2530751272" sldId="319"/>
            <ac:cxnSpMk id="11" creationId="{20206715-565E-AD64-54DA-5546ACEBC720}"/>
          </ac:cxnSpMkLst>
        </pc:cxnChg>
      </pc:sldChg>
      <pc:sldChg chg="add del">
        <pc:chgData name="Robin Tannenberg" userId="989a39b0e01aaf02" providerId="LiveId" clId="{86519C01-7BDD-475C-9563-966C3B575C5B}" dt="2024-01-14T20:51:47.302" v="3133" actId="2696"/>
        <pc:sldMkLst>
          <pc:docMk/>
          <pc:sldMk cId="3083930686" sldId="319"/>
        </pc:sldMkLst>
      </pc:sldChg>
      <pc:sldChg chg="add del">
        <pc:chgData name="Robin Tannenberg" userId="989a39b0e01aaf02" providerId="LiveId" clId="{86519C01-7BDD-475C-9563-966C3B575C5B}" dt="2024-01-14T20:51:47.302" v="3133" actId="2696"/>
        <pc:sldMkLst>
          <pc:docMk/>
          <pc:sldMk cId="225522850" sldId="320"/>
        </pc:sldMkLst>
      </pc:sldChg>
      <pc:sldChg chg="addSp delSp modSp new del mod">
        <pc:chgData name="Robin Tannenberg" userId="989a39b0e01aaf02" providerId="LiveId" clId="{86519C01-7BDD-475C-9563-966C3B575C5B}" dt="2023-11-05T16:36:36.679" v="1327" actId="2696"/>
        <pc:sldMkLst>
          <pc:docMk/>
          <pc:sldMk cId="698323733" sldId="320"/>
        </pc:sldMkLst>
        <pc:spChg chg="mod">
          <ac:chgData name="Robin Tannenberg" userId="989a39b0e01aaf02" providerId="LiveId" clId="{86519C01-7BDD-475C-9563-966C3B575C5B}" dt="2023-11-05T15:06:11.387" v="829" actId="20577"/>
          <ac:spMkLst>
            <pc:docMk/>
            <pc:sldMk cId="698323733" sldId="320"/>
            <ac:spMk id="2" creationId="{3CF14637-5DD8-B40C-151F-DD3D338784CD}"/>
          </ac:spMkLst>
        </pc:spChg>
        <pc:spChg chg="del">
          <ac:chgData name="Robin Tannenberg" userId="989a39b0e01aaf02" providerId="LiveId" clId="{86519C01-7BDD-475C-9563-966C3B575C5B}" dt="2023-11-05T15:06:01.829" v="815"/>
          <ac:spMkLst>
            <pc:docMk/>
            <pc:sldMk cId="698323733" sldId="320"/>
            <ac:spMk id="3" creationId="{ACD0F23D-7395-BB1F-911E-7A6F4E998AF2}"/>
          </ac:spMkLst>
        </pc:spChg>
        <pc:spChg chg="add mod">
          <ac:chgData name="Robin Tannenberg" userId="989a39b0e01aaf02" providerId="LiveId" clId="{86519C01-7BDD-475C-9563-966C3B575C5B}" dt="2023-11-05T15:06:43.797" v="844" actId="1076"/>
          <ac:spMkLst>
            <pc:docMk/>
            <pc:sldMk cId="698323733" sldId="320"/>
            <ac:spMk id="6" creationId="{DE857741-7046-5DBB-B407-7DCBCF2F203F}"/>
          </ac:spMkLst>
        </pc:spChg>
        <pc:picChg chg="add mod">
          <ac:chgData name="Robin Tannenberg" userId="989a39b0e01aaf02" providerId="LiveId" clId="{86519C01-7BDD-475C-9563-966C3B575C5B}" dt="2023-11-05T15:06:06.596" v="818" actId="14100"/>
          <ac:picMkLst>
            <pc:docMk/>
            <pc:sldMk cId="698323733" sldId="320"/>
            <ac:picMk id="5" creationId="{60E7E91A-1D34-C8CF-346E-B1A7F8C8B679}"/>
          </ac:picMkLst>
        </pc:picChg>
        <pc:picChg chg="add del">
          <ac:chgData name="Robin Tannenberg" userId="989a39b0e01aaf02" providerId="LiveId" clId="{86519C01-7BDD-475C-9563-966C3B575C5B}" dt="2023-11-05T15:07:14.466" v="849" actId="21"/>
          <ac:picMkLst>
            <pc:docMk/>
            <pc:sldMk cId="698323733" sldId="320"/>
            <ac:picMk id="10" creationId="{27E070FF-26A1-FD05-9618-A85D48AC4978}"/>
          </ac:picMkLst>
        </pc:picChg>
        <pc:cxnChg chg="add mod">
          <ac:chgData name="Robin Tannenberg" userId="989a39b0e01aaf02" providerId="LiveId" clId="{86519C01-7BDD-475C-9563-966C3B575C5B}" dt="2023-11-05T15:07:01.295" v="847" actId="14100"/>
          <ac:cxnSpMkLst>
            <pc:docMk/>
            <pc:sldMk cId="698323733" sldId="320"/>
            <ac:cxnSpMk id="8" creationId="{A59986E6-5722-D787-E23F-04EEE514E98C}"/>
          </ac:cxnSpMkLst>
        </pc:cxnChg>
      </pc:sldChg>
      <pc:sldChg chg="addSp delSp modSp new del mod">
        <pc:chgData name="Robin Tannenberg" userId="989a39b0e01aaf02" providerId="LiveId" clId="{86519C01-7BDD-475C-9563-966C3B575C5B}" dt="2023-11-05T16:36:36.679" v="1327" actId="2696"/>
        <pc:sldMkLst>
          <pc:docMk/>
          <pc:sldMk cId="1504762669" sldId="321"/>
        </pc:sldMkLst>
        <pc:spChg chg="mod">
          <ac:chgData name="Robin Tannenberg" userId="989a39b0e01aaf02" providerId="LiveId" clId="{86519C01-7BDD-475C-9563-966C3B575C5B}" dt="2023-11-05T15:19:33.598" v="866" actId="20577"/>
          <ac:spMkLst>
            <pc:docMk/>
            <pc:sldMk cId="1504762669" sldId="321"/>
            <ac:spMk id="2" creationId="{7DCA573B-2AAC-876C-7283-BAC10DD63820}"/>
          </ac:spMkLst>
        </pc:spChg>
        <pc:spChg chg="del">
          <ac:chgData name="Robin Tannenberg" userId="989a39b0e01aaf02" providerId="LiveId" clId="{86519C01-7BDD-475C-9563-966C3B575C5B}" dt="2023-11-05T15:19:27.855" v="851"/>
          <ac:spMkLst>
            <pc:docMk/>
            <pc:sldMk cId="1504762669" sldId="321"/>
            <ac:spMk id="3" creationId="{9F71136A-C47C-60CE-A8C1-488FDADD7BD1}"/>
          </ac:spMkLst>
        </pc:spChg>
        <pc:picChg chg="add mod">
          <ac:chgData name="Robin Tannenberg" userId="989a39b0e01aaf02" providerId="LiveId" clId="{86519C01-7BDD-475C-9563-966C3B575C5B}" dt="2023-11-05T15:19:27.936" v="852" actId="27636"/>
          <ac:picMkLst>
            <pc:docMk/>
            <pc:sldMk cId="1504762669" sldId="321"/>
            <ac:picMk id="5" creationId="{8A62303B-2875-EC3E-0D86-C2BBF25FB081}"/>
          </ac:picMkLst>
        </pc:picChg>
      </pc:sldChg>
      <pc:sldChg chg="add del">
        <pc:chgData name="Robin Tannenberg" userId="989a39b0e01aaf02" providerId="LiveId" clId="{86519C01-7BDD-475C-9563-966C3B575C5B}" dt="2024-01-14T20:51:47.302" v="3133" actId="2696"/>
        <pc:sldMkLst>
          <pc:docMk/>
          <pc:sldMk cId="4238067231" sldId="321"/>
        </pc:sldMkLst>
      </pc:sldChg>
      <pc:sldChg chg="add del">
        <pc:chgData name="Robin Tannenberg" userId="989a39b0e01aaf02" providerId="LiveId" clId="{86519C01-7BDD-475C-9563-966C3B575C5B}" dt="2024-01-14T20:51:47.302" v="3133" actId="2696"/>
        <pc:sldMkLst>
          <pc:docMk/>
          <pc:sldMk cId="1541264142" sldId="322"/>
        </pc:sldMkLst>
      </pc:sldChg>
      <pc:sldChg chg="addSp delSp modSp new del mod">
        <pc:chgData name="Robin Tannenberg" userId="989a39b0e01aaf02" providerId="LiveId" clId="{86519C01-7BDD-475C-9563-966C3B575C5B}" dt="2023-11-05T16:36:36.679" v="1327" actId="2696"/>
        <pc:sldMkLst>
          <pc:docMk/>
          <pc:sldMk cId="1698131639" sldId="322"/>
        </pc:sldMkLst>
        <pc:spChg chg="mod">
          <ac:chgData name="Robin Tannenberg" userId="989a39b0e01aaf02" providerId="LiveId" clId="{86519C01-7BDD-475C-9563-966C3B575C5B}" dt="2023-11-05T15:19:55.747" v="880" actId="20577"/>
          <ac:spMkLst>
            <pc:docMk/>
            <pc:sldMk cId="1698131639" sldId="322"/>
            <ac:spMk id="2" creationId="{AF4D291D-A7C3-D6F6-BE53-4D97D9A8C644}"/>
          </ac:spMkLst>
        </pc:spChg>
        <pc:spChg chg="del">
          <ac:chgData name="Robin Tannenberg" userId="989a39b0e01aaf02" providerId="LiveId" clId="{86519C01-7BDD-475C-9563-966C3B575C5B}" dt="2023-11-05T15:19:51.517" v="868" actId="478"/>
          <ac:spMkLst>
            <pc:docMk/>
            <pc:sldMk cId="1698131639" sldId="322"/>
            <ac:spMk id="3" creationId="{8C727958-F6FA-14FD-A20D-B891C367B8F9}"/>
          </ac:spMkLst>
        </pc:spChg>
        <pc:spChg chg="add mod">
          <ac:chgData name="Robin Tannenberg" userId="989a39b0e01aaf02" providerId="LiveId" clId="{86519C01-7BDD-475C-9563-966C3B575C5B}" dt="2023-11-05T15:19:52.287" v="869"/>
          <ac:spMkLst>
            <pc:docMk/>
            <pc:sldMk cId="1698131639" sldId="322"/>
            <ac:spMk id="5" creationId="{019F8596-D674-69EB-5171-3673F48C5ABB}"/>
          </ac:spMkLst>
        </pc:spChg>
        <pc:spChg chg="add mod">
          <ac:chgData name="Robin Tannenberg" userId="989a39b0e01aaf02" providerId="LiveId" clId="{86519C01-7BDD-475C-9563-966C3B575C5B}" dt="2023-11-05T15:19:52.287" v="869"/>
          <ac:spMkLst>
            <pc:docMk/>
            <pc:sldMk cId="1698131639" sldId="322"/>
            <ac:spMk id="6" creationId="{CF7F95F9-8A2D-8AA2-19AA-C3A5F68785F7}"/>
          </ac:spMkLst>
        </pc:spChg>
        <pc:spChg chg="add mod">
          <ac:chgData name="Robin Tannenberg" userId="989a39b0e01aaf02" providerId="LiveId" clId="{86519C01-7BDD-475C-9563-966C3B575C5B}" dt="2023-11-05T15:19:52.287" v="869"/>
          <ac:spMkLst>
            <pc:docMk/>
            <pc:sldMk cId="1698131639" sldId="322"/>
            <ac:spMk id="9" creationId="{5B198512-659C-4346-A19C-6A092977B9A9}"/>
          </ac:spMkLst>
        </pc:spChg>
        <pc:spChg chg="add mod">
          <ac:chgData name="Robin Tannenberg" userId="989a39b0e01aaf02" providerId="LiveId" clId="{86519C01-7BDD-475C-9563-966C3B575C5B}" dt="2023-11-05T15:19:52.287" v="869"/>
          <ac:spMkLst>
            <pc:docMk/>
            <pc:sldMk cId="1698131639" sldId="322"/>
            <ac:spMk id="10" creationId="{5DF5F2E0-49C8-5CCE-C410-D880A3CC9103}"/>
          </ac:spMkLst>
        </pc:spChg>
        <pc:spChg chg="add mod">
          <ac:chgData name="Robin Tannenberg" userId="989a39b0e01aaf02" providerId="LiveId" clId="{86519C01-7BDD-475C-9563-966C3B575C5B}" dt="2023-11-05T15:19:52.287" v="869"/>
          <ac:spMkLst>
            <pc:docMk/>
            <pc:sldMk cId="1698131639" sldId="322"/>
            <ac:spMk id="11" creationId="{98BF3B8B-D8B2-79B0-C0E1-CAC5CDCD0188}"/>
          </ac:spMkLst>
        </pc:spChg>
        <pc:picChg chg="add mod">
          <ac:chgData name="Robin Tannenberg" userId="989a39b0e01aaf02" providerId="LiveId" clId="{86519C01-7BDD-475C-9563-966C3B575C5B}" dt="2023-11-05T15:19:52.287" v="869"/>
          <ac:picMkLst>
            <pc:docMk/>
            <pc:sldMk cId="1698131639" sldId="322"/>
            <ac:picMk id="7" creationId="{8F2EC4BA-19B5-587D-FED1-F421181ADDDA}"/>
          </ac:picMkLst>
        </pc:picChg>
        <pc:picChg chg="add mod">
          <ac:chgData name="Robin Tannenberg" userId="989a39b0e01aaf02" providerId="LiveId" clId="{86519C01-7BDD-475C-9563-966C3B575C5B}" dt="2023-11-05T15:19:52.287" v="869"/>
          <ac:picMkLst>
            <pc:docMk/>
            <pc:sldMk cId="1698131639" sldId="322"/>
            <ac:picMk id="8" creationId="{00D06F81-5E87-286F-33AF-A8B7A4F4B7FE}"/>
          </ac:picMkLst>
        </pc:picChg>
        <pc:picChg chg="add del">
          <ac:chgData name="Robin Tannenberg" userId="989a39b0e01aaf02" providerId="LiveId" clId="{86519C01-7BDD-475C-9563-966C3B575C5B}" dt="2023-11-05T15:20:07.356" v="882" actId="21"/>
          <ac:picMkLst>
            <pc:docMk/>
            <pc:sldMk cId="1698131639" sldId="322"/>
            <ac:picMk id="12" creationId="{CB1C01BD-0752-6430-974B-6D7584197AEF}"/>
          </ac:picMkLst>
        </pc:picChg>
      </pc:sldChg>
      <pc:sldChg chg="add del ord">
        <pc:chgData name="Robin Tannenberg" userId="989a39b0e01aaf02" providerId="LiveId" clId="{86519C01-7BDD-475C-9563-966C3B575C5B}" dt="2023-11-06T23:25:42.342" v="2701" actId="2696"/>
        <pc:sldMkLst>
          <pc:docMk/>
          <pc:sldMk cId="2744737084" sldId="323"/>
        </pc:sldMkLst>
      </pc:sldChg>
      <pc:sldChg chg="add">
        <pc:chgData name="Robin Tannenberg" userId="989a39b0e01aaf02" providerId="LiveId" clId="{86519C01-7BDD-475C-9563-966C3B575C5B}" dt="2023-11-06T23:25:53.516" v="2702"/>
        <pc:sldMkLst>
          <pc:docMk/>
          <pc:sldMk cId="3274144003" sldId="323"/>
        </pc:sldMkLst>
      </pc:sldChg>
      <pc:sldChg chg="addSp delSp modSp new add del mod ord">
        <pc:chgData name="Robin Tannenberg" userId="989a39b0e01aaf02" providerId="LiveId" clId="{86519C01-7BDD-475C-9563-966C3B575C5B}" dt="2023-11-06T23:39:09.645" v="2741" actId="47"/>
        <pc:sldMkLst>
          <pc:docMk/>
          <pc:sldMk cId="1803464769" sldId="324"/>
        </pc:sldMkLst>
        <pc:spChg chg="mod">
          <ac:chgData name="Robin Tannenberg" userId="989a39b0e01aaf02" providerId="LiveId" clId="{86519C01-7BDD-475C-9563-966C3B575C5B}" dt="2023-11-05T15:35:03.787" v="916" actId="20577"/>
          <ac:spMkLst>
            <pc:docMk/>
            <pc:sldMk cId="1803464769" sldId="324"/>
            <ac:spMk id="2" creationId="{9781EB75-F062-EBA0-6E7C-25F15714E071}"/>
          </ac:spMkLst>
        </pc:spChg>
        <pc:spChg chg="del">
          <ac:chgData name="Robin Tannenberg" userId="989a39b0e01aaf02" providerId="LiveId" clId="{86519C01-7BDD-475C-9563-966C3B575C5B}" dt="2023-11-05T15:34:48.615" v="889"/>
          <ac:spMkLst>
            <pc:docMk/>
            <pc:sldMk cId="1803464769" sldId="324"/>
            <ac:spMk id="3" creationId="{AC1B3467-6802-86A5-1CF4-66D569D96922}"/>
          </ac:spMkLst>
        </pc:spChg>
        <pc:picChg chg="add mod">
          <ac:chgData name="Robin Tannenberg" userId="989a39b0e01aaf02" providerId="LiveId" clId="{86519C01-7BDD-475C-9563-966C3B575C5B}" dt="2023-11-05T15:34:48.615" v="889"/>
          <ac:picMkLst>
            <pc:docMk/>
            <pc:sldMk cId="1803464769" sldId="324"/>
            <ac:picMk id="5" creationId="{9C84AF24-1ED0-6D36-89EA-DA771A7FE7BC}"/>
          </ac:picMkLst>
        </pc:picChg>
      </pc:sldChg>
      <pc:sldChg chg="addSp delSp modSp new add del mod ord">
        <pc:chgData name="Robin Tannenberg" userId="989a39b0e01aaf02" providerId="LiveId" clId="{86519C01-7BDD-475C-9563-966C3B575C5B}" dt="2023-11-06T23:39:09.645" v="2741" actId="47"/>
        <pc:sldMkLst>
          <pc:docMk/>
          <pc:sldMk cId="2926198273" sldId="325"/>
        </pc:sldMkLst>
        <pc:spChg chg="mod">
          <ac:chgData name="Robin Tannenberg" userId="989a39b0e01aaf02" providerId="LiveId" clId="{86519C01-7BDD-475C-9563-966C3B575C5B}" dt="2023-11-05T15:35:36.330" v="921" actId="27636"/>
          <ac:spMkLst>
            <pc:docMk/>
            <pc:sldMk cId="2926198273" sldId="325"/>
            <ac:spMk id="2" creationId="{86F1FDCB-F7BE-75D1-B2F9-D50AB787FC83}"/>
          </ac:spMkLst>
        </pc:spChg>
        <pc:spChg chg="del">
          <ac:chgData name="Robin Tannenberg" userId="989a39b0e01aaf02" providerId="LiveId" clId="{86519C01-7BDD-475C-9563-966C3B575C5B}" dt="2023-11-05T15:35:36.257" v="920"/>
          <ac:spMkLst>
            <pc:docMk/>
            <pc:sldMk cId="2926198273" sldId="325"/>
            <ac:spMk id="3" creationId="{877F07FE-D751-84F3-567A-10C07FB00BCB}"/>
          </ac:spMkLst>
        </pc:spChg>
        <pc:picChg chg="add mod">
          <ac:chgData name="Robin Tannenberg" userId="989a39b0e01aaf02" providerId="LiveId" clId="{86519C01-7BDD-475C-9563-966C3B575C5B}" dt="2023-11-05T15:35:42.126" v="923" actId="14100"/>
          <ac:picMkLst>
            <pc:docMk/>
            <pc:sldMk cId="2926198273" sldId="325"/>
            <ac:picMk id="5" creationId="{3AAED2FF-A61A-467A-F0DF-BB762B18872C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103590448" sldId="326"/>
        </pc:sldMkLst>
        <pc:spChg chg="del">
          <ac:chgData name="Robin Tannenberg" userId="989a39b0e01aaf02" providerId="LiveId" clId="{86519C01-7BDD-475C-9563-966C3B575C5B}" dt="2023-11-05T15:36:53.307" v="925" actId="478"/>
          <ac:spMkLst>
            <pc:docMk/>
            <pc:sldMk cId="103590448" sldId="326"/>
            <ac:spMk id="3" creationId="{17C43493-34CC-007C-1054-3B1C0A272875}"/>
          </ac:spMkLst>
        </pc:spChg>
        <pc:spChg chg="add mod">
          <ac:chgData name="Robin Tannenberg" userId="989a39b0e01aaf02" providerId="LiveId" clId="{86519C01-7BDD-475C-9563-966C3B575C5B}" dt="2023-11-05T15:40:08.386" v="939" actId="1076"/>
          <ac:spMkLst>
            <pc:docMk/>
            <pc:sldMk cId="103590448" sldId="326"/>
            <ac:spMk id="6" creationId="{A4B6B089-A640-D66D-8ECE-B9481024EB95}"/>
          </ac:spMkLst>
        </pc:spChg>
        <pc:spChg chg="add mod">
          <ac:chgData name="Robin Tannenberg" userId="989a39b0e01aaf02" providerId="LiveId" clId="{86519C01-7BDD-475C-9563-966C3B575C5B}" dt="2023-11-05T15:39:38.708" v="937" actId="1076"/>
          <ac:spMkLst>
            <pc:docMk/>
            <pc:sldMk cId="103590448" sldId="326"/>
            <ac:spMk id="7" creationId="{AD006CD4-7F9B-346D-ED60-C066D2008C75}"/>
          </ac:spMkLst>
        </pc:spChg>
        <pc:picChg chg="add mod">
          <ac:chgData name="Robin Tannenberg" userId="989a39b0e01aaf02" providerId="LiveId" clId="{86519C01-7BDD-475C-9563-966C3B575C5B}" dt="2023-11-05T15:40:23.986" v="940" actId="732"/>
          <ac:picMkLst>
            <pc:docMk/>
            <pc:sldMk cId="103590448" sldId="326"/>
            <ac:picMk id="5" creationId="{1E1E91F4-EDE0-77AC-F38F-D0F7E5CB2F0C}"/>
          </ac:picMkLst>
        </pc:picChg>
        <pc:picChg chg="add mod">
          <ac:chgData name="Robin Tannenberg" userId="989a39b0e01aaf02" providerId="LiveId" clId="{86519C01-7BDD-475C-9563-966C3B575C5B}" dt="2023-11-05T15:38:54.195" v="934" actId="1076"/>
          <ac:picMkLst>
            <pc:docMk/>
            <pc:sldMk cId="103590448" sldId="326"/>
            <ac:picMk id="8" creationId="{3259907B-D27B-8A00-A783-E6F021B61208}"/>
          </ac:picMkLst>
        </pc:picChg>
        <pc:picChg chg="add mod">
          <ac:chgData name="Robin Tannenberg" userId="989a39b0e01aaf02" providerId="LiveId" clId="{86519C01-7BDD-475C-9563-966C3B575C5B}" dt="2023-11-05T15:38:58.234" v="935" actId="1076"/>
          <ac:picMkLst>
            <pc:docMk/>
            <pc:sldMk cId="103590448" sldId="326"/>
            <ac:picMk id="9" creationId="{46DC47B9-8F32-28C6-29C8-8ABF22A7E5C7}"/>
          </ac:picMkLst>
        </pc:picChg>
        <pc:picChg chg="add mod">
          <ac:chgData name="Robin Tannenberg" userId="989a39b0e01aaf02" providerId="LiveId" clId="{86519C01-7BDD-475C-9563-966C3B575C5B}" dt="2023-11-05T15:42:03.156" v="945" actId="1076"/>
          <ac:picMkLst>
            <pc:docMk/>
            <pc:sldMk cId="103590448" sldId="326"/>
            <ac:picMk id="10" creationId="{6F4F76BA-8447-2963-1215-38176F5B4FE4}"/>
          </ac:picMkLst>
        </pc:picChg>
        <pc:picChg chg="add mod">
          <ac:chgData name="Robin Tannenberg" userId="989a39b0e01aaf02" providerId="LiveId" clId="{86519C01-7BDD-475C-9563-966C3B575C5B}" dt="2023-11-05T15:42:10.528" v="947" actId="1076"/>
          <ac:picMkLst>
            <pc:docMk/>
            <pc:sldMk cId="103590448" sldId="326"/>
            <ac:picMk id="11" creationId="{8F60A7F4-767B-4578-7B63-1801D915321A}"/>
          </ac:picMkLst>
        </pc:picChg>
        <pc:picChg chg="add del">
          <ac:chgData name="Robin Tannenberg" userId="989a39b0e01aaf02" providerId="LiveId" clId="{86519C01-7BDD-475C-9563-966C3B575C5B}" dt="2023-11-05T15:43:00.655" v="949" actId="21"/>
          <ac:picMkLst>
            <pc:docMk/>
            <pc:sldMk cId="103590448" sldId="326"/>
            <ac:picMk id="12" creationId="{B35D0973-D8C5-9656-60CD-196EAC84A6A2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3550398451" sldId="327"/>
        </pc:sldMkLst>
        <pc:spChg chg="mod">
          <ac:chgData name="Robin Tannenberg" userId="989a39b0e01aaf02" providerId="LiveId" clId="{86519C01-7BDD-475C-9563-966C3B575C5B}" dt="2023-11-05T16:38:29.525" v="1363" actId="20577"/>
          <ac:spMkLst>
            <pc:docMk/>
            <pc:sldMk cId="3550398451" sldId="327"/>
            <ac:spMk id="2" creationId="{3B19709D-AA1A-B1FE-A1E3-DF7D911719BF}"/>
          </ac:spMkLst>
        </pc:spChg>
        <pc:spChg chg="del">
          <ac:chgData name="Robin Tannenberg" userId="989a39b0e01aaf02" providerId="LiveId" clId="{86519C01-7BDD-475C-9563-966C3B575C5B}" dt="2023-11-05T15:52:20.036" v="951"/>
          <ac:spMkLst>
            <pc:docMk/>
            <pc:sldMk cId="3550398451" sldId="327"/>
            <ac:spMk id="3" creationId="{F678B6B0-CCBF-7D53-94DC-BBE7007E93E4}"/>
          </ac:spMkLst>
        </pc:spChg>
        <pc:spChg chg="add del mod ord">
          <ac:chgData name="Robin Tannenberg" userId="989a39b0e01aaf02" providerId="LiveId" clId="{86519C01-7BDD-475C-9563-966C3B575C5B}" dt="2023-11-05T18:24:11.346" v="2642" actId="478"/>
          <ac:spMkLst>
            <pc:docMk/>
            <pc:sldMk cId="3550398451" sldId="327"/>
            <ac:spMk id="6" creationId="{B87F8703-A99E-F587-A6CB-5AA69D804BA5}"/>
          </ac:spMkLst>
        </pc:spChg>
        <pc:spChg chg="add del mod">
          <ac:chgData name="Robin Tannenberg" userId="989a39b0e01aaf02" providerId="LiveId" clId="{86519C01-7BDD-475C-9563-966C3B575C5B}" dt="2023-11-05T18:24:17.856" v="2644"/>
          <ac:spMkLst>
            <pc:docMk/>
            <pc:sldMk cId="3550398451" sldId="327"/>
            <ac:spMk id="9" creationId="{82B27358-35CC-EE21-1428-31025D9C16E3}"/>
          </ac:spMkLst>
        </pc:spChg>
        <pc:picChg chg="add del mod">
          <ac:chgData name="Robin Tannenberg" userId="989a39b0e01aaf02" providerId="LiveId" clId="{86519C01-7BDD-475C-9563-966C3B575C5B}" dt="2023-11-05T18:24:14.207" v="2643" actId="478"/>
          <ac:picMkLst>
            <pc:docMk/>
            <pc:sldMk cId="3550398451" sldId="327"/>
            <ac:picMk id="5" creationId="{7CD70165-7AAA-3EF6-2912-6A758AF21A0F}"/>
          </ac:picMkLst>
        </pc:picChg>
        <pc:picChg chg="add del mod">
          <ac:chgData name="Robin Tannenberg" userId="989a39b0e01aaf02" providerId="LiveId" clId="{86519C01-7BDD-475C-9563-966C3B575C5B}" dt="2023-11-05T15:53:14.285" v="963" actId="21"/>
          <ac:picMkLst>
            <pc:docMk/>
            <pc:sldMk cId="3550398451" sldId="327"/>
            <ac:picMk id="7" creationId="{B59C5CD1-5CB6-B41A-7622-707D175C69A4}"/>
          </ac:picMkLst>
        </pc:picChg>
        <pc:picChg chg="add mod">
          <ac:chgData name="Robin Tannenberg" userId="989a39b0e01aaf02" providerId="LiveId" clId="{86519C01-7BDD-475C-9563-966C3B575C5B}" dt="2023-11-05T18:24:23.087" v="2646" actId="14100"/>
          <ac:picMkLst>
            <pc:docMk/>
            <pc:sldMk cId="3550398451" sldId="327"/>
            <ac:picMk id="10" creationId="{A4826C21-C062-B9B8-90B8-B4280D6113DF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20:51:47.302" v="3133" actId="2696"/>
        <pc:sldMkLst>
          <pc:docMk/>
          <pc:sldMk cId="3892733562" sldId="328"/>
        </pc:sldMkLst>
        <pc:spChg chg="mod">
          <ac:chgData name="Robin Tannenberg" userId="989a39b0e01aaf02" providerId="LiveId" clId="{86519C01-7BDD-475C-9563-966C3B575C5B}" dt="2023-11-05T16:38:18.105" v="1346" actId="20577"/>
          <ac:spMkLst>
            <pc:docMk/>
            <pc:sldMk cId="3892733562" sldId="328"/>
            <ac:spMk id="2" creationId="{72BF4A9E-BF70-BC05-BDE6-83A9CBEB37DB}"/>
          </ac:spMkLst>
        </pc:spChg>
        <pc:spChg chg="del">
          <ac:chgData name="Robin Tannenberg" userId="989a39b0e01aaf02" providerId="LiveId" clId="{86519C01-7BDD-475C-9563-966C3B575C5B}" dt="2023-11-05T15:54:54.940" v="965"/>
          <ac:spMkLst>
            <pc:docMk/>
            <pc:sldMk cId="3892733562" sldId="328"/>
            <ac:spMk id="3" creationId="{C3E06FD4-6773-4D0D-F749-E8E3CAB44040}"/>
          </ac:spMkLst>
        </pc:spChg>
        <pc:picChg chg="add mod">
          <ac:chgData name="Robin Tannenberg" userId="989a39b0e01aaf02" providerId="LiveId" clId="{86519C01-7BDD-475C-9563-966C3B575C5B}" dt="2023-11-05T15:54:59.784" v="968" actId="14100"/>
          <ac:picMkLst>
            <pc:docMk/>
            <pc:sldMk cId="3892733562" sldId="328"/>
            <ac:picMk id="5" creationId="{2C5E7286-F2BB-B150-1C94-3800CBC18B09}"/>
          </ac:picMkLst>
        </pc:picChg>
      </pc:sldChg>
      <pc:sldChg chg="addSp delSp modSp new del mod">
        <pc:chgData name="Robin Tannenberg" userId="989a39b0e01aaf02" providerId="LiveId" clId="{86519C01-7BDD-475C-9563-966C3B575C5B}" dt="2023-11-05T17:35:03.515" v="2360" actId="2696"/>
        <pc:sldMkLst>
          <pc:docMk/>
          <pc:sldMk cId="240691234" sldId="329"/>
        </pc:sldMkLst>
        <pc:spChg chg="mod">
          <ac:chgData name="Robin Tannenberg" userId="989a39b0e01aaf02" providerId="LiveId" clId="{86519C01-7BDD-475C-9563-966C3B575C5B}" dt="2023-11-05T15:55:14.076" v="971" actId="27636"/>
          <ac:spMkLst>
            <pc:docMk/>
            <pc:sldMk cId="240691234" sldId="329"/>
            <ac:spMk id="2" creationId="{EEF508F9-D12D-FA67-076B-3A0C16986429}"/>
          </ac:spMkLst>
        </pc:spChg>
        <pc:spChg chg="del">
          <ac:chgData name="Robin Tannenberg" userId="989a39b0e01aaf02" providerId="LiveId" clId="{86519C01-7BDD-475C-9563-966C3B575C5B}" dt="2023-11-05T15:55:14.017" v="970"/>
          <ac:spMkLst>
            <pc:docMk/>
            <pc:sldMk cId="240691234" sldId="329"/>
            <ac:spMk id="3" creationId="{1C06C2AE-2ADA-37BF-ED01-81FCC42E3C0C}"/>
          </ac:spMkLst>
        </pc:spChg>
        <pc:picChg chg="add mod">
          <ac:chgData name="Robin Tannenberg" userId="989a39b0e01aaf02" providerId="LiveId" clId="{86519C01-7BDD-475C-9563-966C3B575C5B}" dt="2023-11-05T15:55:14.017" v="970"/>
          <ac:picMkLst>
            <pc:docMk/>
            <pc:sldMk cId="240691234" sldId="329"/>
            <ac:picMk id="5" creationId="{E7B4E1CB-4E05-199A-1B55-5F799524E9E9}"/>
          </ac:picMkLst>
        </pc:picChg>
      </pc:sldChg>
      <pc:sldChg chg="add del">
        <pc:chgData name="Robin Tannenberg" userId="989a39b0e01aaf02" providerId="LiveId" clId="{86519C01-7BDD-475C-9563-966C3B575C5B}" dt="2023-11-05T17:35:29.356" v="2365" actId="47"/>
        <pc:sldMkLst>
          <pc:docMk/>
          <pc:sldMk cId="2981879450" sldId="329"/>
        </pc:sldMkLst>
      </pc:sldChg>
      <pc:sldChg chg="addSp delSp modSp new add del mod">
        <pc:chgData name="Robin Tannenberg" userId="989a39b0e01aaf02" providerId="LiveId" clId="{86519C01-7BDD-475C-9563-966C3B575C5B}" dt="2024-01-14T18:44:29.304" v="3125" actId="2696"/>
        <pc:sldMkLst>
          <pc:docMk/>
          <pc:sldMk cId="663104089" sldId="330"/>
        </pc:sldMkLst>
        <pc:spChg chg="mod">
          <ac:chgData name="Robin Tannenberg" userId="989a39b0e01aaf02" providerId="LiveId" clId="{86519C01-7BDD-475C-9563-966C3B575C5B}" dt="2023-11-05T15:59:20.906" v="987" actId="20577"/>
          <ac:spMkLst>
            <pc:docMk/>
            <pc:sldMk cId="663104089" sldId="330"/>
            <ac:spMk id="2" creationId="{F6C69A12-8F3A-ADCC-0229-78F169C8862F}"/>
          </ac:spMkLst>
        </pc:spChg>
        <pc:spChg chg="del">
          <ac:chgData name="Robin Tannenberg" userId="989a39b0e01aaf02" providerId="LiveId" clId="{86519C01-7BDD-475C-9563-966C3B575C5B}" dt="2023-11-05T15:59:24.166" v="988"/>
          <ac:spMkLst>
            <pc:docMk/>
            <pc:sldMk cId="663104089" sldId="330"/>
            <ac:spMk id="3" creationId="{3F2AF71B-1581-F74A-0BE9-9CEA639A8560}"/>
          </ac:spMkLst>
        </pc:spChg>
        <pc:picChg chg="add mod modCrop">
          <ac:chgData name="Robin Tannenberg" userId="989a39b0e01aaf02" providerId="LiveId" clId="{86519C01-7BDD-475C-9563-966C3B575C5B}" dt="2023-11-05T16:00:06.627" v="1012" actId="1076"/>
          <ac:picMkLst>
            <pc:docMk/>
            <pc:sldMk cId="663104089" sldId="330"/>
            <ac:picMk id="5" creationId="{6A598BF0-1B8C-697A-4ECC-4FD5A2DC3551}"/>
          </ac:picMkLst>
        </pc:picChg>
      </pc:sldChg>
      <pc:sldChg chg="addSp delSp modSp new add del mod">
        <pc:chgData name="Robin Tannenberg" userId="989a39b0e01aaf02" providerId="LiveId" clId="{86519C01-7BDD-475C-9563-966C3B575C5B}" dt="2024-01-14T18:44:29.304" v="3125" actId="2696"/>
        <pc:sldMkLst>
          <pc:docMk/>
          <pc:sldMk cId="3675176685" sldId="331"/>
        </pc:sldMkLst>
        <pc:spChg chg="mod">
          <ac:chgData name="Robin Tannenberg" userId="989a39b0e01aaf02" providerId="LiveId" clId="{86519C01-7BDD-475C-9563-966C3B575C5B}" dt="2023-11-05T15:59:46.467" v="1007" actId="20577"/>
          <ac:spMkLst>
            <pc:docMk/>
            <pc:sldMk cId="3675176685" sldId="331"/>
            <ac:spMk id="2" creationId="{D91C1ABD-9223-D67A-1CE9-03755789DB46}"/>
          </ac:spMkLst>
        </pc:spChg>
        <pc:spChg chg="del">
          <ac:chgData name="Robin Tannenberg" userId="989a39b0e01aaf02" providerId="LiveId" clId="{86519C01-7BDD-475C-9563-966C3B575C5B}" dt="2023-11-05T15:59:41.726" v="990"/>
          <ac:spMkLst>
            <pc:docMk/>
            <pc:sldMk cId="3675176685" sldId="331"/>
            <ac:spMk id="3" creationId="{D27433C5-3B0F-95B7-2FFA-54035F4AE8CA}"/>
          </ac:spMkLst>
        </pc:spChg>
        <pc:picChg chg="add mod">
          <ac:chgData name="Robin Tannenberg" userId="989a39b0e01aaf02" providerId="LiveId" clId="{86519C01-7BDD-475C-9563-966C3B575C5B}" dt="2023-11-05T15:59:41.726" v="990"/>
          <ac:picMkLst>
            <pc:docMk/>
            <pc:sldMk cId="3675176685" sldId="331"/>
            <ac:picMk id="5" creationId="{95F131C0-FC89-5123-7526-9DA66F603222}"/>
          </ac:picMkLst>
        </pc:picChg>
      </pc:sldChg>
      <pc:sldChg chg="addSp delSp modSp new add del mod">
        <pc:chgData name="Robin Tannenberg" userId="989a39b0e01aaf02" providerId="LiveId" clId="{86519C01-7BDD-475C-9563-966C3B575C5B}" dt="2024-01-14T18:44:29.304" v="3125" actId="2696"/>
        <pc:sldMkLst>
          <pc:docMk/>
          <pc:sldMk cId="640529233" sldId="332"/>
        </pc:sldMkLst>
        <pc:spChg chg="mod">
          <ac:chgData name="Robin Tannenberg" userId="989a39b0e01aaf02" providerId="LiveId" clId="{86519C01-7BDD-475C-9563-966C3B575C5B}" dt="2023-11-05T16:00:27.865" v="1029" actId="20577"/>
          <ac:spMkLst>
            <pc:docMk/>
            <pc:sldMk cId="640529233" sldId="332"/>
            <ac:spMk id="2" creationId="{47B12B49-46DB-8F64-2D7D-5261D7733262}"/>
          </ac:spMkLst>
        </pc:spChg>
        <pc:spChg chg="del">
          <ac:chgData name="Robin Tannenberg" userId="989a39b0e01aaf02" providerId="LiveId" clId="{86519C01-7BDD-475C-9563-966C3B575C5B}" dt="2023-11-05T16:00:23.906" v="1014"/>
          <ac:spMkLst>
            <pc:docMk/>
            <pc:sldMk cId="640529233" sldId="332"/>
            <ac:spMk id="3" creationId="{12E23C84-935F-4C2C-1969-9C5E0A760B7B}"/>
          </ac:spMkLst>
        </pc:spChg>
        <pc:picChg chg="add mod">
          <ac:chgData name="Robin Tannenberg" userId="989a39b0e01aaf02" providerId="LiveId" clId="{86519C01-7BDD-475C-9563-966C3B575C5B}" dt="2023-11-05T16:00:40.295" v="1032" actId="14100"/>
          <ac:picMkLst>
            <pc:docMk/>
            <pc:sldMk cId="640529233" sldId="332"/>
            <ac:picMk id="5" creationId="{1EA5AED5-52F7-E6A2-8CA8-069378C178AB}"/>
          </ac:picMkLst>
        </pc:picChg>
      </pc:sldChg>
      <pc:sldChg chg="addSp delSp modSp new add del mod">
        <pc:chgData name="Robin Tannenberg" userId="989a39b0e01aaf02" providerId="LiveId" clId="{86519C01-7BDD-475C-9563-966C3B575C5B}" dt="2024-01-14T18:50:34.627" v="3126" actId="2696"/>
        <pc:sldMkLst>
          <pc:docMk/>
          <pc:sldMk cId="3058658019" sldId="333"/>
        </pc:sldMkLst>
        <pc:spChg chg="mod">
          <ac:chgData name="Robin Tannenberg" userId="989a39b0e01aaf02" providerId="LiveId" clId="{86519C01-7BDD-475C-9563-966C3B575C5B}" dt="2023-11-05T16:01:28.296" v="1038" actId="20577"/>
          <ac:spMkLst>
            <pc:docMk/>
            <pc:sldMk cId="3058658019" sldId="333"/>
            <ac:spMk id="2" creationId="{43E12C00-61B1-F663-FC5F-6CE54C92A34E}"/>
          </ac:spMkLst>
        </pc:spChg>
        <pc:spChg chg="del">
          <ac:chgData name="Robin Tannenberg" userId="989a39b0e01aaf02" providerId="LiveId" clId="{86519C01-7BDD-475C-9563-966C3B575C5B}" dt="2023-11-05T16:01:11.299" v="1034"/>
          <ac:spMkLst>
            <pc:docMk/>
            <pc:sldMk cId="3058658019" sldId="333"/>
            <ac:spMk id="3" creationId="{B43951ED-587F-B28F-2420-C16F646662B8}"/>
          </ac:spMkLst>
        </pc:spChg>
        <pc:picChg chg="add mod">
          <ac:chgData name="Robin Tannenberg" userId="989a39b0e01aaf02" providerId="LiveId" clId="{86519C01-7BDD-475C-9563-966C3B575C5B}" dt="2023-11-05T16:01:11.299" v="1034"/>
          <ac:picMkLst>
            <pc:docMk/>
            <pc:sldMk cId="3058658019" sldId="333"/>
            <ac:picMk id="5" creationId="{99BF4850-97E1-AA96-B4A4-DA491C7B0EB4}"/>
          </ac:picMkLst>
        </pc:picChg>
      </pc:sldChg>
      <pc:sldChg chg="addSp delSp modSp new add del mod ord">
        <pc:chgData name="Robin Tannenberg" userId="989a39b0e01aaf02" providerId="LiveId" clId="{86519C01-7BDD-475C-9563-966C3B575C5B}" dt="2024-01-14T18:50:34.627" v="3126" actId="2696"/>
        <pc:sldMkLst>
          <pc:docMk/>
          <pc:sldMk cId="3230298400" sldId="334"/>
        </pc:sldMkLst>
        <pc:spChg chg="mod">
          <ac:chgData name="Robin Tannenberg" userId="989a39b0e01aaf02" providerId="LiveId" clId="{86519C01-7BDD-475C-9563-966C3B575C5B}" dt="2023-11-05T16:02:21.257" v="1072" actId="20577"/>
          <ac:spMkLst>
            <pc:docMk/>
            <pc:sldMk cId="3230298400" sldId="334"/>
            <ac:spMk id="2" creationId="{B6175C19-36C9-9403-E152-380E9FE73CCC}"/>
          </ac:spMkLst>
        </pc:spChg>
        <pc:spChg chg="del">
          <ac:chgData name="Robin Tannenberg" userId="989a39b0e01aaf02" providerId="LiveId" clId="{86519C01-7BDD-475C-9563-966C3B575C5B}" dt="2023-11-05T16:02:05.836" v="1040"/>
          <ac:spMkLst>
            <pc:docMk/>
            <pc:sldMk cId="3230298400" sldId="334"/>
            <ac:spMk id="3" creationId="{2BF29E3C-328C-4A88-0798-5BF7334CCBB1}"/>
          </ac:spMkLst>
        </pc:spChg>
        <pc:picChg chg="add mod">
          <ac:chgData name="Robin Tannenberg" userId="989a39b0e01aaf02" providerId="LiveId" clId="{86519C01-7BDD-475C-9563-966C3B575C5B}" dt="2023-11-05T16:02:10.686" v="1043" actId="14100"/>
          <ac:picMkLst>
            <pc:docMk/>
            <pc:sldMk cId="3230298400" sldId="334"/>
            <ac:picMk id="5" creationId="{002341BD-F734-23A5-AADE-DB27682C6B3B}"/>
          </ac:picMkLst>
        </pc:picChg>
      </pc:sldChg>
      <pc:sldChg chg="addSp delSp modSp new add del mod">
        <pc:chgData name="Robin Tannenberg" userId="989a39b0e01aaf02" providerId="LiveId" clId="{86519C01-7BDD-475C-9563-966C3B575C5B}" dt="2024-01-14T18:50:34.627" v="3126" actId="2696"/>
        <pc:sldMkLst>
          <pc:docMk/>
          <pc:sldMk cId="793647564" sldId="335"/>
        </pc:sldMkLst>
        <pc:spChg chg="mod">
          <ac:chgData name="Robin Tannenberg" userId="989a39b0e01aaf02" providerId="LiveId" clId="{86519C01-7BDD-475C-9563-966C3B575C5B}" dt="2023-11-05T16:07:09.305" v="1104"/>
          <ac:spMkLst>
            <pc:docMk/>
            <pc:sldMk cId="793647564" sldId="335"/>
            <ac:spMk id="2" creationId="{5C8E8C2A-5996-2F9A-2451-2B93610EC019}"/>
          </ac:spMkLst>
        </pc:spChg>
        <pc:spChg chg="del">
          <ac:chgData name="Robin Tannenberg" userId="989a39b0e01aaf02" providerId="LiveId" clId="{86519C01-7BDD-475C-9563-966C3B575C5B}" dt="2023-11-05T16:03:58.128" v="1082"/>
          <ac:spMkLst>
            <pc:docMk/>
            <pc:sldMk cId="793647564" sldId="335"/>
            <ac:spMk id="3" creationId="{069A2F5C-F538-155A-3F26-F0E0E642EE7F}"/>
          </ac:spMkLst>
        </pc:spChg>
        <pc:spChg chg="add del mod">
          <ac:chgData name="Robin Tannenberg" userId="989a39b0e01aaf02" providerId="LiveId" clId="{86519C01-7BDD-475C-9563-966C3B575C5B}" dt="2023-11-05T16:05:20.677" v="1097" actId="478"/>
          <ac:spMkLst>
            <pc:docMk/>
            <pc:sldMk cId="793647564" sldId="335"/>
            <ac:spMk id="8" creationId="{6B1F1D09-61FD-95B5-9E16-B3C4C166B0DC}"/>
          </ac:spMkLst>
        </pc:spChg>
        <pc:picChg chg="add del mod">
          <ac:chgData name="Robin Tannenberg" userId="989a39b0e01aaf02" providerId="LiveId" clId="{86519C01-7BDD-475C-9563-966C3B575C5B}" dt="2023-11-05T16:04:30.567" v="1088" actId="21"/>
          <ac:picMkLst>
            <pc:docMk/>
            <pc:sldMk cId="793647564" sldId="335"/>
            <ac:picMk id="5" creationId="{0C71FDEE-3145-0A8C-79FB-D54754309748}"/>
          </ac:picMkLst>
        </pc:picChg>
        <pc:picChg chg="add mod">
          <ac:chgData name="Robin Tannenberg" userId="989a39b0e01aaf02" providerId="LiveId" clId="{86519C01-7BDD-475C-9563-966C3B575C5B}" dt="2023-11-05T16:06:48.725" v="1103" actId="1076"/>
          <ac:picMkLst>
            <pc:docMk/>
            <pc:sldMk cId="793647564" sldId="335"/>
            <ac:picMk id="6" creationId="{892942AA-5FD0-B9C4-5EBF-145542B10FF1}"/>
          </ac:picMkLst>
        </pc:picChg>
        <pc:picChg chg="add mod">
          <ac:chgData name="Robin Tannenberg" userId="989a39b0e01aaf02" providerId="LiveId" clId="{86519C01-7BDD-475C-9563-966C3B575C5B}" dt="2023-11-05T16:05:36.615" v="1100" actId="14100"/>
          <ac:picMkLst>
            <pc:docMk/>
            <pc:sldMk cId="793647564" sldId="335"/>
            <ac:picMk id="9" creationId="{FC40C7E1-D82D-2479-709E-53D35B735597}"/>
          </ac:picMkLst>
        </pc:picChg>
        <pc:picChg chg="add mod">
          <ac:chgData name="Robin Tannenberg" userId="989a39b0e01aaf02" providerId="LiveId" clId="{86519C01-7BDD-475C-9563-966C3B575C5B}" dt="2023-11-05T16:06:24.157" v="1102" actId="1076"/>
          <ac:picMkLst>
            <pc:docMk/>
            <pc:sldMk cId="793647564" sldId="335"/>
            <ac:picMk id="10" creationId="{788968F6-4B97-95B7-C3A2-EFAD1BC7CE66}"/>
          </ac:picMkLst>
        </pc:picChg>
      </pc:sldChg>
      <pc:sldChg chg="addSp delSp modSp new add del mod">
        <pc:chgData name="Robin Tannenberg" userId="989a39b0e01aaf02" providerId="LiveId" clId="{86519C01-7BDD-475C-9563-966C3B575C5B}" dt="2024-01-14T18:50:34.627" v="3126" actId="2696"/>
        <pc:sldMkLst>
          <pc:docMk/>
          <pc:sldMk cId="3183703450" sldId="336"/>
        </pc:sldMkLst>
        <pc:spChg chg="mod">
          <ac:chgData name="Robin Tannenberg" userId="989a39b0e01aaf02" providerId="LiveId" clId="{86519C01-7BDD-475C-9563-966C3B575C5B}" dt="2023-11-05T16:14:12.361" v="1127" actId="20577"/>
          <ac:spMkLst>
            <pc:docMk/>
            <pc:sldMk cId="3183703450" sldId="336"/>
            <ac:spMk id="2" creationId="{F16E1F41-B1FD-F9CE-AE5F-AB6B19EE0AC5}"/>
          </ac:spMkLst>
        </pc:spChg>
        <pc:spChg chg="del">
          <ac:chgData name="Robin Tannenberg" userId="989a39b0e01aaf02" providerId="LiveId" clId="{86519C01-7BDD-475C-9563-966C3B575C5B}" dt="2023-11-05T16:07:28.340" v="1106"/>
          <ac:spMkLst>
            <pc:docMk/>
            <pc:sldMk cId="3183703450" sldId="336"/>
            <ac:spMk id="3" creationId="{2867E76B-0706-1DDA-5290-ED1D984CC15F}"/>
          </ac:spMkLst>
        </pc:spChg>
        <pc:spChg chg="add del">
          <ac:chgData name="Robin Tannenberg" userId="989a39b0e01aaf02" providerId="LiveId" clId="{86519C01-7BDD-475C-9563-966C3B575C5B}" dt="2023-11-05T16:14:08.126" v="1125" actId="22"/>
          <ac:spMkLst>
            <pc:docMk/>
            <pc:sldMk cId="3183703450" sldId="336"/>
            <ac:spMk id="7" creationId="{07CEFAC9-9F3A-6423-1773-96D2D4FD2D41}"/>
          </ac:spMkLst>
        </pc:spChg>
        <pc:picChg chg="add mod">
          <ac:chgData name="Robin Tannenberg" userId="989a39b0e01aaf02" providerId="LiveId" clId="{86519C01-7BDD-475C-9563-966C3B575C5B}" dt="2023-11-05T16:07:28.340" v="1106"/>
          <ac:picMkLst>
            <pc:docMk/>
            <pc:sldMk cId="3183703450" sldId="336"/>
            <ac:picMk id="5" creationId="{F6EF1F38-4026-79D2-FC89-4DF2E53452A5}"/>
          </ac:picMkLst>
        </pc:picChg>
        <pc:picChg chg="add mod">
          <ac:chgData name="Robin Tannenberg" userId="989a39b0e01aaf02" providerId="LiveId" clId="{86519C01-7BDD-475C-9563-966C3B575C5B}" dt="2023-11-05T16:14:26.517" v="1130" actId="14100"/>
          <ac:picMkLst>
            <pc:docMk/>
            <pc:sldMk cId="3183703450" sldId="336"/>
            <ac:picMk id="8" creationId="{472B730C-C4AF-C56F-9703-FA332565D5D6}"/>
          </ac:picMkLst>
        </pc:picChg>
      </pc:sldChg>
      <pc:sldChg chg="addSp delSp modSp add mod ord">
        <pc:chgData name="Robin Tannenberg" userId="989a39b0e01aaf02" providerId="LiveId" clId="{86519C01-7BDD-475C-9563-966C3B575C5B}" dt="2024-01-14T20:50:09.737" v="3130" actId="1076"/>
        <pc:sldMkLst>
          <pc:docMk/>
          <pc:sldMk cId="1173026194" sldId="337"/>
        </pc:sldMkLst>
        <pc:spChg chg="add">
          <ac:chgData name="Robin Tannenberg" userId="989a39b0e01aaf02" providerId="LiveId" clId="{86519C01-7BDD-475C-9563-966C3B575C5B}" dt="2024-01-14T17:57:08.777" v="2902"/>
          <ac:spMkLst>
            <pc:docMk/>
            <pc:sldMk cId="1173026194" sldId="337"/>
            <ac:spMk id="7" creationId="{29471F84-63E1-555D-A864-E5963052DA8B}"/>
          </ac:spMkLst>
        </pc:spChg>
        <pc:spChg chg="add del mod">
          <ac:chgData name="Robin Tannenberg" userId="989a39b0e01aaf02" providerId="LiveId" clId="{86519C01-7BDD-475C-9563-966C3B575C5B}" dt="2024-01-14T17:58:27.301" v="2911" actId="478"/>
          <ac:spMkLst>
            <pc:docMk/>
            <pc:sldMk cId="1173026194" sldId="337"/>
            <ac:spMk id="8" creationId="{BE90511B-0E13-A66A-EA0E-D65A7F8DE860}"/>
          </ac:spMkLst>
        </pc:spChg>
        <pc:spChg chg="add del">
          <ac:chgData name="Robin Tannenberg" userId="989a39b0e01aaf02" providerId="LiveId" clId="{86519C01-7BDD-475C-9563-966C3B575C5B}" dt="2024-01-14T18:06:06.825" v="2952" actId="22"/>
          <ac:spMkLst>
            <pc:docMk/>
            <pc:sldMk cId="1173026194" sldId="337"/>
            <ac:spMk id="15" creationId="{FA97102F-4077-78F9-18D1-799F13A49A78}"/>
          </ac:spMkLst>
        </pc:spChg>
        <pc:spChg chg="add mod">
          <ac:chgData name="Robin Tannenberg" userId="989a39b0e01aaf02" providerId="LiveId" clId="{86519C01-7BDD-475C-9563-966C3B575C5B}" dt="2024-01-14T20:50:09.737" v="3130" actId="1076"/>
          <ac:spMkLst>
            <pc:docMk/>
            <pc:sldMk cId="1173026194" sldId="337"/>
            <ac:spMk id="17" creationId="{835A62B8-F6E3-BBB5-617D-049494125C6E}"/>
          </ac:spMkLst>
        </pc:spChg>
        <pc:graphicFrameChg chg="add mod">
          <ac:chgData name="Robin Tannenberg" userId="989a39b0e01aaf02" providerId="LiveId" clId="{86519C01-7BDD-475C-9563-966C3B575C5B}" dt="2024-01-14T17:55:58.726" v="2893"/>
          <ac:graphicFrameMkLst>
            <pc:docMk/>
            <pc:sldMk cId="1173026194" sldId="337"/>
            <ac:graphicFrameMk id="3" creationId="{1A33CCC4-650E-161E-99BB-9893A2E7562B}"/>
          </ac:graphicFrameMkLst>
        </pc:graphicFrameChg>
        <pc:graphicFrameChg chg="add mod modGraphic">
          <ac:chgData name="Robin Tannenberg" userId="989a39b0e01aaf02" providerId="LiveId" clId="{86519C01-7BDD-475C-9563-966C3B575C5B}" dt="2024-01-14T20:50:09.737" v="3130" actId="1076"/>
          <ac:graphicFrameMkLst>
            <pc:docMk/>
            <pc:sldMk cId="1173026194" sldId="337"/>
            <ac:graphicFrameMk id="5" creationId="{FBF39EAD-AB14-711C-487A-A2842C29359F}"/>
          </ac:graphicFrameMkLst>
        </pc:graphicFrameChg>
        <pc:graphicFrameChg chg="del">
          <ac:chgData name="Robin Tannenberg" userId="989a39b0e01aaf02" providerId="LiveId" clId="{86519C01-7BDD-475C-9563-966C3B575C5B}" dt="2024-01-14T17:55:51.705" v="2892" actId="478"/>
          <ac:graphicFrameMkLst>
            <pc:docMk/>
            <pc:sldMk cId="1173026194" sldId="337"/>
            <ac:graphicFrameMk id="6" creationId="{388829C8-B5D2-A5ED-E887-8893BC246E78}"/>
          </ac:graphicFrameMkLst>
        </pc:graphicFrameChg>
        <pc:graphicFrameChg chg="add mod ord">
          <ac:chgData name="Robin Tannenberg" userId="989a39b0e01aaf02" providerId="LiveId" clId="{86519C01-7BDD-475C-9563-966C3B575C5B}" dt="2024-01-14T20:50:09.737" v="3130" actId="1076"/>
          <ac:graphicFrameMkLst>
            <pc:docMk/>
            <pc:sldMk cId="1173026194" sldId="337"/>
            <ac:graphicFrameMk id="9" creationId="{D287A673-89AB-5D36-F57F-689FD2A86A31}"/>
          </ac:graphicFrameMkLst>
        </pc:graphicFrameChg>
        <pc:graphicFrameChg chg="add mod">
          <ac:chgData name="Robin Tannenberg" userId="989a39b0e01aaf02" providerId="LiveId" clId="{86519C01-7BDD-475C-9563-966C3B575C5B}" dt="2024-01-14T20:50:09.737" v="3130" actId="1076"/>
          <ac:graphicFrameMkLst>
            <pc:docMk/>
            <pc:sldMk cId="1173026194" sldId="337"/>
            <ac:graphicFrameMk id="10" creationId="{1D47519B-4154-EE00-EF46-5A7036F4D518}"/>
          </ac:graphicFrameMkLst>
        </pc:graphicFrameChg>
        <pc:graphicFrameChg chg="add mod ord">
          <ac:chgData name="Robin Tannenberg" userId="989a39b0e01aaf02" providerId="LiveId" clId="{86519C01-7BDD-475C-9563-966C3B575C5B}" dt="2024-01-14T20:50:09.737" v="3130" actId="1076"/>
          <ac:graphicFrameMkLst>
            <pc:docMk/>
            <pc:sldMk cId="1173026194" sldId="337"/>
            <ac:graphicFrameMk id="11" creationId="{8F1F50A7-C1BC-BF1E-521D-31FEFF7E4A7B}"/>
          </ac:graphicFrameMkLst>
        </pc:graphicFrameChg>
        <pc:graphicFrameChg chg="add mod">
          <ac:chgData name="Robin Tannenberg" userId="989a39b0e01aaf02" providerId="LiveId" clId="{86519C01-7BDD-475C-9563-966C3B575C5B}" dt="2024-01-14T20:50:09.737" v="3130" actId="1076"/>
          <ac:graphicFrameMkLst>
            <pc:docMk/>
            <pc:sldMk cId="1173026194" sldId="337"/>
            <ac:graphicFrameMk id="12" creationId="{B48F5916-B923-0AA2-78C4-0A3E13736C62}"/>
          </ac:graphicFrameMkLst>
        </pc:graphicFrameChg>
        <pc:graphicFrameChg chg="add mod">
          <ac:chgData name="Robin Tannenberg" userId="989a39b0e01aaf02" providerId="LiveId" clId="{86519C01-7BDD-475C-9563-966C3B575C5B}" dt="2024-01-14T20:50:09.737" v="3130" actId="1076"/>
          <ac:graphicFrameMkLst>
            <pc:docMk/>
            <pc:sldMk cId="1173026194" sldId="337"/>
            <ac:graphicFrameMk id="13" creationId="{64CA9B13-AF6D-16B7-E30B-BEAFB152BE7A}"/>
          </ac:graphicFrameMkLst>
        </pc:graphicFrameChg>
        <pc:picChg chg="add mod">
          <ac:chgData name="Robin Tannenberg" userId="989a39b0e01aaf02" providerId="LiveId" clId="{86519C01-7BDD-475C-9563-966C3B575C5B}" dt="2024-01-14T17:56:04.468" v="2894"/>
          <ac:picMkLst>
            <pc:docMk/>
            <pc:sldMk cId="1173026194" sldId="337"/>
            <ac:picMk id="1025" creationId="{30CC1FEE-ACF8-4A73-F20F-0B2559F67B8E}"/>
          </ac:picMkLst>
        </pc:picChg>
        <pc:picChg chg="add mod">
          <ac:chgData name="Robin Tannenberg" userId="989a39b0e01aaf02" providerId="LiveId" clId="{86519C01-7BDD-475C-9563-966C3B575C5B}" dt="2024-01-14T17:56:04.468" v="2894"/>
          <ac:picMkLst>
            <pc:docMk/>
            <pc:sldMk cId="1173026194" sldId="337"/>
            <ac:picMk id="1026" creationId="{2A3F725D-3EA9-0853-E60F-B77AEB610005}"/>
          </ac:picMkLst>
        </pc:picChg>
        <pc:picChg chg="add mod">
          <ac:chgData name="Robin Tannenberg" userId="989a39b0e01aaf02" providerId="LiveId" clId="{86519C01-7BDD-475C-9563-966C3B575C5B}" dt="2024-01-14T17:56:04.468" v="2894"/>
          <ac:picMkLst>
            <pc:docMk/>
            <pc:sldMk cId="1173026194" sldId="337"/>
            <ac:picMk id="1027" creationId="{CEF3A5EF-E296-431C-7EBD-55B2319C4162}"/>
          </ac:picMkLst>
        </pc:picChg>
        <pc:picChg chg="add mod">
          <ac:chgData name="Robin Tannenberg" userId="989a39b0e01aaf02" providerId="LiveId" clId="{86519C01-7BDD-475C-9563-966C3B575C5B}" dt="2024-01-14T17:56:04.468" v="2894"/>
          <ac:picMkLst>
            <pc:docMk/>
            <pc:sldMk cId="1173026194" sldId="337"/>
            <ac:picMk id="1028" creationId="{5B6E652C-328B-ABDA-D71B-15FB2F7B4182}"/>
          </ac:picMkLst>
        </pc:picChg>
        <pc:picChg chg="add mod">
          <ac:chgData name="Robin Tannenberg" userId="989a39b0e01aaf02" providerId="LiveId" clId="{86519C01-7BDD-475C-9563-966C3B575C5B}" dt="2024-01-14T17:56:04.468" v="2894"/>
          <ac:picMkLst>
            <pc:docMk/>
            <pc:sldMk cId="1173026194" sldId="337"/>
            <ac:picMk id="1029" creationId="{A950A9FE-55F9-5A6A-BCA1-85420E7BAE2A}"/>
          </ac:picMkLst>
        </pc:picChg>
        <pc:picChg chg="add mod">
          <ac:chgData name="Robin Tannenberg" userId="989a39b0e01aaf02" providerId="LiveId" clId="{86519C01-7BDD-475C-9563-966C3B575C5B}" dt="2024-01-14T17:56:04.468" v="2894"/>
          <ac:picMkLst>
            <pc:docMk/>
            <pc:sldMk cId="1173026194" sldId="337"/>
            <ac:picMk id="1030" creationId="{391A651C-1592-B857-8561-65B5A40BE57B}"/>
          </ac:picMkLst>
        </pc:picChg>
        <pc:picChg chg="add mod">
          <ac:chgData name="Robin Tannenberg" userId="989a39b0e01aaf02" providerId="LiveId" clId="{86519C01-7BDD-475C-9563-966C3B575C5B}" dt="2024-01-14T20:50:09.737" v="3130" actId="1076"/>
          <ac:picMkLst>
            <pc:docMk/>
            <pc:sldMk cId="1173026194" sldId="337"/>
            <ac:picMk id="1031" creationId="{ECBCC9FE-D5DD-F22A-CCC2-B3199D468F18}"/>
          </ac:picMkLst>
        </pc:picChg>
        <pc:picChg chg="add">
          <ac:chgData name="Robin Tannenberg" userId="989a39b0e01aaf02" providerId="LiveId" clId="{86519C01-7BDD-475C-9563-966C3B575C5B}" dt="2024-01-14T17:57:08.777" v="2902"/>
          <ac:picMkLst>
            <pc:docMk/>
            <pc:sldMk cId="1173026194" sldId="337"/>
            <ac:picMk id="1033" creationId="{13A879A9-95F9-EA62-9457-00DBF89BBEFD}"/>
          </ac:picMkLst>
        </pc:picChg>
        <pc:picChg chg="add mod">
          <ac:chgData name="Robin Tannenberg" userId="989a39b0e01aaf02" providerId="LiveId" clId="{86519C01-7BDD-475C-9563-966C3B575C5B}" dt="2024-01-14T20:50:09.737" v="3130" actId="1076"/>
          <ac:picMkLst>
            <pc:docMk/>
            <pc:sldMk cId="1173026194" sldId="337"/>
            <ac:picMk id="1035" creationId="{2CF28A3F-4749-6A2C-EB02-740B914E9641}"/>
          </ac:picMkLst>
        </pc:picChg>
        <pc:picChg chg="add mod">
          <ac:chgData name="Robin Tannenberg" userId="989a39b0e01aaf02" providerId="LiveId" clId="{86519C01-7BDD-475C-9563-966C3B575C5B}" dt="2024-01-14T20:50:09.737" v="3130" actId="1076"/>
          <ac:picMkLst>
            <pc:docMk/>
            <pc:sldMk cId="1173026194" sldId="337"/>
            <ac:picMk id="1037" creationId="{2297A9C4-D424-5FA5-B622-CB7EE2452629}"/>
          </ac:picMkLst>
        </pc:picChg>
        <pc:picChg chg="add mod">
          <ac:chgData name="Robin Tannenberg" userId="989a39b0e01aaf02" providerId="LiveId" clId="{86519C01-7BDD-475C-9563-966C3B575C5B}" dt="2024-01-14T20:50:09.737" v="3130" actId="1076"/>
          <ac:picMkLst>
            <pc:docMk/>
            <pc:sldMk cId="1173026194" sldId="337"/>
            <ac:picMk id="1039" creationId="{DD692E7C-9D37-CA93-ABA7-AE07E5D5EBFA}"/>
          </ac:picMkLst>
        </pc:picChg>
        <pc:picChg chg="add mod">
          <ac:chgData name="Robin Tannenberg" userId="989a39b0e01aaf02" providerId="LiveId" clId="{86519C01-7BDD-475C-9563-966C3B575C5B}" dt="2024-01-14T20:50:09.737" v="3130" actId="1076"/>
          <ac:picMkLst>
            <pc:docMk/>
            <pc:sldMk cId="1173026194" sldId="337"/>
            <ac:picMk id="1041" creationId="{4B10C639-4A77-DEA0-0930-83BFD1157BB2}"/>
          </ac:picMkLst>
        </pc:picChg>
        <pc:picChg chg="add mod">
          <ac:chgData name="Robin Tannenberg" userId="989a39b0e01aaf02" providerId="LiveId" clId="{86519C01-7BDD-475C-9563-966C3B575C5B}" dt="2024-01-14T20:50:09.737" v="3130" actId="1076"/>
          <ac:picMkLst>
            <pc:docMk/>
            <pc:sldMk cId="1173026194" sldId="337"/>
            <ac:picMk id="1043" creationId="{C4A127C6-442F-F7C6-9590-1DE3E287EA68}"/>
          </ac:picMkLst>
        </pc:picChg>
      </pc:sldChg>
      <pc:sldChg chg="addSp delSp modSp new del mod">
        <pc:chgData name="Robin Tannenberg" userId="989a39b0e01aaf02" providerId="LiveId" clId="{86519C01-7BDD-475C-9563-966C3B575C5B}" dt="2023-11-06T23:27:04.744" v="2703" actId="2696"/>
        <pc:sldMkLst>
          <pc:docMk/>
          <pc:sldMk cId="3733216972" sldId="337"/>
        </pc:sldMkLst>
        <pc:spChg chg="mod">
          <ac:chgData name="Robin Tannenberg" userId="989a39b0e01aaf02" providerId="LiveId" clId="{86519C01-7BDD-475C-9563-966C3B575C5B}" dt="2023-11-05T16:24:27.126" v="1154"/>
          <ac:spMkLst>
            <pc:docMk/>
            <pc:sldMk cId="3733216972" sldId="337"/>
            <ac:spMk id="2" creationId="{ABDB3664-9D11-2FD1-A451-E66455A946A6}"/>
          </ac:spMkLst>
        </pc:spChg>
        <pc:spChg chg="add del">
          <ac:chgData name="Robin Tannenberg" userId="989a39b0e01aaf02" providerId="LiveId" clId="{86519C01-7BDD-475C-9563-966C3B575C5B}" dt="2023-11-05T16:24:01.185" v="1147" actId="478"/>
          <ac:spMkLst>
            <pc:docMk/>
            <pc:sldMk cId="3733216972" sldId="337"/>
            <ac:spMk id="3" creationId="{0B3732D5-FCC4-1DF3-194D-55C2EC65579F}"/>
          </ac:spMkLst>
        </pc:spChg>
        <pc:graphicFrameChg chg="add del mod">
          <ac:chgData name="Robin Tannenberg" userId="989a39b0e01aaf02" providerId="LiveId" clId="{86519C01-7BDD-475C-9563-966C3B575C5B}" dt="2023-11-05T16:23:58.086" v="1145"/>
          <ac:graphicFrameMkLst>
            <pc:docMk/>
            <pc:sldMk cId="3733216972" sldId="337"/>
            <ac:graphicFrameMk id="5" creationId="{E802235F-A5E2-CD99-CF6D-071A9422A987}"/>
          </ac:graphicFrameMkLst>
        </pc:graphicFrameChg>
        <pc:graphicFrameChg chg="add mod">
          <ac:chgData name="Robin Tannenberg" userId="989a39b0e01aaf02" providerId="LiveId" clId="{86519C01-7BDD-475C-9563-966C3B575C5B}" dt="2023-11-05T16:24:13.615" v="1150" actId="1076"/>
          <ac:graphicFrameMkLst>
            <pc:docMk/>
            <pc:sldMk cId="3733216972" sldId="337"/>
            <ac:graphicFrameMk id="6" creationId="{388829C8-B5D2-A5ED-E887-8893BC246E78}"/>
          </ac:graphicFrameMkLst>
        </pc:graphicFrameChg>
        <pc:picChg chg="add del mod">
          <ac:chgData name="Robin Tannenberg" userId="989a39b0e01aaf02" providerId="LiveId" clId="{86519C01-7BDD-475C-9563-966C3B575C5B}" dt="2023-11-05T16:23:58.086" v="1145"/>
          <ac:picMkLst>
            <pc:docMk/>
            <pc:sldMk cId="3733216972" sldId="337"/>
            <ac:picMk id="5121" creationId="{E7A1A856-FF4D-E3DF-F5FB-A7E1EDDD98C7}"/>
          </ac:picMkLst>
        </pc:picChg>
        <pc:picChg chg="add del mod">
          <ac:chgData name="Robin Tannenberg" userId="989a39b0e01aaf02" providerId="LiveId" clId="{86519C01-7BDD-475C-9563-966C3B575C5B}" dt="2023-11-05T16:23:58.086" v="1145"/>
          <ac:picMkLst>
            <pc:docMk/>
            <pc:sldMk cId="3733216972" sldId="337"/>
            <ac:picMk id="5122" creationId="{4423EA1C-BBE6-1D5C-6156-5AED116EC6CE}"/>
          </ac:picMkLst>
        </pc:picChg>
        <pc:picChg chg="add del mod">
          <ac:chgData name="Robin Tannenberg" userId="989a39b0e01aaf02" providerId="LiveId" clId="{86519C01-7BDD-475C-9563-966C3B575C5B}" dt="2023-11-05T16:23:58.086" v="1145"/>
          <ac:picMkLst>
            <pc:docMk/>
            <pc:sldMk cId="3733216972" sldId="337"/>
            <ac:picMk id="5123" creationId="{D6E5F40A-55F9-DA5C-EB65-6A7E732BCB0C}"/>
          </ac:picMkLst>
        </pc:picChg>
        <pc:picChg chg="add del mod">
          <ac:chgData name="Robin Tannenberg" userId="989a39b0e01aaf02" providerId="LiveId" clId="{86519C01-7BDD-475C-9563-966C3B575C5B}" dt="2023-11-05T16:23:58.086" v="1145"/>
          <ac:picMkLst>
            <pc:docMk/>
            <pc:sldMk cId="3733216972" sldId="337"/>
            <ac:picMk id="5124" creationId="{FD1C44EF-E67D-3C8C-CA6A-18CAC47A7E4A}"/>
          </ac:picMkLst>
        </pc:picChg>
        <pc:picChg chg="add del mod">
          <ac:chgData name="Robin Tannenberg" userId="989a39b0e01aaf02" providerId="LiveId" clId="{86519C01-7BDD-475C-9563-966C3B575C5B}" dt="2023-11-05T16:23:58.086" v="1145"/>
          <ac:picMkLst>
            <pc:docMk/>
            <pc:sldMk cId="3733216972" sldId="337"/>
            <ac:picMk id="5125" creationId="{10F9C224-F28A-26F0-04FE-BD2927D7D501}"/>
          </ac:picMkLst>
        </pc:picChg>
        <pc:picChg chg="add del mod">
          <ac:chgData name="Robin Tannenberg" userId="989a39b0e01aaf02" providerId="LiveId" clId="{86519C01-7BDD-475C-9563-966C3B575C5B}" dt="2023-11-05T16:23:58.086" v="1145"/>
          <ac:picMkLst>
            <pc:docMk/>
            <pc:sldMk cId="3733216972" sldId="337"/>
            <ac:picMk id="5126" creationId="{FF2EEEE9-B727-788C-FA46-425C8B00A8AC}"/>
          </ac:picMkLst>
        </pc:picChg>
      </pc:sldChg>
      <pc:sldChg chg="modSp add del mod ord">
        <pc:chgData name="Robin Tannenberg" userId="989a39b0e01aaf02" providerId="LiveId" clId="{86519C01-7BDD-475C-9563-966C3B575C5B}" dt="2024-01-14T18:50:34.627" v="3126" actId="2696"/>
        <pc:sldMkLst>
          <pc:docMk/>
          <pc:sldMk cId="4033527171" sldId="338"/>
        </pc:sldMkLst>
        <pc:spChg chg="mod">
          <ac:chgData name="Robin Tannenberg" userId="989a39b0e01aaf02" providerId="LiveId" clId="{86519C01-7BDD-475C-9563-966C3B575C5B}" dt="2023-11-05T16:24:42.976" v="1155"/>
          <ac:spMkLst>
            <pc:docMk/>
            <pc:sldMk cId="4033527171" sldId="338"/>
            <ac:spMk id="2" creationId="{3B19709D-AA1A-B1FE-A1E3-DF7D911719BF}"/>
          </ac:spMkLst>
        </pc:spChg>
      </pc:sldChg>
      <pc:sldChg chg="addSp delSp modSp new del mod">
        <pc:chgData name="Robin Tannenberg" userId="989a39b0e01aaf02" providerId="LiveId" clId="{86519C01-7BDD-475C-9563-966C3B575C5B}" dt="2023-11-06T23:32:31.652" v="2724" actId="2696"/>
        <pc:sldMkLst>
          <pc:docMk/>
          <pc:sldMk cId="260550881" sldId="339"/>
        </pc:sldMkLst>
        <pc:spChg chg="mod">
          <ac:chgData name="Robin Tannenberg" userId="989a39b0e01aaf02" providerId="LiveId" clId="{86519C01-7BDD-475C-9563-966C3B575C5B}" dt="2023-11-05T16:27:52.606" v="1179" actId="20577"/>
          <ac:spMkLst>
            <pc:docMk/>
            <pc:sldMk cId="260550881" sldId="339"/>
            <ac:spMk id="2" creationId="{0DABBCAE-10C4-471F-D10A-1FA0009B4D48}"/>
          </ac:spMkLst>
        </pc:spChg>
        <pc:spChg chg="del">
          <ac:chgData name="Robin Tannenberg" userId="989a39b0e01aaf02" providerId="LiveId" clId="{86519C01-7BDD-475C-9563-966C3B575C5B}" dt="2023-11-05T16:28:00.216" v="1180"/>
          <ac:spMkLst>
            <pc:docMk/>
            <pc:sldMk cId="260550881" sldId="339"/>
            <ac:spMk id="3" creationId="{46A20253-F7E0-01E3-D5BB-E9923C49BBD0}"/>
          </ac:spMkLst>
        </pc:spChg>
        <pc:picChg chg="add mod">
          <ac:chgData name="Robin Tannenberg" userId="989a39b0e01aaf02" providerId="LiveId" clId="{86519C01-7BDD-475C-9563-966C3B575C5B}" dt="2023-11-05T16:28:00.216" v="1180"/>
          <ac:picMkLst>
            <pc:docMk/>
            <pc:sldMk cId="260550881" sldId="339"/>
            <ac:picMk id="5" creationId="{9404821B-69E0-D33E-9E10-521317999FCC}"/>
          </ac:picMkLst>
        </pc:picChg>
      </pc:sldChg>
      <pc:sldChg chg="add">
        <pc:chgData name="Robin Tannenberg" userId="989a39b0e01aaf02" providerId="LiveId" clId="{86519C01-7BDD-475C-9563-966C3B575C5B}" dt="2023-11-06T23:32:38.695" v="2725"/>
        <pc:sldMkLst>
          <pc:docMk/>
          <pc:sldMk cId="3924959508" sldId="339"/>
        </pc:sldMkLst>
      </pc:sldChg>
      <pc:sldChg chg="add">
        <pc:chgData name="Robin Tannenberg" userId="989a39b0e01aaf02" providerId="LiveId" clId="{86519C01-7BDD-475C-9563-966C3B575C5B}" dt="2023-11-06T23:32:38.695" v="2725"/>
        <pc:sldMkLst>
          <pc:docMk/>
          <pc:sldMk cId="419888125" sldId="340"/>
        </pc:sldMkLst>
      </pc:sldChg>
      <pc:sldChg chg="addSp delSp modSp new del mod">
        <pc:chgData name="Robin Tannenberg" userId="989a39b0e01aaf02" providerId="LiveId" clId="{86519C01-7BDD-475C-9563-966C3B575C5B}" dt="2023-11-06T23:32:31.652" v="2724" actId="2696"/>
        <pc:sldMkLst>
          <pc:docMk/>
          <pc:sldMk cId="2633313098" sldId="340"/>
        </pc:sldMkLst>
        <pc:spChg chg="mod">
          <ac:chgData name="Robin Tannenberg" userId="989a39b0e01aaf02" providerId="LiveId" clId="{86519C01-7BDD-475C-9563-966C3B575C5B}" dt="2023-11-05T16:28:18.578" v="1199" actId="20577"/>
          <ac:spMkLst>
            <pc:docMk/>
            <pc:sldMk cId="2633313098" sldId="340"/>
            <ac:spMk id="2" creationId="{AA1C61C4-4686-883F-56AF-01A310A1CB81}"/>
          </ac:spMkLst>
        </pc:spChg>
        <pc:spChg chg="del">
          <ac:chgData name="Robin Tannenberg" userId="989a39b0e01aaf02" providerId="LiveId" clId="{86519C01-7BDD-475C-9563-966C3B575C5B}" dt="2023-11-05T16:28:12.335" v="1182"/>
          <ac:spMkLst>
            <pc:docMk/>
            <pc:sldMk cId="2633313098" sldId="340"/>
            <ac:spMk id="3" creationId="{E8C2D5CD-4E22-5867-4699-E8C67C2EF085}"/>
          </ac:spMkLst>
        </pc:spChg>
        <pc:picChg chg="add mod">
          <ac:chgData name="Robin Tannenberg" userId="989a39b0e01aaf02" providerId="LiveId" clId="{86519C01-7BDD-475C-9563-966C3B575C5B}" dt="2023-11-05T16:29:08.377" v="1233" actId="1076"/>
          <ac:picMkLst>
            <pc:docMk/>
            <pc:sldMk cId="2633313098" sldId="340"/>
            <ac:picMk id="5" creationId="{4665F850-0187-4A53-1941-0A792C4B6AAF}"/>
          </ac:picMkLst>
        </pc:picChg>
      </pc:sldChg>
      <pc:sldChg chg="addSp delSp modSp new del mod">
        <pc:chgData name="Robin Tannenberg" userId="989a39b0e01aaf02" providerId="LiveId" clId="{86519C01-7BDD-475C-9563-966C3B575C5B}" dt="2023-11-06T23:32:31.652" v="2724" actId="2696"/>
        <pc:sldMkLst>
          <pc:docMk/>
          <pc:sldMk cId="3146160714" sldId="341"/>
        </pc:sldMkLst>
        <pc:spChg chg="mod">
          <ac:chgData name="Robin Tannenberg" userId="989a39b0e01aaf02" providerId="LiveId" clId="{86519C01-7BDD-475C-9563-966C3B575C5B}" dt="2023-11-05T16:28:37.046" v="1215" actId="20577"/>
          <ac:spMkLst>
            <pc:docMk/>
            <pc:sldMk cId="3146160714" sldId="341"/>
            <ac:spMk id="2" creationId="{16995622-D39A-36D5-0671-CF2DB0FB14DA}"/>
          </ac:spMkLst>
        </pc:spChg>
        <pc:spChg chg="del">
          <ac:chgData name="Robin Tannenberg" userId="989a39b0e01aaf02" providerId="LiveId" clId="{86519C01-7BDD-475C-9563-966C3B575C5B}" dt="2023-11-05T16:28:29.247" v="1201"/>
          <ac:spMkLst>
            <pc:docMk/>
            <pc:sldMk cId="3146160714" sldId="341"/>
            <ac:spMk id="3" creationId="{14D80080-596C-1C1E-CEBC-EC6F72E25F5C}"/>
          </ac:spMkLst>
        </pc:spChg>
        <pc:picChg chg="add mod">
          <ac:chgData name="Robin Tannenberg" userId="989a39b0e01aaf02" providerId="LiveId" clId="{86519C01-7BDD-475C-9563-966C3B575C5B}" dt="2023-11-05T16:29:16.415" v="1235" actId="14100"/>
          <ac:picMkLst>
            <pc:docMk/>
            <pc:sldMk cId="3146160714" sldId="341"/>
            <ac:picMk id="5" creationId="{B700D9B9-78FC-2C0D-C9DD-8F1FB8D2B4A5}"/>
          </ac:picMkLst>
        </pc:picChg>
      </pc:sldChg>
      <pc:sldChg chg="add">
        <pc:chgData name="Robin Tannenberg" userId="989a39b0e01aaf02" providerId="LiveId" clId="{86519C01-7BDD-475C-9563-966C3B575C5B}" dt="2023-11-06T23:32:38.695" v="2725"/>
        <pc:sldMkLst>
          <pc:docMk/>
          <pc:sldMk cId="3982976824" sldId="341"/>
        </pc:sldMkLst>
      </pc:sldChg>
      <pc:sldChg chg="addSp delSp modSp new del mod">
        <pc:chgData name="Robin Tannenberg" userId="989a39b0e01aaf02" providerId="LiveId" clId="{86519C01-7BDD-475C-9563-966C3B575C5B}" dt="2023-11-06T23:32:31.652" v="2724" actId="2696"/>
        <pc:sldMkLst>
          <pc:docMk/>
          <pc:sldMk cId="5594553" sldId="342"/>
        </pc:sldMkLst>
        <pc:spChg chg="mod">
          <ac:chgData name="Robin Tannenberg" userId="989a39b0e01aaf02" providerId="LiveId" clId="{86519C01-7BDD-475C-9563-966C3B575C5B}" dt="2023-11-05T16:28:59.996" v="1230" actId="20577"/>
          <ac:spMkLst>
            <pc:docMk/>
            <pc:sldMk cId="5594553" sldId="342"/>
            <ac:spMk id="2" creationId="{F8C6140C-28C0-0371-270F-2B9C7A345151}"/>
          </ac:spMkLst>
        </pc:spChg>
        <pc:spChg chg="del">
          <ac:chgData name="Robin Tannenberg" userId="989a39b0e01aaf02" providerId="LiveId" clId="{86519C01-7BDD-475C-9563-966C3B575C5B}" dt="2023-11-05T16:28:49.786" v="1217"/>
          <ac:spMkLst>
            <pc:docMk/>
            <pc:sldMk cId="5594553" sldId="342"/>
            <ac:spMk id="3" creationId="{E11C01CE-53F7-4D98-8276-21FFE450BA81}"/>
          </ac:spMkLst>
        </pc:spChg>
        <pc:picChg chg="add mod">
          <ac:chgData name="Robin Tannenberg" userId="989a39b0e01aaf02" providerId="LiveId" clId="{86519C01-7BDD-475C-9563-966C3B575C5B}" dt="2023-11-05T16:28:55.995" v="1220" actId="1076"/>
          <ac:picMkLst>
            <pc:docMk/>
            <pc:sldMk cId="5594553" sldId="342"/>
            <ac:picMk id="5" creationId="{F9DF8297-A7AB-4832-2482-7AEDE1067729}"/>
          </ac:picMkLst>
        </pc:picChg>
      </pc:sldChg>
      <pc:sldChg chg="add">
        <pc:chgData name="Robin Tannenberg" userId="989a39b0e01aaf02" providerId="LiveId" clId="{86519C01-7BDD-475C-9563-966C3B575C5B}" dt="2023-11-06T23:32:38.695" v="2725"/>
        <pc:sldMkLst>
          <pc:docMk/>
          <pc:sldMk cId="2525306614" sldId="342"/>
        </pc:sldMkLst>
      </pc:sldChg>
      <pc:sldChg chg="add">
        <pc:chgData name="Robin Tannenberg" userId="989a39b0e01aaf02" providerId="LiveId" clId="{86519C01-7BDD-475C-9563-966C3B575C5B}" dt="2023-11-06T23:32:38.695" v="2725"/>
        <pc:sldMkLst>
          <pc:docMk/>
          <pc:sldMk cId="154954115" sldId="343"/>
        </pc:sldMkLst>
      </pc:sldChg>
      <pc:sldChg chg="addSp delSp modSp new del mod">
        <pc:chgData name="Robin Tannenberg" userId="989a39b0e01aaf02" providerId="LiveId" clId="{86519C01-7BDD-475C-9563-966C3B575C5B}" dt="2023-11-06T23:32:31.652" v="2724" actId="2696"/>
        <pc:sldMkLst>
          <pc:docMk/>
          <pc:sldMk cId="869760423" sldId="343"/>
        </pc:sldMkLst>
        <pc:spChg chg="mod">
          <ac:chgData name="Robin Tannenberg" userId="989a39b0e01aaf02" providerId="LiveId" clId="{86519C01-7BDD-475C-9563-966C3B575C5B}" dt="2023-11-05T16:29:51.117" v="1251" actId="20577"/>
          <ac:spMkLst>
            <pc:docMk/>
            <pc:sldMk cId="869760423" sldId="343"/>
            <ac:spMk id="2" creationId="{DC5528B3-A8E7-F51B-97C0-2B5566ADCC57}"/>
          </ac:spMkLst>
        </pc:spChg>
        <pc:spChg chg="del">
          <ac:chgData name="Robin Tannenberg" userId="989a39b0e01aaf02" providerId="LiveId" clId="{86519C01-7BDD-475C-9563-966C3B575C5B}" dt="2023-11-05T16:29:39.266" v="1237"/>
          <ac:spMkLst>
            <pc:docMk/>
            <pc:sldMk cId="869760423" sldId="343"/>
            <ac:spMk id="3" creationId="{A293A695-7920-4590-6041-333C08302E58}"/>
          </ac:spMkLst>
        </pc:spChg>
        <pc:picChg chg="add mod">
          <ac:chgData name="Robin Tannenberg" userId="989a39b0e01aaf02" providerId="LiveId" clId="{86519C01-7BDD-475C-9563-966C3B575C5B}" dt="2023-11-05T16:29:44.863" v="1241" actId="1076"/>
          <ac:picMkLst>
            <pc:docMk/>
            <pc:sldMk cId="869760423" sldId="343"/>
            <ac:picMk id="5" creationId="{24F1F222-99D6-1AF8-0E1D-A2B2D6EAC5BD}"/>
          </ac:picMkLst>
        </pc:picChg>
      </pc:sldChg>
      <pc:sldChg chg="addSp delSp modSp new del mod">
        <pc:chgData name="Robin Tannenberg" userId="989a39b0e01aaf02" providerId="LiveId" clId="{86519C01-7BDD-475C-9563-966C3B575C5B}" dt="2023-11-05T16:31:03.415" v="1278" actId="47"/>
        <pc:sldMkLst>
          <pc:docMk/>
          <pc:sldMk cId="987795381" sldId="344"/>
        </pc:sldMkLst>
        <pc:spChg chg="mod">
          <ac:chgData name="Robin Tannenberg" userId="989a39b0e01aaf02" providerId="LiveId" clId="{86519C01-7BDD-475C-9563-966C3B575C5B}" dt="2023-11-05T16:30:18.445" v="1273" actId="20577"/>
          <ac:spMkLst>
            <pc:docMk/>
            <pc:sldMk cId="987795381" sldId="344"/>
            <ac:spMk id="2" creationId="{1ED21D26-930F-F5F8-29D1-B662B323B2EE}"/>
          </ac:spMkLst>
        </pc:spChg>
        <pc:spChg chg="del">
          <ac:chgData name="Robin Tannenberg" userId="989a39b0e01aaf02" providerId="LiveId" clId="{86519C01-7BDD-475C-9563-966C3B575C5B}" dt="2023-11-05T16:30:09.117" v="1253"/>
          <ac:spMkLst>
            <pc:docMk/>
            <pc:sldMk cId="987795381" sldId="344"/>
            <ac:spMk id="3" creationId="{E5295E54-3491-2A12-D5D2-E42CAAAF6683}"/>
          </ac:spMkLst>
        </pc:spChg>
        <pc:picChg chg="add mod">
          <ac:chgData name="Robin Tannenberg" userId="989a39b0e01aaf02" providerId="LiveId" clId="{86519C01-7BDD-475C-9563-966C3B575C5B}" dt="2023-11-05T16:30:09.117" v="1253"/>
          <ac:picMkLst>
            <pc:docMk/>
            <pc:sldMk cId="987795381" sldId="344"/>
            <ac:picMk id="5" creationId="{7CB73011-ACE4-F8ED-E5CF-2077052763FE}"/>
          </ac:picMkLst>
        </pc:picChg>
      </pc:sldChg>
      <pc:sldChg chg="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003254677" sldId="344"/>
        </pc:sldMkLst>
        <pc:spChg chg="mod">
          <ac:chgData name="Robin Tannenberg" userId="989a39b0e01aaf02" providerId="LiveId" clId="{86519C01-7BDD-475C-9563-966C3B575C5B}" dt="2023-11-05T16:35:29.867" v="1321" actId="27636"/>
          <ac:spMkLst>
            <pc:docMk/>
            <pc:sldMk cId="3003254677" sldId="344"/>
            <ac:spMk id="2" creationId="{55E38D8E-4870-E0C8-E80A-CB3E7F1A42AE}"/>
          </ac:spMkLst>
        </pc:spChg>
      </pc:sldChg>
      <pc:sldChg chg="addSp delSp modSp new add del mod">
        <pc:chgData name="Robin Tannenberg" userId="989a39b0e01aaf02" providerId="LiveId" clId="{86519C01-7BDD-475C-9563-966C3B575C5B}" dt="2024-01-14T20:51:47.302" v="3133" actId="2696"/>
        <pc:sldMkLst>
          <pc:docMk/>
          <pc:sldMk cId="1529814838" sldId="345"/>
        </pc:sldMkLst>
        <pc:spChg chg="mod">
          <ac:chgData name="Robin Tannenberg" userId="989a39b0e01aaf02" providerId="LiveId" clId="{86519C01-7BDD-475C-9563-966C3B575C5B}" dt="2023-11-05T16:39:02.887" v="1393" actId="20577"/>
          <ac:spMkLst>
            <pc:docMk/>
            <pc:sldMk cId="1529814838" sldId="345"/>
            <ac:spMk id="2" creationId="{AFA3806E-0D24-A2A8-2D7F-B56E9635995A}"/>
          </ac:spMkLst>
        </pc:spChg>
        <pc:spChg chg="del">
          <ac:chgData name="Robin Tannenberg" userId="989a39b0e01aaf02" providerId="LiveId" clId="{86519C01-7BDD-475C-9563-966C3B575C5B}" dt="2023-11-05T16:38:50.976" v="1365"/>
          <ac:spMkLst>
            <pc:docMk/>
            <pc:sldMk cId="1529814838" sldId="345"/>
            <ac:spMk id="3" creationId="{D9B59A60-FDD1-4C95-ADBD-53285799EAB9}"/>
          </ac:spMkLst>
        </pc:spChg>
        <pc:picChg chg="add mod">
          <ac:chgData name="Robin Tannenberg" userId="989a39b0e01aaf02" providerId="LiveId" clId="{86519C01-7BDD-475C-9563-966C3B575C5B}" dt="2023-11-05T16:38:56.006" v="1368" actId="14100"/>
          <ac:picMkLst>
            <pc:docMk/>
            <pc:sldMk cId="1529814838" sldId="345"/>
            <ac:picMk id="5" creationId="{D88B21B6-E441-49D7-312E-2514DD86B780}"/>
          </ac:picMkLst>
        </pc:picChg>
      </pc:sldChg>
      <pc:sldChg chg="addSp delSp modSp new del mod">
        <pc:chgData name="Robin Tannenberg" userId="989a39b0e01aaf02" providerId="LiveId" clId="{86519C01-7BDD-475C-9563-966C3B575C5B}" dt="2023-11-05T16:36:15.168" v="1326" actId="47"/>
        <pc:sldMkLst>
          <pc:docMk/>
          <pc:sldMk cId="1646497300" sldId="345"/>
        </pc:sldMkLst>
        <pc:spChg chg="mod">
          <ac:chgData name="Robin Tannenberg" userId="989a39b0e01aaf02" providerId="LiveId" clId="{86519C01-7BDD-475C-9563-966C3B575C5B}" dt="2023-11-05T16:35:25.782" v="1319" actId="20577"/>
          <ac:spMkLst>
            <pc:docMk/>
            <pc:sldMk cId="1646497300" sldId="345"/>
            <ac:spMk id="2" creationId="{A800BAA2-73A5-7F87-557A-248898CCD625}"/>
          </ac:spMkLst>
        </pc:spChg>
        <pc:spChg chg="del">
          <ac:chgData name="Robin Tannenberg" userId="989a39b0e01aaf02" providerId="LiveId" clId="{86519C01-7BDD-475C-9563-966C3B575C5B}" dt="2023-11-05T16:35:29.816" v="1320"/>
          <ac:spMkLst>
            <pc:docMk/>
            <pc:sldMk cId="1646497300" sldId="345"/>
            <ac:spMk id="3" creationId="{70CB9B7D-D63A-0382-4BE4-C88AB9C0F61E}"/>
          </ac:spMkLst>
        </pc:spChg>
        <pc:picChg chg="add mod">
          <ac:chgData name="Robin Tannenberg" userId="989a39b0e01aaf02" providerId="LiveId" clId="{86519C01-7BDD-475C-9563-966C3B575C5B}" dt="2023-11-05T16:35:37.805" v="1323" actId="14100"/>
          <ac:picMkLst>
            <pc:docMk/>
            <pc:sldMk cId="1646497300" sldId="345"/>
            <ac:picMk id="5" creationId="{97148AB3-1EC8-2AAF-FC6D-50FD5514ED13}"/>
          </ac:picMkLst>
        </pc:picChg>
      </pc:sldChg>
      <pc:sldChg chg="addSp delSp modSp new add del mod">
        <pc:chgData name="Robin Tannenberg" userId="989a39b0e01aaf02" providerId="LiveId" clId="{86519C01-7BDD-475C-9563-966C3B575C5B}" dt="2024-01-14T20:51:47.302" v="3133" actId="2696"/>
        <pc:sldMkLst>
          <pc:docMk/>
          <pc:sldMk cId="1795215012" sldId="346"/>
        </pc:sldMkLst>
        <pc:spChg chg="mod">
          <ac:chgData name="Robin Tannenberg" userId="989a39b0e01aaf02" providerId="LiveId" clId="{86519C01-7BDD-475C-9563-966C3B575C5B}" dt="2023-11-05T16:40:07.905" v="1401"/>
          <ac:spMkLst>
            <pc:docMk/>
            <pc:sldMk cId="1795215012" sldId="346"/>
            <ac:spMk id="2" creationId="{75FBFA2F-04C8-39E4-EFB3-A8E41724D2D5}"/>
          </ac:spMkLst>
        </pc:spChg>
        <pc:spChg chg="del">
          <ac:chgData name="Robin Tannenberg" userId="989a39b0e01aaf02" providerId="LiveId" clId="{86519C01-7BDD-475C-9563-966C3B575C5B}" dt="2023-11-05T16:39:57.095" v="1399"/>
          <ac:spMkLst>
            <pc:docMk/>
            <pc:sldMk cId="1795215012" sldId="346"/>
            <ac:spMk id="3" creationId="{655EE354-09DD-C07D-9186-236B546487DB}"/>
          </ac:spMkLst>
        </pc:spChg>
        <pc:picChg chg="add mod">
          <ac:chgData name="Robin Tannenberg" userId="989a39b0e01aaf02" providerId="LiveId" clId="{86519C01-7BDD-475C-9563-966C3B575C5B}" dt="2023-11-05T16:39:57.095" v="1399"/>
          <ac:picMkLst>
            <pc:docMk/>
            <pc:sldMk cId="1795215012" sldId="346"/>
            <ac:picMk id="5" creationId="{C84DB330-B9A2-C581-A310-E0D7678D6A02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0265206" sldId="347"/>
        </pc:sldMkLst>
        <pc:spChg chg="mod">
          <ac:chgData name="Robin Tannenberg" userId="989a39b0e01aaf02" providerId="LiveId" clId="{86519C01-7BDD-475C-9563-966C3B575C5B}" dt="2023-11-05T16:40:36.222" v="1416" actId="20577"/>
          <ac:spMkLst>
            <pc:docMk/>
            <pc:sldMk cId="20265206" sldId="347"/>
            <ac:spMk id="2" creationId="{A58D5742-EF7E-A32F-E253-7DBF5CAC52E5}"/>
          </ac:spMkLst>
        </pc:spChg>
        <pc:spChg chg="del">
          <ac:chgData name="Robin Tannenberg" userId="989a39b0e01aaf02" providerId="LiveId" clId="{86519C01-7BDD-475C-9563-966C3B575C5B}" dt="2023-11-05T16:40:39.598" v="1417"/>
          <ac:spMkLst>
            <pc:docMk/>
            <pc:sldMk cId="20265206" sldId="347"/>
            <ac:spMk id="3" creationId="{44BAD3E7-9950-3C03-D31B-1D7F00D30A84}"/>
          </ac:spMkLst>
        </pc:spChg>
        <pc:picChg chg="add mod">
          <ac:chgData name="Robin Tannenberg" userId="989a39b0e01aaf02" providerId="LiveId" clId="{86519C01-7BDD-475C-9563-966C3B575C5B}" dt="2023-11-05T16:40:39.598" v="1417"/>
          <ac:picMkLst>
            <pc:docMk/>
            <pc:sldMk cId="20265206" sldId="347"/>
            <ac:picMk id="5" creationId="{EDB00FDE-A948-BA8D-9C8C-390EEF7D7B1A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965259181" sldId="348"/>
        </pc:sldMkLst>
        <pc:spChg chg="mod">
          <ac:chgData name="Robin Tannenberg" userId="989a39b0e01aaf02" providerId="LiveId" clId="{86519C01-7BDD-475C-9563-966C3B575C5B}" dt="2023-11-05T16:41:49.875" v="1449" actId="20577"/>
          <ac:spMkLst>
            <pc:docMk/>
            <pc:sldMk cId="1965259181" sldId="348"/>
            <ac:spMk id="2" creationId="{B2860E7E-72F8-EC1D-F6EE-468FDA54753D}"/>
          </ac:spMkLst>
        </pc:spChg>
        <pc:spChg chg="del">
          <ac:chgData name="Robin Tannenberg" userId="989a39b0e01aaf02" providerId="LiveId" clId="{86519C01-7BDD-475C-9563-966C3B575C5B}" dt="2023-11-05T16:41:40.736" v="1423"/>
          <ac:spMkLst>
            <pc:docMk/>
            <pc:sldMk cId="1965259181" sldId="348"/>
            <ac:spMk id="3" creationId="{9B370B56-140C-A887-6FF0-166CD7E2BA05}"/>
          </ac:spMkLst>
        </pc:spChg>
        <pc:picChg chg="add mod">
          <ac:chgData name="Robin Tannenberg" userId="989a39b0e01aaf02" providerId="LiveId" clId="{86519C01-7BDD-475C-9563-966C3B575C5B}" dt="2023-11-05T16:41:40.736" v="1423"/>
          <ac:picMkLst>
            <pc:docMk/>
            <pc:sldMk cId="1965259181" sldId="348"/>
            <ac:picMk id="5" creationId="{202A3576-FD2F-5B6F-29A7-DDE2E4E2CC12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013637241" sldId="349"/>
        </pc:sldMkLst>
        <pc:spChg chg="mod">
          <ac:chgData name="Robin Tannenberg" userId="989a39b0e01aaf02" providerId="LiveId" clId="{86519C01-7BDD-475C-9563-966C3B575C5B}" dt="2023-11-05T16:43:17.886" v="1475" actId="20577"/>
          <ac:spMkLst>
            <pc:docMk/>
            <pc:sldMk cId="2013637241" sldId="349"/>
            <ac:spMk id="2" creationId="{2A21636E-E65B-1693-8F77-0EDA110A8A5D}"/>
          </ac:spMkLst>
        </pc:spChg>
        <pc:spChg chg="del">
          <ac:chgData name="Robin Tannenberg" userId="989a39b0e01aaf02" providerId="LiveId" clId="{86519C01-7BDD-475C-9563-966C3B575C5B}" dt="2023-11-05T16:42:59.997" v="1459"/>
          <ac:spMkLst>
            <pc:docMk/>
            <pc:sldMk cId="2013637241" sldId="349"/>
            <ac:spMk id="3" creationId="{A2B19483-B549-8D31-1C64-D764DB2B207D}"/>
          </ac:spMkLst>
        </pc:spChg>
        <pc:picChg chg="add mod">
          <ac:chgData name="Robin Tannenberg" userId="989a39b0e01aaf02" providerId="LiveId" clId="{86519C01-7BDD-475C-9563-966C3B575C5B}" dt="2023-11-05T16:43:04.997" v="1462" actId="14100"/>
          <ac:picMkLst>
            <pc:docMk/>
            <pc:sldMk cId="2013637241" sldId="349"/>
            <ac:picMk id="5" creationId="{F197A5E3-FC6D-6081-6B6B-61ACCA54B49F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4178397556" sldId="350"/>
        </pc:sldMkLst>
        <pc:spChg chg="mod">
          <ac:chgData name="Robin Tannenberg" userId="989a39b0e01aaf02" providerId="LiveId" clId="{86519C01-7BDD-475C-9563-966C3B575C5B}" dt="2023-11-05T16:43:53.225" v="1491" actId="20577"/>
          <ac:spMkLst>
            <pc:docMk/>
            <pc:sldMk cId="4178397556" sldId="350"/>
            <ac:spMk id="2" creationId="{7473E511-FBD2-9D0E-516B-40F9069270AD}"/>
          </ac:spMkLst>
        </pc:spChg>
        <pc:spChg chg="del">
          <ac:chgData name="Robin Tannenberg" userId="989a39b0e01aaf02" providerId="LiveId" clId="{86519C01-7BDD-475C-9563-966C3B575C5B}" dt="2023-11-05T16:43:48.066" v="1477"/>
          <ac:spMkLst>
            <pc:docMk/>
            <pc:sldMk cId="4178397556" sldId="350"/>
            <ac:spMk id="3" creationId="{F9359F0A-9343-B967-5496-1C8956327C9D}"/>
          </ac:spMkLst>
        </pc:spChg>
        <pc:picChg chg="add mod">
          <ac:chgData name="Robin Tannenberg" userId="989a39b0e01aaf02" providerId="LiveId" clId="{86519C01-7BDD-475C-9563-966C3B575C5B}" dt="2023-11-05T16:43:48.066" v="1477"/>
          <ac:picMkLst>
            <pc:docMk/>
            <pc:sldMk cId="4178397556" sldId="350"/>
            <ac:picMk id="5" creationId="{F85240C9-00D6-65DA-FF44-F7372936C940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845108424" sldId="351"/>
        </pc:sldMkLst>
        <pc:spChg chg="mod">
          <ac:chgData name="Robin Tannenberg" userId="989a39b0e01aaf02" providerId="LiveId" clId="{86519C01-7BDD-475C-9563-966C3B575C5B}" dt="2023-11-05T16:44:19.621" v="1514" actId="20577"/>
          <ac:spMkLst>
            <pc:docMk/>
            <pc:sldMk cId="3845108424" sldId="351"/>
            <ac:spMk id="2" creationId="{B5DC3672-84BF-8F43-D9E5-D5D746F939FE}"/>
          </ac:spMkLst>
        </pc:spChg>
        <pc:spChg chg="del">
          <ac:chgData name="Robin Tannenberg" userId="989a39b0e01aaf02" providerId="LiveId" clId="{86519C01-7BDD-475C-9563-966C3B575C5B}" dt="2023-11-05T16:44:06.391" v="1493"/>
          <ac:spMkLst>
            <pc:docMk/>
            <pc:sldMk cId="3845108424" sldId="351"/>
            <ac:spMk id="3" creationId="{C8F618D0-C859-37EE-BC89-C1FFD8619867}"/>
          </ac:spMkLst>
        </pc:spChg>
        <pc:picChg chg="add mod">
          <ac:chgData name="Robin Tannenberg" userId="989a39b0e01aaf02" providerId="LiveId" clId="{86519C01-7BDD-475C-9563-966C3B575C5B}" dt="2023-11-05T16:44:29.466" v="1516" actId="14100"/>
          <ac:picMkLst>
            <pc:docMk/>
            <pc:sldMk cId="3845108424" sldId="351"/>
            <ac:picMk id="5" creationId="{31191B42-86A6-9EFF-C9DF-4271BF34BE10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769317493" sldId="352"/>
        </pc:sldMkLst>
        <pc:spChg chg="mod">
          <ac:chgData name="Robin Tannenberg" userId="989a39b0e01aaf02" providerId="LiveId" clId="{86519C01-7BDD-475C-9563-966C3B575C5B}" dt="2023-11-05T16:45:19.786" v="1523"/>
          <ac:spMkLst>
            <pc:docMk/>
            <pc:sldMk cId="3769317493" sldId="352"/>
            <ac:spMk id="2" creationId="{8D7DB724-019F-4739-05D3-9E1C5D0AFA10}"/>
          </ac:spMkLst>
        </pc:spChg>
        <pc:spChg chg="del">
          <ac:chgData name="Robin Tannenberg" userId="989a39b0e01aaf02" providerId="LiveId" clId="{86519C01-7BDD-475C-9563-966C3B575C5B}" dt="2023-11-05T16:45:06.546" v="1518"/>
          <ac:spMkLst>
            <pc:docMk/>
            <pc:sldMk cId="3769317493" sldId="352"/>
            <ac:spMk id="3" creationId="{C5D228CD-69AE-BEA1-782E-5329D80737D7}"/>
          </ac:spMkLst>
        </pc:spChg>
        <pc:picChg chg="add mod">
          <ac:chgData name="Robin Tannenberg" userId="989a39b0e01aaf02" providerId="LiveId" clId="{86519C01-7BDD-475C-9563-966C3B575C5B}" dt="2023-11-05T16:45:06.546" v="1518"/>
          <ac:picMkLst>
            <pc:docMk/>
            <pc:sldMk cId="3769317493" sldId="352"/>
            <ac:picMk id="5" creationId="{D84D1767-B944-FAAB-9D9F-DC698E8724A6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545107167" sldId="353"/>
        </pc:sldMkLst>
        <pc:spChg chg="mod">
          <ac:chgData name="Robin Tannenberg" userId="989a39b0e01aaf02" providerId="LiveId" clId="{86519C01-7BDD-475C-9563-966C3B575C5B}" dt="2023-11-05T16:45:42.837" v="1544" actId="20577"/>
          <ac:spMkLst>
            <pc:docMk/>
            <pc:sldMk cId="3545107167" sldId="353"/>
            <ac:spMk id="2" creationId="{EC7B3D4E-5799-667A-07E8-39481E5975DD}"/>
          </ac:spMkLst>
        </pc:spChg>
        <pc:spChg chg="del">
          <ac:chgData name="Robin Tannenberg" userId="989a39b0e01aaf02" providerId="LiveId" clId="{86519C01-7BDD-475C-9563-966C3B575C5B}" dt="2023-11-05T16:45:34.366" v="1525" actId="478"/>
          <ac:spMkLst>
            <pc:docMk/>
            <pc:sldMk cId="3545107167" sldId="353"/>
            <ac:spMk id="3" creationId="{A8D54C5F-04CC-28B6-1F79-505491AFFB80}"/>
          </ac:spMkLst>
        </pc:spChg>
        <pc:spChg chg="add mod">
          <ac:chgData name="Robin Tannenberg" userId="989a39b0e01aaf02" providerId="LiveId" clId="{86519C01-7BDD-475C-9563-966C3B575C5B}" dt="2023-11-05T16:46:04.006" v="1551" actId="1076"/>
          <ac:spMkLst>
            <pc:docMk/>
            <pc:sldMk cId="3545107167" sldId="353"/>
            <ac:spMk id="7" creationId="{CA214EF4-B7C9-043E-4CF2-440F8AF63458}"/>
          </ac:spMkLst>
        </pc:spChg>
        <pc:spChg chg="add mod">
          <ac:chgData name="Robin Tannenberg" userId="989a39b0e01aaf02" providerId="LiveId" clId="{86519C01-7BDD-475C-9563-966C3B575C5B}" dt="2023-11-05T16:46:26.247" v="1556" actId="1076"/>
          <ac:spMkLst>
            <pc:docMk/>
            <pc:sldMk cId="3545107167" sldId="353"/>
            <ac:spMk id="10" creationId="{63FA5972-4744-8384-4638-EBDD510A8147}"/>
          </ac:spMkLst>
        </pc:spChg>
        <pc:spChg chg="add mod">
          <ac:chgData name="Robin Tannenberg" userId="989a39b0e01aaf02" providerId="LiveId" clId="{86519C01-7BDD-475C-9563-966C3B575C5B}" dt="2023-11-05T16:46:48.777" v="1562" actId="14100"/>
          <ac:spMkLst>
            <pc:docMk/>
            <pc:sldMk cId="3545107167" sldId="353"/>
            <ac:spMk id="13" creationId="{581A6744-61EC-2257-D958-43CDB90F0AB7}"/>
          </ac:spMkLst>
        </pc:spChg>
        <pc:spChg chg="add mod">
          <ac:chgData name="Robin Tannenberg" userId="989a39b0e01aaf02" providerId="LiveId" clId="{86519C01-7BDD-475C-9563-966C3B575C5B}" dt="2023-11-05T16:47:35.517" v="1569" actId="14100"/>
          <ac:spMkLst>
            <pc:docMk/>
            <pc:sldMk cId="3545107167" sldId="353"/>
            <ac:spMk id="16" creationId="{6945BA51-872A-55CB-5745-8458A493C833}"/>
          </ac:spMkLst>
        </pc:spChg>
        <pc:spChg chg="add del mod">
          <ac:chgData name="Robin Tannenberg" userId="989a39b0e01aaf02" providerId="LiveId" clId="{86519C01-7BDD-475C-9563-966C3B575C5B}" dt="2023-11-05T16:48:42.995" v="1580" actId="478"/>
          <ac:spMkLst>
            <pc:docMk/>
            <pc:sldMk cId="3545107167" sldId="353"/>
            <ac:spMk id="19" creationId="{3514A621-0AD0-F225-DCED-0140AD3C0F1A}"/>
          </ac:spMkLst>
        </pc:spChg>
        <pc:picChg chg="add mod">
          <ac:chgData name="Robin Tannenberg" userId="989a39b0e01aaf02" providerId="LiveId" clId="{86519C01-7BDD-475C-9563-966C3B575C5B}" dt="2023-11-05T16:45:47.825" v="1546" actId="1076"/>
          <ac:picMkLst>
            <pc:docMk/>
            <pc:sldMk cId="3545107167" sldId="353"/>
            <ac:picMk id="5" creationId="{87E003C3-4378-B3CB-3994-5697473FB84E}"/>
          </ac:picMkLst>
        </pc:picChg>
        <pc:picChg chg="add mod">
          <ac:chgData name="Robin Tannenberg" userId="989a39b0e01aaf02" providerId="LiveId" clId="{86519C01-7BDD-475C-9563-966C3B575C5B}" dt="2023-11-05T16:46:14.087" v="1553" actId="1076"/>
          <ac:picMkLst>
            <pc:docMk/>
            <pc:sldMk cId="3545107167" sldId="353"/>
            <ac:picMk id="8" creationId="{E2FC892A-8F82-E44F-AE61-8E0BB0CABB6F}"/>
          </ac:picMkLst>
        </pc:picChg>
        <pc:picChg chg="add mod">
          <ac:chgData name="Robin Tannenberg" userId="989a39b0e01aaf02" providerId="LiveId" clId="{86519C01-7BDD-475C-9563-966C3B575C5B}" dt="2023-11-05T16:46:37.875" v="1559" actId="14100"/>
          <ac:picMkLst>
            <pc:docMk/>
            <pc:sldMk cId="3545107167" sldId="353"/>
            <ac:picMk id="11" creationId="{169AB51B-14F9-F473-1E84-CFBA6309D5B8}"/>
          </ac:picMkLst>
        </pc:picChg>
        <pc:picChg chg="add mod">
          <ac:chgData name="Robin Tannenberg" userId="989a39b0e01aaf02" providerId="LiveId" clId="{86519C01-7BDD-475C-9563-966C3B575C5B}" dt="2023-11-05T16:47:02.826" v="1565" actId="14100"/>
          <ac:picMkLst>
            <pc:docMk/>
            <pc:sldMk cId="3545107167" sldId="353"/>
            <ac:picMk id="14" creationId="{43164EB0-17B1-888B-004D-6278137BF0DA}"/>
          </ac:picMkLst>
        </pc:picChg>
        <pc:picChg chg="add del mod">
          <ac:chgData name="Robin Tannenberg" userId="989a39b0e01aaf02" providerId="LiveId" clId="{86519C01-7BDD-475C-9563-966C3B575C5B}" dt="2023-11-05T16:48:40.872" v="1579" actId="478"/>
          <ac:picMkLst>
            <pc:docMk/>
            <pc:sldMk cId="3545107167" sldId="353"/>
            <ac:picMk id="17" creationId="{A6300CDB-B3DD-CD91-233B-C5CA636D07BD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544630603" sldId="354"/>
        </pc:sldMkLst>
        <pc:spChg chg="mod">
          <ac:chgData name="Robin Tannenberg" userId="989a39b0e01aaf02" providerId="LiveId" clId="{86519C01-7BDD-475C-9563-966C3B575C5B}" dt="2023-11-05T16:50:27.755" v="1629" actId="20577"/>
          <ac:spMkLst>
            <pc:docMk/>
            <pc:sldMk cId="3544630603" sldId="354"/>
            <ac:spMk id="2" creationId="{CC3052D7-0D34-F05D-3FFA-74C3DDC60A35}"/>
          </ac:spMkLst>
        </pc:spChg>
        <pc:spChg chg="del">
          <ac:chgData name="Robin Tannenberg" userId="989a39b0e01aaf02" providerId="LiveId" clId="{86519C01-7BDD-475C-9563-966C3B575C5B}" dt="2023-11-05T16:49:51.995" v="1612" actId="478"/>
          <ac:spMkLst>
            <pc:docMk/>
            <pc:sldMk cId="3544630603" sldId="354"/>
            <ac:spMk id="3" creationId="{59CAFEE3-75A7-2096-76AF-80638581E6AB}"/>
          </ac:spMkLst>
        </pc:spChg>
        <pc:picChg chg="add del mod">
          <ac:chgData name="Robin Tannenberg" userId="989a39b0e01aaf02" providerId="LiveId" clId="{86519C01-7BDD-475C-9563-966C3B575C5B}" dt="2023-11-05T16:50:17.305" v="1615" actId="478"/>
          <ac:picMkLst>
            <pc:docMk/>
            <pc:sldMk cId="3544630603" sldId="354"/>
            <ac:picMk id="5" creationId="{E2AD2ABA-1E48-CFD5-F41F-42AB46BEF34C}"/>
          </ac:picMkLst>
        </pc:picChg>
        <pc:picChg chg="add mod">
          <ac:chgData name="Robin Tannenberg" userId="989a39b0e01aaf02" providerId="LiveId" clId="{86519C01-7BDD-475C-9563-966C3B575C5B}" dt="2023-11-05T16:50:21.756" v="1617" actId="14100"/>
          <ac:picMkLst>
            <pc:docMk/>
            <pc:sldMk cId="3544630603" sldId="354"/>
            <ac:picMk id="6" creationId="{466E20BF-CEEA-4574-9754-FD6DF7DA2CFF}"/>
          </ac:picMkLst>
        </pc:picChg>
      </pc:sldChg>
      <pc:sldChg chg="addSp delSp modSp add del mod">
        <pc:chgData name="Robin Tannenberg" userId="989a39b0e01aaf02" providerId="LiveId" clId="{86519C01-7BDD-475C-9563-966C3B575C5B}" dt="2023-11-06T23:39:09.645" v="2741" actId="47"/>
        <pc:sldMkLst>
          <pc:docMk/>
          <pc:sldMk cId="1497477525" sldId="355"/>
        </pc:sldMkLst>
        <pc:spChg chg="del">
          <ac:chgData name="Robin Tannenberg" userId="989a39b0e01aaf02" providerId="LiveId" clId="{86519C01-7BDD-475C-9563-966C3B575C5B}" dt="2023-11-05T16:49:09.926" v="1597" actId="478"/>
          <ac:spMkLst>
            <pc:docMk/>
            <pc:sldMk cId="1497477525" sldId="355"/>
            <ac:spMk id="3" creationId="{59CAFEE3-75A7-2096-76AF-80638581E6AB}"/>
          </ac:spMkLst>
        </pc:spChg>
        <pc:picChg chg="del">
          <ac:chgData name="Robin Tannenberg" userId="989a39b0e01aaf02" providerId="LiveId" clId="{86519C01-7BDD-475C-9563-966C3B575C5B}" dt="2023-11-05T16:49:02.538" v="1596" actId="478"/>
          <ac:picMkLst>
            <pc:docMk/>
            <pc:sldMk cId="1497477525" sldId="355"/>
            <ac:picMk id="5" creationId="{E2AD2ABA-1E48-CFD5-F41F-42AB46BEF34C}"/>
          </ac:picMkLst>
        </pc:picChg>
        <pc:picChg chg="add mod">
          <ac:chgData name="Robin Tannenberg" userId="989a39b0e01aaf02" providerId="LiveId" clId="{86519C01-7BDD-475C-9563-966C3B575C5B}" dt="2023-11-05T16:49:27.237" v="1605" actId="1076"/>
          <ac:picMkLst>
            <pc:docMk/>
            <pc:sldMk cId="1497477525" sldId="355"/>
            <ac:picMk id="6" creationId="{841933B8-9A83-5180-D02F-B99DDA5D274A}"/>
          </ac:picMkLst>
        </pc:picChg>
        <pc:picChg chg="add mod">
          <ac:chgData name="Robin Tannenberg" userId="989a39b0e01aaf02" providerId="LiveId" clId="{86519C01-7BDD-475C-9563-966C3B575C5B}" dt="2023-11-05T16:49:25.187" v="1604" actId="14100"/>
          <ac:picMkLst>
            <pc:docMk/>
            <pc:sldMk cId="1497477525" sldId="355"/>
            <ac:picMk id="7" creationId="{03F83103-87C4-6E6F-DF5F-E492C8A5B747}"/>
          </ac:picMkLst>
        </pc:picChg>
      </pc:sldChg>
      <pc:sldChg chg="add del">
        <pc:chgData name="Robin Tannenberg" userId="989a39b0e01aaf02" providerId="LiveId" clId="{86519C01-7BDD-475C-9563-966C3B575C5B}" dt="2023-11-06T23:39:09.645" v="2741" actId="47"/>
        <pc:sldMkLst>
          <pc:docMk/>
          <pc:sldMk cId="3031469233" sldId="356"/>
        </pc:sldMkLst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58725250" sldId="357"/>
        </pc:sldMkLst>
        <pc:spChg chg="mod">
          <ac:chgData name="Robin Tannenberg" userId="989a39b0e01aaf02" providerId="LiveId" clId="{86519C01-7BDD-475C-9563-966C3B575C5B}" dt="2023-11-05T16:51:20.115" v="1645" actId="20577"/>
          <ac:spMkLst>
            <pc:docMk/>
            <pc:sldMk cId="358725250" sldId="357"/>
            <ac:spMk id="2" creationId="{7B17EBA9-6D40-51FC-6020-ED46A5DC26FE}"/>
          </ac:spMkLst>
        </pc:spChg>
        <pc:spChg chg="del">
          <ac:chgData name="Robin Tannenberg" userId="989a39b0e01aaf02" providerId="LiveId" clId="{86519C01-7BDD-475C-9563-966C3B575C5B}" dt="2023-11-05T16:50:49.709" v="1631"/>
          <ac:spMkLst>
            <pc:docMk/>
            <pc:sldMk cId="358725250" sldId="357"/>
            <ac:spMk id="3" creationId="{75B8E266-8193-1C26-E40A-865A9498DAD5}"/>
          </ac:spMkLst>
        </pc:spChg>
        <pc:picChg chg="add mod">
          <ac:chgData name="Robin Tannenberg" userId="989a39b0e01aaf02" providerId="LiveId" clId="{86519C01-7BDD-475C-9563-966C3B575C5B}" dt="2023-11-05T16:50:55.595" v="1635" actId="1076"/>
          <ac:picMkLst>
            <pc:docMk/>
            <pc:sldMk cId="358725250" sldId="357"/>
            <ac:picMk id="5" creationId="{5A5E0F07-03C4-B2C1-491A-30125E89FE87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930856443" sldId="358"/>
        </pc:sldMkLst>
        <pc:spChg chg="mod">
          <ac:chgData name="Robin Tannenberg" userId="989a39b0e01aaf02" providerId="LiveId" clId="{86519C01-7BDD-475C-9563-966C3B575C5B}" dt="2023-11-05T16:51:43.237" v="1671" actId="20577"/>
          <ac:spMkLst>
            <pc:docMk/>
            <pc:sldMk cId="1930856443" sldId="358"/>
            <ac:spMk id="2" creationId="{D49EBB05-99A3-CB0E-9253-8DC670C89CB1}"/>
          </ac:spMkLst>
        </pc:spChg>
        <pc:spChg chg="del">
          <ac:chgData name="Robin Tannenberg" userId="989a39b0e01aaf02" providerId="LiveId" clId="{86519C01-7BDD-475C-9563-966C3B575C5B}" dt="2023-11-05T16:51:34.146" v="1647"/>
          <ac:spMkLst>
            <pc:docMk/>
            <pc:sldMk cId="1930856443" sldId="358"/>
            <ac:spMk id="3" creationId="{D6F0D5F4-5F34-9813-2B4C-422496CA88B8}"/>
          </ac:spMkLst>
        </pc:spChg>
        <pc:picChg chg="add mod">
          <ac:chgData name="Robin Tannenberg" userId="989a39b0e01aaf02" providerId="LiveId" clId="{86519C01-7BDD-475C-9563-966C3B575C5B}" dt="2023-11-05T16:51:49.377" v="1673" actId="14100"/>
          <ac:picMkLst>
            <pc:docMk/>
            <pc:sldMk cId="1930856443" sldId="358"/>
            <ac:picMk id="5" creationId="{2AE15A24-BA3F-C9FF-D301-87CE2A93AE5A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370971425" sldId="359"/>
        </pc:sldMkLst>
        <pc:spChg chg="mod">
          <ac:chgData name="Robin Tannenberg" userId="989a39b0e01aaf02" providerId="LiveId" clId="{86519C01-7BDD-475C-9563-966C3B575C5B}" dt="2023-11-05T16:52:16.996" v="1677"/>
          <ac:spMkLst>
            <pc:docMk/>
            <pc:sldMk cId="3370971425" sldId="359"/>
            <ac:spMk id="2" creationId="{4B015BB4-F0A1-506D-22AF-417B038D8316}"/>
          </ac:spMkLst>
        </pc:spChg>
        <pc:spChg chg="del">
          <ac:chgData name="Robin Tannenberg" userId="989a39b0e01aaf02" providerId="LiveId" clId="{86519C01-7BDD-475C-9563-966C3B575C5B}" dt="2023-11-05T16:52:09.086" v="1675"/>
          <ac:spMkLst>
            <pc:docMk/>
            <pc:sldMk cId="3370971425" sldId="359"/>
            <ac:spMk id="3" creationId="{F005B913-FC9F-6D2C-F5CD-511E6976DEE5}"/>
          </ac:spMkLst>
        </pc:spChg>
        <pc:picChg chg="add mod">
          <ac:chgData name="Robin Tannenberg" userId="989a39b0e01aaf02" providerId="LiveId" clId="{86519C01-7BDD-475C-9563-966C3B575C5B}" dt="2023-11-05T16:52:09.086" v="1675"/>
          <ac:picMkLst>
            <pc:docMk/>
            <pc:sldMk cId="3370971425" sldId="359"/>
            <ac:picMk id="5" creationId="{FCFC6891-ADFD-DDCB-5EFB-D8655362DA0F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354755831" sldId="360"/>
        </pc:sldMkLst>
        <pc:spChg chg="mod">
          <ac:chgData name="Robin Tannenberg" userId="989a39b0e01aaf02" providerId="LiveId" clId="{86519C01-7BDD-475C-9563-966C3B575C5B}" dt="2023-11-05T16:53:10.967" v="1686"/>
          <ac:spMkLst>
            <pc:docMk/>
            <pc:sldMk cId="1354755831" sldId="360"/>
            <ac:spMk id="2" creationId="{323487DC-6A4B-5DFB-E5AB-B966B57D602B}"/>
          </ac:spMkLst>
        </pc:spChg>
        <pc:spChg chg="del">
          <ac:chgData name="Robin Tannenberg" userId="989a39b0e01aaf02" providerId="LiveId" clId="{86519C01-7BDD-475C-9563-966C3B575C5B}" dt="2023-11-05T16:52:36.577" v="1679"/>
          <ac:spMkLst>
            <pc:docMk/>
            <pc:sldMk cId="1354755831" sldId="360"/>
            <ac:spMk id="3" creationId="{D86532A0-9442-8B54-8A1F-E04C2B9E9130}"/>
          </ac:spMkLst>
        </pc:spChg>
        <pc:picChg chg="add mod">
          <ac:chgData name="Robin Tannenberg" userId="989a39b0e01aaf02" providerId="LiveId" clId="{86519C01-7BDD-475C-9563-966C3B575C5B}" dt="2023-11-05T16:52:42.385" v="1682" actId="14100"/>
          <ac:picMkLst>
            <pc:docMk/>
            <pc:sldMk cId="1354755831" sldId="360"/>
            <ac:picMk id="5" creationId="{7C99CFC3-43C4-E5D7-D662-A72ADADEC2EA}"/>
          </ac:picMkLst>
        </pc:picChg>
      </pc:sldChg>
      <pc:sldChg chg="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563131332" sldId="361"/>
        </pc:sldMkLst>
        <pc:spChg chg="mod">
          <ac:chgData name="Robin Tannenberg" userId="989a39b0e01aaf02" providerId="LiveId" clId="{86519C01-7BDD-475C-9563-966C3B575C5B}" dt="2023-11-05T16:54:10.026" v="1690" actId="27636"/>
          <ac:spMkLst>
            <pc:docMk/>
            <pc:sldMk cId="563131332" sldId="361"/>
            <ac:spMk id="2" creationId="{052175B6-6735-B8C7-90DE-D3BF6B3D7B16}"/>
          </ac:spMkLst>
        </pc:spChg>
        <pc:spChg chg="mod">
          <ac:chgData name="Robin Tannenberg" userId="989a39b0e01aaf02" providerId="LiveId" clId="{86519C01-7BDD-475C-9563-966C3B575C5B}" dt="2023-11-05T16:53:59.068" v="1688"/>
          <ac:spMkLst>
            <pc:docMk/>
            <pc:sldMk cId="563131332" sldId="361"/>
            <ac:spMk id="3" creationId="{9A3D869A-6764-57E4-E778-146DB294555A}"/>
          </ac:spMkLst>
        </pc:spChg>
      </pc:sldChg>
      <pc:sldChg chg="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528342946" sldId="362"/>
        </pc:sldMkLst>
        <pc:spChg chg="mod">
          <ac:chgData name="Robin Tannenberg" userId="989a39b0e01aaf02" providerId="LiveId" clId="{86519C01-7BDD-475C-9563-966C3B575C5B}" dt="2023-11-05T16:54:39.770" v="1694" actId="27636"/>
          <ac:spMkLst>
            <pc:docMk/>
            <pc:sldMk cId="3528342946" sldId="362"/>
            <ac:spMk id="2" creationId="{9B79DD0D-1313-DE38-7B1A-C9488507BA8E}"/>
          </ac:spMkLst>
        </pc:spChg>
        <pc:spChg chg="mod">
          <ac:chgData name="Robin Tannenberg" userId="989a39b0e01aaf02" providerId="LiveId" clId="{86519C01-7BDD-475C-9563-966C3B575C5B}" dt="2023-11-05T16:54:31.577" v="1692"/>
          <ac:spMkLst>
            <pc:docMk/>
            <pc:sldMk cId="3528342946" sldId="362"/>
            <ac:spMk id="3" creationId="{DBA9237D-82B7-20A2-F554-ACE4340FAFCB}"/>
          </ac:spMkLst>
        </pc:sp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773874057" sldId="363"/>
        </pc:sldMkLst>
        <pc:spChg chg="mod">
          <ac:chgData name="Robin Tannenberg" userId="989a39b0e01aaf02" providerId="LiveId" clId="{86519C01-7BDD-475C-9563-966C3B575C5B}" dt="2023-11-05T16:55:36.586" v="1704"/>
          <ac:spMkLst>
            <pc:docMk/>
            <pc:sldMk cId="3773874057" sldId="363"/>
            <ac:spMk id="2" creationId="{5E9F23BE-0C50-82FA-53C1-6A43F12FF96C}"/>
          </ac:spMkLst>
        </pc:spChg>
        <pc:spChg chg="del">
          <ac:chgData name="Robin Tannenberg" userId="989a39b0e01aaf02" providerId="LiveId" clId="{86519C01-7BDD-475C-9563-966C3B575C5B}" dt="2023-11-05T16:55:08.627" v="1696" actId="478"/>
          <ac:spMkLst>
            <pc:docMk/>
            <pc:sldMk cId="3773874057" sldId="363"/>
            <ac:spMk id="3" creationId="{D684EA3F-A2E7-7C5A-82C7-CBC51970B9B2}"/>
          </ac:spMkLst>
        </pc:spChg>
        <pc:picChg chg="add mod">
          <ac:chgData name="Robin Tannenberg" userId="989a39b0e01aaf02" providerId="LiveId" clId="{86519C01-7BDD-475C-9563-966C3B575C5B}" dt="2023-11-05T16:55:26.899" v="1702" actId="1076"/>
          <ac:picMkLst>
            <pc:docMk/>
            <pc:sldMk cId="3773874057" sldId="363"/>
            <ac:picMk id="5" creationId="{AF364B8D-6153-A05D-49A7-B8E2AA283347}"/>
          </ac:picMkLst>
        </pc:picChg>
        <pc:picChg chg="add mod">
          <ac:chgData name="Robin Tannenberg" userId="989a39b0e01aaf02" providerId="LiveId" clId="{86519C01-7BDD-475C-9563-966C3B575C5B}" dt="2023-11-05T16:55:28.299" v="1703" actId="1076"/>
          <ac:picMkLst>
            <pc:docMk/>
            <pc:sldMk cId="3773874057" sldId="363"/>
            <ac:picMk id="6" creationId="{A5E50F55-DA6F-13B1-FFC8-219285E41E88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22417679" sldId="364"/>
        </pc:sldMkLst>
        <pc:spChg chg="mod">
          <ac:chgData name="Robin Tannenberg" userId="989a39b0e01aaf02" providerId="LiveId" clId="{86519C01-7BDD-475C-9563-966C3B575C5B}" dt="2023-11-05T16:56:04.958" v="1721" actId="20577"/>
          <ac:spMkLst>
            <pc:docMk/>
            <pc:sldMk cId="122417679" sldId="364"/>
            <ac:spMk id="2" creationId="{3A9A6A6A-5046-8532-F5B0-DA408F0DB4ED}"/>
          </ac:spMkLst>
        </pc:spChg>
        <pc:spChg chg="del">
          <ac:chgData name="Robin Tannenberg" userId="989a39b0e01aaf02" providerId="LiveId" clId="{86519C01-7BDD-475C-9563-966C3B575C5B}" dt="2023-11-05T16:55:56.786" v="1706"/>
          <ac:spMkLst>
            <pc:docMk/>
            <pc:sldMk cId="122417679" sldId="364"/>
            <ac:spMk id="3" creationId="{9EA18703-9363-1667-0F03-9EAC2258C2FD}"/>
          </ac:spMkLst>
        </pc:spChg>
        <pc:spChg chg="add mod">
          <ac:chgData name="Robin Tannenberg" userId="989a39b0e01aaf02" providerId="LiveId" clId="{86519C01-7BDD-475C-9563-966C3B575C5B}" dt="2023-11-05T17:42:04.907" v="2395" actId="478"/>
          <ac:spMkLst>
            <pc:docMk/>
            <pc:sldMk cId="122417679" sldId="364"/>
            <ac:spMk id="7" creationId="{552181A7-E6FE-F01B-3A6F-0EE3AF33AA51}"/>
          </ac:spMkLst>
        </pc:spChg>
        <pc:picChg chg="add del mod">
          <ac:chgData name="Robin Tannenberg" userId="989a39b0e01aaf02" providerId="LiveId" clId="{86519C01-7BDD-475C-9563-966C3B575C5B}" dt="2023-11-05T17:42:04.907" v="2395" actId="478"/>
          <ac:picMkLst>
            <pc:docMk/>
            <pc:sldMk cId="122417679" sldId="364"/>
            <ac:picMk id="5" creationId="{CB65B236-8B46-B416-8C25-B8BA190B6625}"/>
          </ac:picMkLst>
        </pc:picChg>
        <pc:picChg chg="add mod">
          <ac:chgData name="Robin Tannenberg" userId="989a39b0e01aaf02" providerId="LiveId" clId="{86519C01-7BDD-475C-9563-966C3B575C5B}" dt="2023-11-05T17:42:16.876" v="2400" actId="14100"/>
          <ac:picMkLst>
            <pc:docMk/>
            <pc:sldMk cId="122417679" sldId="364"/>
            <ac:picMk id="8" creationId="{DD508EDD-4378-8F86-231B-264DEC5FDDE5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080586466" sldId="365"/>
        </pc:sldMkLst>
        <pc:spChg chg="mod">
          <ac:chgData name="Robin Tannenberg" userId="989a39b0e01aaf02" providerId="LiveId" clId="{86519C01-7BDD-475C-9563-966C3B575C5B}" dt="2023-11-05T16:56:41.927" v="1743" actId="20577"/>
          <ac:spMkLst>
            <pc:docMk/>
            <pc:sldMk cId="2080586466" sldId="365"/>
            <ac:spMk id="2" creationId="{7CA842AC-BE54-DE53-8ACA-5ACB0F044786}"/>
          </ac:spMkLst>
        </pc:spChg>
        <pc:spChg chg="del">
          <ac:chgData name="Robin Tannenberg" userId="989a39b0e01aaf02" providerId="LiveId" clId="{86519C01-7BDD-475C-9563-966C3B575C5B}" dt="2023-11-05T16:56:16.886" v="1723"/>
          <ac:spMkLst>
            <pc:docMk/>
            <pc:sldMk cId="2080586466" sldId="365"/>
            <ac:spMk id="3" creationId="{7F18D1B5-CBE4-4A27-9682-72084D0DD543}"/>
          </ac:spMkLst>
        </pc:spChg>
        <pc:picChg chg="add mod">
          <ac:chgData name="Robin Tannenberg" userId="989a39b0e01aaf02" providerId="LiveId" clId="{86519C01-7BDD-475C-9563-966C3B575C5B}" dt="2023-11-05T16:56:21.415" v="1726" actId="1076"/>
          <ac:picMkLst>
            <pc:docMk/>
            <pc:sldMk cId="2080586466" sldId="365"/>
            <ac:picMk id="5" creationId="{B8EDCD47-FE32-666F-6CCF-D18963A1668E}"/>
          </ac:picMkLst>
        </pc:picChg>
        <pc:picChg chg="add mod">
          <ac:chgData name="Robin Tannenberg" userId="989a39b0e01aaf02" providerId="LiveId" clId="{86519C01-7BDD-475C-9563-966C3B575C5B}" dt="2023-11-05T16:56:37.597" v="1730" actId="1076"/>
          <ac:picMkLst>
            <pc:docMk/>
            <pc:sldMk cId="2080586466" sldId="365"/>
            <ac:picMk id="6" creationId="{6C1269F4-6DF5-814F-5847-4488B484C4D4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190706306" sldId="366"/>
        </pc:sldMkLst>
        <pc:spChg chg="mod">
          <ac:chgData name="Robin Tannenberg" userId="989a39b0e01aaf02" providerId="LiveId" clId="{86519C01-7BDD-475C-9563-966C3B575C5B}" dt="2023-11-05T16:57:51.175" v="1778" actId="20577"/>
          <ac:spMkLst>
            <pc:docMk/>
            <pc:sldMk cId="2190706306" sldId="366"/>
            <ac:spMk id="2" creationId="{DC59ACB7-76D9-54D7-F6F2-ED09AA49F7C0}"/>
          </ac:spMkLst>
        </pc:spChg>
        <pc:spChg chg="del">
          <ac:chgData name="Robin Tannenberg" userId="989a39b0e01aaf02" providerId="LiveId" clId="{86519C01-7BDD-475C-9563-966C3B575C5B}" dt="2023-11-05T16:57:28.376" v="1745"/>
          <ac:spMkLst>
            <pc:docMk/>
            <pc:sldMk cId="2190706306" sldId="366"/>
            <ac:spMk id="3" creationId="{E44F864B-4A65-E917-77DE-DF099F9619F7}"/>
          </ac:spMkLst>
        </pc:spChg>
        <pc:picChg chg="add mod">
          <ac:chgData name="Robin Tannenberg" userId="989a39b0e01aaf02" providerId="LiveId" clId="{86519C01-7BDD-475C-9563-966C3B575C5B}" dt="2023-11-05T16:57:39.115" v="1749" actId="1076"/>
          <ac:picMkLst>
            <pc:docMk/>
            <pc:sldMk cId="2190706306" sldId="366"/>
            <ac:picMk id="5" creationId="{F99A69BD-70C4-C944-9999-21D6D5B90AB3}"/>
          </ac:picMkLst>
        </pc:picChg>
        <pc:picChg chg="add mod">
          <ac:chgData name="Robin Tannenberg" userId="989a39b0e01aaf02" providerId="LiveId" clId="{86519C01-7BDD-475C-9563-966C3B575C5B}" dt="2023-11-05T16:57:41.415" v="1750" actId="1076"/>
          <ac:picMkLst>
            <pc:docMk/>
            <pc:sldMk cId="2190706306" sldId="366"/>
            <ac:picMk id="6" creationId="{A1BEF66C-0417-C1BD-B736-C4789EEA3820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335704153" sldId="367"/>
        </pc:sldMkLst>
        <pc:spChg chg="mod">
          <ac:chgData name="Robin Tannenberg" userId="989a39b0e01aaf02" providerId="LiveId" clId="{86519C01-7BDD-475C-9563-966C3B575C5B}" dt="2023-11-05T16:58:51.587" v="1791" actId="20577"/>
          <ac:spMkLst>
            <pc:docMk/>
            <pc:sldMk cId="3335704153" sldId="367"/>
            <ac:spMk id="2" creationId="{0458DD95-0372-29FD-DD8F-F88819233D2A}"/>
          </ac:spMkLst>
        </pc:spChg>
        <pc:spChg chg="del">
          <ac:chgData name="Robin Tannenberg" userId="989a39b0e01aaf02" providerId="LiveId" clId="{86519C01-7BDD-475C-9563-966C3B575C5B}" dt="2023-11-05T16:58:10.016" v="1780"/>
          <ac:spMkLst>
            <pc:docMk/>
            <pc:sldMk cId="3335704153" sldId="367"/>
            <ac:spMk id="3" creationId="{9FBAC0D8-2371-D1F9-CB93-35FAD97BA58C}"/>
          </ac:spMkLst>
        </pc:spChg>
        <pc:picChg chg="add mod">
          <ac:chgData name="Robin Tannenberg" userId="989a39b0e01aaf02" providerId="LiveId" clId="{86519C01-7BDD-475C-9563-966C3B575C5B}" dt="2023-11-05T16:58:23.845" v="1785" actId="1076"/>
          <ac:picMkLst>
            <pc:docMk/>
            <pc:sldMk cId="3335704153" sldId="367"/>
            <ac:picMk id="5" creationId="{50683C20-B1C1-9E26-F5EC-9E9C1253C662}"/>
          </ac:picMkLst>
        </pc:picChg>
        <pc:picChg chg="add mod">
          <ac:chgData name="Robin Tannenberg" userId="989a39b0e01aaf02" providerId="LiveId" clId="{86519C01-7BDD-475C-9563-966C3B575C5B}" dt="2023-11-05T16:58:26.176" v="1786" actId="1076"/>
          <ac:picMkLst>
            <pc:docMk/>
            <pc:sldMk cId="3335704153" sldId="367"/>
            <ac:picMk id="6" creationId="{5D5B45B1-6739-2815-3E7D-E9F650E3E74C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669315211" sldId="368"/>
        </pc:sldMkLst>
        <pc:spChg chg="mod">
          <ac:chgData name="Robin Tannenberg" userId="989a39b0e01aaf02" providerId="LiveId" clId="{86519C01-7BDD-475C-9563-966C3B575C5B}" dt="2023-11-05T16:59:11.686" v="1795"/>
          <ac:spMkLst>
            <pc:docMk/>
            <pc:sldMk cId="669315211" sldId="368"/>
            <ac:spMk id="2" creationId="{4847D96F-7622-5E36-CC91-3CC99FFCD995}"/>
          </ac:spMkLst>
        </pc:spChg>
        <pc:spChg chg="del">
          <ac:chgData name="Robin Tannenberg" userId="989a39b0e01aaf02" providerId="LiveId" clId="{86519C01-7BDD-475C-9563-966C3B575C5B}" dt="2023-11-05T16:59:04.441" v="1793"/>
          <ac:spMkLst>
            <pc:docMk/>
            <pc:sldMk cId="669315211" sldId="368"/>
            <ac:spMk id="3" creationId="{F0902F08-C1A8-0D58-C36F-424131791117}"/>
          </ac:spMkLst>
        </pc:spChg>
        <pc:picChg chg="add mod">
          <ac:chgData name="Robin Tannenberg" userId="989a39b0e01aaf02" providerId="LiveId" clId="{86519C01-7BDD-475C-9563-966C3B575C5B}" dt="2023-11-05T16:59:04.441" v="1793"/>
          <ac:picMkLst>
            <pc:docMk/>
            <pc:sldMk cId="669315211" sldId="368"/>
            <ac:picMk id="5" creationId="{239B8B27-9B6A-2AD5-118B-9A19E91B2D6E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506419624" sldId="369"/>
        </pc:sldMkLst>
        <pc:spChg chg="mod">
          <ac:chgData name="Robin Tannenberg" userId="989a39b0e01aaf02" providerId="LiveId" clId="{86519C01-7BDD-475C-9563-966C3B575C5B}" dt="2023-11-05T16:59:31.625" v="1809" actId="20577"/>
          <ac:spMkLst>
            <pc:docMk/>
            <pc:sldMk cId="3506419624" sldId="369"/>
            <ac:spMk id="2" creationId="{472D6695-F507-0509-BB29-8B18A9C4F87B}"/>
          </ac:spMkLst>
        </pc:spChg>
        <pc:spChg chg="del">
          <ac:chgData name="Robin Tannenberg" userId="989a39b0e01aaf02" providerId="LiveId" clId="{86519C01-7BDD-475C-9563-966C3B575C5B}" dt="2023-11-05T16:59:26.745" v="1797"/>
          <ac:spMkLst>
            <pc:docMk/>
            <pc:sldMk cId="3506419624" sldId="369"/>
            <ac:spMk id="3" creationId="{18D934E0-1887-5FB8-D87A-24C7D87017F0}"/>
          </ac:spMkLst>
        </pc:spChg>
        <pc:picChg chg="add mod">
          <ac:chgData name="Robin Tannenberg" userId="989a39b0e01aaf02" providerId="LiveId" clId="{86519C01-7BDD-475C-9563-966C3B575C5B}" dt="2023-11-05T16:59:26.745" v="1797"/>
          <ac:picMkLst>
            <pc:docMk/>
            <pc:sldMk cId="3506419624" sldId="369"/>
            <ac:picMk id="5" creationId="{A1DEC3BE-A382-40F2-530E-7529EBCEECFA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973871353" sldId="370"/>
        </pc:sldMkLst>
        <pc:spChg chg="mod">
          <ac:chgData name="Robin Tannenberg" userId="989a39b0e01aaf02" providerId="LiveId" clId="{86519C01-7BDD-475C-9563-966C3B575C5B}" dt="2023-11-05T16:59:59.525" v="1817" actId="20577"/>
          <ac:spMkLst>
            <pc:docMk/>
            <pc:sldMk cId="3973871353" sldId="370"/>
            <ac:spMk id="2" creationId="{1BA6085C-3064-DD91-02E8-91CAB5CE2D7E}"/>
          </ac:spMkLst>
        </pc:spChg>
        <pc:spChg chg="del">
          <ac:chgData name="Robin Tannenberg" userId="989a39b0e01aaf02" providerId="LiveId" clId="{86519C01-7BDD-475C-9563-966C3B575C5B}" dt="2023-11-05T16:59:56.721" v="1811"/>
          <ac:spMkLst>
            <pc:docMk/>
            <pc:sldMk cId="3973871353" sldId="370"/>
            <ac:spMk id="3" creationId="{881DFAA5-D514-B85E-C608-08B54A3F8836}"/>
          </ac:spMkLst>
        </pc:spChg>
        <pc:picChg chg="add mod">
          <ac:chgData name="Robin Tannenberg" userId="989a39b0e01aaf02" providerId="LiveId" clId="{86519C01-7BDD-475C-9563-966C3B575C5B}" dt="2023-11-05T17:00:04.517" v="1819" actId="1076"/>
          <ac:picMkLst>
            <pc:docMk/>
            <pc:sldMk cId="3973871353" sldId="370"/>
            <ac:picMk id="5" creationId="{22B6FE55-061A-160B-4EA9-6194453E9FDC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4108644218" sldId="371"/>
        </pc:sldMkLst>
        <pc:spChg chg="mod">
          <ac:chgData name="Robin Tannenberg" userId="989a39b0e01aaf02" providerId="LiveId" clId="{86519C01-7BDD-475C-9563-966C3B575C5B}" dt="2023-11-05T17:00:27.887" v="1843" actId="20577"/>
          <ac:spMkLst>
            <pc:docMk/>
            <pc:sldMk cId="4108644218" sldId="371"/>
            <ac:spMk id="2" creationId="{56C9D5C1-5F71-FEE9-691D-2CD25598345B}"/>
          </ac:spMkLst>
        </pc:spChg>
        <pc:spChg chg="del">
          <ac:chgData name="Robin Tannenberg" userId="989a39b0e01aaf02" providerId="LiveId" clId="{86519C01-7BDD-475C-9563-966C3B575C5B}" dt="2023-11-05T17:00:19.655" v="1821"/>
          <ac:spMkLst>
            <pc:docMk/>
            <pc:sldMk cId="4108644218" sldId="371"/>
            <ac:spMk id="3" creationId="{F598DAC3-5560-4330-7A28-55582AF0979C}"/>
          </ac:spMkLst>
        </pc:spChg>
        <pc:picChg chg="add mod">
          <ac:chgData name="Robin Tannenberg" userId="989a39b0e01aaf02" providerId="LiveId" clId="{86519C01-7BDD-475C-9563-966C3B575C5B}" dt="2023-11-05T17:00:19.655" v="1821"/>
          <ac:picMkLst>
            <pc:docMk/>
            <pc:sldMk cId="4108644218" sldId="371"/>
            <ac:picMk id="5" creationId="{1C62EDE6-0518-18FD-3C44-0DCAD373FC6E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318003880" sldId="372"/>
        </pc:sldMkLst>
        <pc:spChg chg="mod">
          <ac:chgData name="Robin Tannenberg" userId="989a39b0e01aaf02" providerId="LiveId" clId="{86519C01-7BDD-475C-9563-966C3B575C5B}" dt="2023-11-05T17:00:53.447" v="1857" actId="20577"/>
          <ac:spMkLst>
            <pc:docMk/>
            <pc:sldMk cId="2318003880" sldId="372"/>
            <ac:spMk id="2" creationId="{2134476B-6B94-96BB-C246-824EFBB82D6A}"/>
          </ac:spMkLst>
        </pc:spChg>
        <pc:spChg chg="del">
          <ac:chgData name="Robin Tannenberg" userId="989a39b0e01aaf02" providerId="LiveId" clId="{86519C01-7BDD-475C-9563-966C3B575C5B}" dt="2023-11-05T17:00:48.946" v="1845"/>
          <ac:spMkLst>
            <pc:docMk/>
            <pc:sldMk cId="2318003880" sldId="372"/>
            <ac:spMk id="3" creationId="{F16AD673-C6DF-16C2-96AB-213CD3C6A015}"/>
          </ac:spMkLst>
        </pc:spChg>
        <pc:picChg chg="add mod">
          <ac:chgData name="Robin Tannenberg" userId="989a39b0e01aaf02" providerId="LiveId" clId="{86519C01-7BDD-475C-9563-966C3B575C5B}" dt="2023-11-05T17:00:48.946" v="1845"/>
          <ac:picMkLst>
            <pc:docMk/>
            <pc:sldMk cId="2318003880" sldId="372"/>
            <ac:picMk id="5" creationId="{F4EED613-35AA-3E9E-DC0B-02303CC922E5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928062" sldId="373"/>
        </pc:sldMkLst>
        <pc:spChg chg="mod">
          <ac:chgData name="Robin Tannenberg" userId="989a39b0e01aaf02" providerId="LiveId" clId="{86519C01-7BDD-475C-9563-966C3B575C5B}" dt="2023-11-05T17:01:28.546" v="1869" actId="20577"/>
          <ac:spMkLst>
            <pc:docMk/>
            <pc:sldMk cId="3928062" sldId="373"/>
            <ac:spMk id="2" creationId="{23AD278A-A8B9-055A-1FB0-2E20EF32734D}"/>
          </ac:spMkLst>
        </pc:spChg>
        <pc:spChg chg="del">
          <ac:chgData name="Robin Tannenberg" userId="989a39b0e01aaf02" providerId="LiveId" clId="{86519C01-7BDD-475C-9563-966C3B575C5B}" dt="2023-11-05T17:01:20.758" v="1859"/>
          <ac:spMkLst>
            <pc:docMk/>
            <pc:sldMk cId="3928062" sldId="373"/>
            <ac:spMk id="3" creationId="{1489A131-B621-7F6E-8E5B-1F66443F93AD}"/>
          </ac:spMkLst>
        </pc:spChg>
        <pc:picChg chg="add mod">
          <ac:chgData name="Robin Tannenberg" userId="989a39b0e01aaf02" providerId="LiveId" clId="{86519C01-7BDD-475C-9563-966C3B575C5B}" dt="2023-11-05T17:01:34.316" v="1870" actId="14100"/>
          <ac:picMkLst>
            <pc:docMk/>
            <pc:sldMk cId="3928062" sldId="373"/>
            <ac:picMk id="5" creationId="{455AF14A-B290-143C-893C-4F146AF35694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491786797" sldId="374"/>
        </pc:sldMkLst>
        <pc:spChg chg="mod">
          <ac:chgData name="Robin Tannenberg" userId="989a39b0e01aaf02" providerId="LiveId" clId="{86519C01-7BDD-475C-9563-966C3B575C5B}" dt="2023-11-05T17:02:49.886" v="1903" actId="20577"/>
          <ac:spMkLst>
            <pc:docMk/>
            <pc:sldMk cId="3491786797" sldId="374"/>
            <ac:spMk id="2" creationId="{82E074CD-4C12-12A7-B68A-7B8227969ACB}"/>
          </ac:spMkLst>
        </pc:spChg>
        <pc:spChg chg="del">
          <ac:chgData name="Robin Tannenberg" userId="989a39b0e01aaf02" providerId="LiveId" clId="{86519C01-7BDD-475C-9563-966C3B575C5B}" dt="2023-11-05T17:02:05.338" v="1872" actId="478"/>
          <ac:spMkLst>
            <pc:docMk/>
            <pc:sldMk cId="3491786797" sldId="374"/>
            <ac:spMk id="3" creationId="{B5DB094E-8BB9-DCB3-3469-0F77C7C70484}"/>
          </ac:spMkLst>
        </pc:spChg>
        <pc:picChg chg="add mod">
          <ac:chgData name="Robin Tannenberg" userId="989a39b0e01aaf02" providerId="LiveId" clId="{86519C01-7BDD-475C-9563-966C3B575C5B}" dt="2023-11-05T17:02:42.696" v="1881" actId="1076"/>
          <ac:picMkLst>
            <pc:docMk/>
            <pc:sldMk cId="3491786797" sldId="374"/>
            <ac:picMk id="5" creationId="{1324D3EA-057B-2040-02EB-9DD56FC6D084}"/>
          </ac:picMkLst>
        </pc:picChg>
        <pc:picChg chg="add mod">
          <ac:chgData name="Robin Tannenberg" userId="989a39b0e01aaf02" providerId="LiveId" clId="{86519C01-7BDD-475C-9563-966C3B575C5B}" dt="2023-11-05T17:02:42.696" v="1881" actId="1076"/>
          <ac:picMkLst>
            <pc:docMk/>
            <pc:sldMk cId="3491786797" sldId="374"/>
            <ac:picMk id="6" creationId="{5918A62C-9CBD-388F-AAEA-60FD53559D8A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762343586" sldId="375"/>
        </pc:sldMkLst>
        <pc:spChg chg="mod">
          <ac:chgData name="Robin Tannenberg" userId="989a39b0e01aaf02" providerId="LiveId" clId="{86519C01-7BDD-475C-9563-966C3B575C5B}" dt="2023-11-05T17:04:30.757" v="1931" actId="20577"/>
          <ac:spMkLst>
            <pc:docMk/>
            <pc:sldMk cId="762343586" sldId="375"/>
            <ac:spMk id="2" creationId="{489E08A6-FB5D-9DBE-FD7E-2B7B4CDEE25A}"/>
          </ac:spMkLst>
        </pc:spChg>
        <pc:spChg chg="del">
          <ac:chgData name="Robin Tannenberg" userId="989a39b0e01aaf02" providerId="LiveId" clId="{86519C01-7BDD-475C-9563-966C3B575C5B}" dt="2023-11-05T17:03:18.080" v="1905"/>
          <ac:spMkLst>
            <pc:docMk/>
            <pc:sldMk cId="762343586" sldId="375"/>
            <ac:spMk id="3" creationId="{10E87824-DCE5-D94C-7B8F-AF13FDEAA0F8}"/>
          </ac:spMkLst>
        </pc:spChg>
        <pc:picChg chg="add mod">
          <ac:chgData name="Robin Tannenberg" userId="989a39b0e01aaf02" providerId="LiveId" clId="{86519C01-7BDD-475C-9563-966C3B575C5B}" dt="2023-11-05T17:04:25.348" v="1921" actId="1076"/>
          <ac:picMkLst>
            <pc:docMk/>
            <pc:sldMk cId="762343586" sldId="375"/>
            <ac:picMk id="5" creationId="{82B6DE5F-069F-0AA5-5F36-EB2B892E68C3}"/>
          </ac:picMkLst>
        </pc:picChg>
        <pc:picChg chg="add mod">
          <ac:chgData name="Robin Tannenberg" userId="989a39b0e01aaf02" providerId="LiveId" clId="{86519C01-7BDD-475C-9563-966C3B575C5B}" dt="2023-11-05T17:04:26.575" v="1922" actId="1076"/>
          <ac:picMkLst>
            <pc:docMk/>
            <pc:sldMk cId="762343586" sldId="375"/>
            <ac:picMk id="6" creationId="{E21E9899-693B-D513-9CC1-58CA88C0E728}"/>
          </ac:picMkLst>
        </pc:picChg>
        <pc:picChg chg="add del mod">
          <ac:chgData name="Robin Tannenberg" userId="989a39b0e01aaf02" providerId="LiveId" clId="{86519C01-7BDD-475C-9563-966C3B575C5B}" dt="2023-11-05T17:04:09.765" v="1915" actId="478"/>
          <ac:picMkLst>
            <pc:docMk/>
            <pc:sldMk cId="762343586" sldId="375"/>
            <ac:picMk id="7" creationId="{BB4AFA2D-25A8-C164-3776-0879A069AA10}"/>
          </ac:picMkLst>
        </pc:picChg>
        <pc:picChg chg="add mod">
          <ac:chgData name="Robin Tannenberg" userId="989a39b0e01aaf02" providerId="LiveId" clId="{86519C01-7BDD-475C-9563-966C3B575C5B}" dt="2023-11-05T17:04:20.421" v="1919" actId="14100"/>
          <ac:picMkLst>
            <pc:docMk/>
            <pc:sldMk cId="762343586" sldId="375"/>
            <ac:picMk id="8" creationId="{D8B3FFEE-F74A-AC70-8D1D-695933DDF756}"/>
          </ac:picMkLst>
        </pc:picChg>
      </pc:sldChg>
      <pc:sldChg chg="addSp delSp modSp add del mod">
        <pc:chgData name="Robin Tannenberg" userId="989a39b0e01aaf02" providerId="LiveId" clId="{86519C01-7BDD-475C-9563-966C3B575C5B}" dt="2023-11-06T23:39:09.645" v="2741" actId="47"/>
        <pc:sldMkLst>
          <pc:docMk/>
          <pc:sldMk cId="566090806" sldId="376"/>
        </pc:sldMkLst>
        <pc:spChg chg="mod">
          <ac:chgData name="Robin Tannenberg" userId="989a39b0e01aaf02" providerId="LiveId" clId="{86519C01-7BDD-475C-9563-966C3B575C5B}" dt="2023-11-05T17:04:41.035" v="1946" actId="20577"/>
          <ac:spMkLst>
            <pc:docMk/>
            <pc:sldMk cId="566090806" sldId="376"/>
            <ac:spMk id="2" creationId="{489E08A6-FB5D-9DBE-FD7E-2B7B4CDEE25A}"/>
          </ac:spMkLst>
        </pc:spChg>
        <pc:spChg chg="add del mod">
          <ac:chgData name="Robin Tannenberg" userId="989a39b0e01aaf02" providerId="LiveId" clId="{86519C01-7BDD-475C-9563-966C3B575C5B}" dt="2023-11-05T17:04:53.468" v="1947"/>
          <ac:spMkLst>
            <pc:docMk/>
            <pc:sldMk cId="566090806" sldId="376"/>
            <ac:spMk id="8" creationId="{68056B3F-ABDA-9977-803F-206A024D7896}"/>
          </ac:spMkLst>
        </pc:spChg>
        <pc:picChg chg="del">
          <ac:chgData name="Robin Tannenberg" userId="989a39b0e01aaf02" providerId="LiveId" clId="{86519C01-7BDD-475C-9563-966C3B575C5B}" dt="2023-11-05T17:04:36.906" v="1932" actId="478"/>
          <ac:picMkLst>
            <pc:docMk/>
            <pc:sldMk cId="566090806" sldId="376"/>
            <ac:picMk id="5" creationId="{82B6DE5F-069F-0AA5-5F36-EB2B892E68C3}"/>
          </ac:picMkLst>
        </pc:picChg>
        <pc:picChg chg="del">
          <ac:chgData name="Robin Tannenberg" userId="989a39b0e01aaf02" providerId="LiveId" clId="{86519C01-7BDD-475C-9563-966C3B575C5B}" dt="2023-11-05T17:04:36.906" v="1932" actId="478"/>
          <ac:picMkLst>
            <pc:docMk/>
            <pc:sldMk cId="566090806" sldId="376"/>
            <ac:picMk id="6" creationId="{E21E9899-693B-D513-9CC1-58CA88C0E728}"/>
          </ac:picMkLst>
        </pc:picChg>
        <pc:picChg chg="mod">
          <ac:chgData name="Robin Tannenberg" userId="989a39b0e01aaf02" providerId="LiveId" clId="{86519C01-7BDD-475C-9563-966C3B575C5B}" dt="2023-11-05T17:05:15.715" v="1951" actId="1076"/>
          <ac:picMkLst>
            <pc:docMk/>
            <pc:sldMk cId="566090806" sldId="376"/>
            <ac:picMk id="7" creationId="{BB4AFA2D-25A8-C164-3776-0879A069AA10}"/>
          </ac:picMkLst>
        </pc:picChg>
        <pc:picChg chg="add mod">
          <ac:chgData name="Robin Tannenberg" userId="989a39b0e01aaf02" providerId="LiveId" clId="{86519C01-7BDD-475C-9563-966C3B575C5B}" dt="2023-11-05T17:05:18.328" v="1952" actId="1076"/>
          <ac:picMkLst>
            <pc:docMk/>
            <pc:sldMk cId="566090806" sldId="376"/>
            <ac:picMk id="9" creationId="{24D1E9CE-67C6-E3D1-8F22-4C35DDF9FE12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871494368" sldId="377"/>
        </pc:sldMkLst>
        <pc:spChg chg="mod">
          <ac:chgData name="Robin Tannenberg" userId="989a39b0e01aaf02" providerId="LiveId" clId="{86519C01-7BDD-475C-9563-966C3B575C5B}" dt="2023-11-05T17:05:34.305" v="1963" actId="20577"/>
          <ac:spMkLst>
            <pc:docMk/>
            <pc:sldMk cId="3871494368" sldId="377"/>
            <ac:spMk id="2" creationId="{BB3C0C44-CDEA-1537-5475-8FCC8DBE745A}"/>
          </ac:spMkLst>
        </pc:spChg>
        <pc:spChg chg="del">
          <ac:chgData name="Robin Tannenberg" userId="989a39b0e01aaf02" providerId="LiveId" clId="{86519C01-7BDD-475C-9563-966C3B575C5B}" dt="2023-11-05T17:05:40.601" v="1964"/>
          <ac:spMkLst>
            <pc:docMk/>
            <pc:sldMk cId="3871494368" sldId="377"/>
            <ac:spMk id="3" creationId="{7084FAC7-140E-AEAE-8C5B-61367FFEFDD3}"/>
          </ac:spMkLst>
        </pc:spChg>
        <pc:picChg chg="add mod">
          <ac:chgData name="Robin Tannenberg" userId="989a39b0e01aaf02" providerId="LiveId" clId="{86519C01-7BDD-475C-9563-966C3B575C5B}" dt="2023-11-05T17:05:48.167" v="1967" actId="1076"/>
          <ac:picMkLst>
            <pc:docMk/>
            <pc:sldMk cId="3871494368" sldId="377"/>
            <ac:picMk id="5" creationId="{0F8A43CF-13F5-1B40-82FA-7CF979229B03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821387798" sldId="378"/>
        </pc:sldMkLst>
        <pc:spChg chg="mod">
          <ac:chgData name="Robin Tannenberg" userId="989a39b0e01aaf02" providerId="LiveId" clId="{86519C01-7BDD-475C-9563-966C3B575C5B}" dt="2023-11-05T17:06:13.547" v="1989" actId="20577"/>
          <ac:spMkLst>
            <pc:docMk/>
            <pc:sldMk cId="2821387798" sldId="378"/>
            <ac:spMk id="2" creationId="{CA9B8FB7-26E2-C629-A16D-8F5570A3B67C}"/>
          </ac:spMkLst>
        </pc:spChg>
        <pc:spChg chg="del">
          <ac:chgData name="Robin Tannenberg" userId="989a39b0e01aaf02" providerId="LiveId" clId="{86519C01-7BDD-475C-9563-966C3B575C5B}" dt="2023-11-05T17:06:07.047" v="1969"/>
          <ac:spMkLst>
            <pc:docMk/>
            <pc:sldMk cId="2821387798" sldId="378"/>
            <ac:spMk id="3" creationId="{F9107F3D-A75B-D4A2-B11A-56C3DB9A82A7}"/>
          </ac:spMkLst>
        </pc:spChg>
        <pc:picChg chg="add mod">
          <ac:chgData name="Robin Tannenberg" userId="989a39b0e01aaf02" providerId="LiveId" clId="{86519C01-7BDD-475C-9563-966C3B575C5B}" dt="2023-11-05T17:06:22.706" v="1991" actId="14100"/>
          <ac:picMkLst>
            <pc:docMk/>
            <pc:sldMk cId="2821387798" sldId="378"/>
            <ac:picMk id="5" creationId="{EC1CF9A7-6B0A-F550-043E-C8447008C0AB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149470506" sldId="379"/>
        </pc:sldMkLst>
        <pc:spChg chg="mod">
          <ac:chgData name="Robin Tannenberg" userId="989a39b0e01aaf02" providerId="LiveId" clId="{86519C01-7BDD-475C-9563-966C3B575C5B}" dt="2023-11-05T17:07:02.537" v="2011" actId="20577"/>
          <ac:spMkLst>
            <pc:docMk/>
            <pc:sldMk cId="3149470506" sldId="379"/>
            <ac:spMk id="2" creationId="{2AED4D2D-DD67-C22F-4541-3D5CA6367295}"/>
          </ac:spMkLst>
        </pc:spChg>
        <pc:spChg chg="del">
          <ac:chgData name="Robin Tannenberg" userId="989a39b0e01aaf02" providerId="LiveId" clId="{86519C01-7BDD-475C-9563-966C3B575C5B}" dt="2023-11-05T17:06:56.417" v="1997"/>
          <ac:spMkLst>
            <pc:docMk/>
            <pc:sldMk cId="3149470506" sldId="379"/>
            <ac:spMk id="3" creationId="{DB122786-7EBC-EE00-AEA9-119D40C51ADB}"/>
          </ac:spMkLst>
        </pc:spChg>
        <pc:picChg chg="add mod">
          <ac:chgData name="Robin Tannenberg" userId="989a39b0e01aaf02" providerId="LiveId" clId="{86519C01-7BDD-475C-9563-966C3B575C5B}" dt="2023-11-05T17:06:56.417" v="1997"/>
          <ac:picMkLst>
            <pc:docMk/>
            <pc:sldMk cId="3149470506" sldId="379"/>
            <ac:picMk id="5" creationId="{6F540E7E-E869-1452-0303-EAE5BC86AF33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812513699" sldId="380"/>
        </pc:sldMkLst>
        <pc:spChg chg="mod">
          <ac:chgData name="Robin Tannenberg" userId="989a39b0e01aaf02" providerId="LiveId" clId="{86519C01-7BDD-475C-9563-966C3B575C5B}" dt="2023-11-05T17:07:34.086" v="2017"/>
          <ac:spMkLst>
            <pc:docMk/>
            <pc:sldMk cId="1812513699" sldId="380"/>
            <ac:spMk id="2" creationId="{6AEBA2EC-D5A5-75C3-DA28-5A04B323B5A9}"/>
          </ac:spMkLst>
        </pc:spChg>
        <pc:spChg chg="del">
          <ac:chgData name="Robin Tannenberg" userId="989a39b0e01aaf02" providerId="LiveId" clId="{86519C01-7BDD-475C-9563-966C3B575C5B}" dt="2023-11-05T17:07:18.886" v="2013"/>
          <ac:spMkLst>
            <pc:docMk/>
            <pc:sldMk cId="1812513699" sldId="380"/>
            <ac:spMk id="3" creationId="{068B0058-62D0-FE46-9CD7-48FCF187ACD8}"/>
          </ac:spMkLst>
        </pc:spChg>
        <pc:picChg chg="add mod">
          <ac:chgData name="Robin Tannenberg" userId="989a39b0e01aaf02" providerId="LiveId" clId="{86519C01-7BDD-475C-9563-966C3B575C5B}" dt="2023-11-05T17:07:24.186" v="2016" actId="14100"/>
          <ac:picMkLst>
            <pc:docMk/>
            <pc:sldMk cId="1812513699" sldId="380"/>
            <ac:picMk id="5" creationId="{BBF1BD20-842D-0F61-5617-87F8921A311F}"/>
          </ac:picMkLst>
        </pc:picChg>
      </pc:sldChg>
      <pc:sldChg chg="addSp delSp modSp new add del mod ord">
        <pc:chgData name="Robin Tannenberg" userId="989a39b0e01aaf02" providerId="LiveId" clId="{86519C01-7BDD-475C-9563-966C3B575C5B}" dt="2023-11-06T23:39:09.645" v="2741" actId="47"/>
        <pc:sldMkLst>
          <pc:docMk/>
          <pc:sldMk cId="2367378593" sldId="381"/>
        </pc:sldMkLst>
        <pc:spChg chg="mod">
          <ac:chgData name="Robin Tannenberg" userId="989a39b0e01aaf02" providerId="LiveId" clId="{86519C01-7BDD-475C-9563-966C3B575C5B}" dt="2023-11-05T17:08:58.157" v="2058" actId="20577"/>
          <ac:spMkLst>
            <pc:docMk/>
            <pc:sldMk cId="2367378593" sldId="381"/>
            <ac:spMk id="2" creationId="{7E98ECCD-7AD7-2CCF-3A37-12F0B7C2F296}"/>
          </ac:spMkLst>
        </pc:spChg>
        <pc:spChg chg="del">
          <ac:chgData name="Robin Tannenberg" userId="989a39b0e01aaf02" providerId="LiveId" clId="{86519C01-7BDD-475C-9563-966C3B575C5B}" dt="2023-11-05T17:07:55.536" v="2019"/>
          <ac:spMkLst>
            <pc:docMk/>
            <pc:sldMk cId="2367378593" sldId="381"/>
            <ac:spMk id="3" creationId="{8EF271B6-86D5-633D-B4E4-F0762A1F300F}"/>
          </ac:spMkLst>
        </pc:spChg>
        <pc:picChg chg="add mod">
          <ac:chgData name="Robin Tannenberg" userId="989a39b0e01aaf02" providerId="LiveId" clId="{86519C01-7BDD-475C-9563-966C3B575C5B}" dt="2023-11-05T17:07:55.536" v="2019"/>
          <ac:picMkLst>
            <pc:docMk/>
            <pc:sldMk cId="2367378593" sldId="381"/>
            <ac:picMk id="5" creationId="{CE1B1450-FFC8-0D51-1A42-C719994088D4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514542389" sldId="382"/>
        </pc:sldMkLst>
        <pc:spChg chg="mod">
          <ac:chgData name="Robin Tannenberg" userId="989a39b0e01aaf02" providerId="LiveId" clId="{86519C01-7BDD-475C-9563-966C3B575C5B}" dt="2023-11-05T17:09:31.565" v="2083" actId="20577"/>
          <ac:spMkLst>
            <pc:docMk/>
            <pc:sldMk cId="1514542389" sldId="382"/>
            <ac:spMk id="2" creationId="{730D56C8-4BB3-9A92-7572-43C95FB5D2D3}"/>
          </ac:spMkLst>
        </pc:spChg>
        <pc:spChg chg="del">
          <ac:chgData name="Robin Tannenberg" userId="989a39b0e01aaf02" providerId="LiveId" clId="{86519C01-7BDD-475C-9563-966C3B575C5B}" dt="2023-11-05T17:09:15.286" v="2060"/>
          <ac:spMkLst>
            <pc:docMk/>
            <pc:sldMk cId="1514542389" sldId="382"/>
            <ac:spMk id="3" creationId="{AB202FFF-43CD-F8C1-A3C3-95600C991E46}"/>
          </ac:spMkLst>
        </pc:spChg>
        <pc:picChg chg="add mod">
          <ac:chgData name="Robin Tannenberg" userId="989a39b0e01aaf02" providerId="LiveId" clId="{86519C01-7BDD-475C-9563-966C3B575C5B}" dt="2023-11-05T17:09:22.825" v="2064" actId="14100"/>
          <ac:picMkLst>
            <pc:docMk/>
            <pc:sldMk cId="1514542389" sldId="382"/>
            <ac:picMk id="5" creationId="{DDCE93F4-0D9C-9AA4-54BE-E32F62529A29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795462784" sldId="383"/>
        </pc:sldMkLst>
        <pc:spChg chg="mod">
          <ac:chgData name="Robin Tannenberg" userId="989a39b0e01aaf02" providerId="LiveId" clId="{86519C01-7BDD-475C-9563-966C3B575C5B}" dt="2023-11-05T17:09:55.810" v="2087"/>
          <ac:spMkLst>
            <pc:docMk/>
            <pc:sldMk cId="2795462784" sldId="383"/>
            <ac:spMk id="2" creationId="{D4D2315E-8116-855E-A0A6-27FB299DBCA0}"/>
          </ac:spMkLst>
        </pc:spChg>
        <pc:spChg chg="del">
          <ac:chgData name="Robin Tannenberg" userId="989a39b0e01aaf02" providerId="LiveId" clId="{86519C01-7BDD-475C-9563-966C3B575C5B}" dt="2023-11-05T17:09:45.217" v="2085"/>
          <ac:spMkLst>
            <pc:docMk/>
            <pc:sldMk cId="2795462784" sldId="383"/>
            <ac:spMk id="3" creationId="{FF13D5EE-C2DB-31D9-AA1D-D801D968F6BA}"/>
          </ac:spMkLst>
        </pc:spChg>
        <pc:picChg chg="add mod">
          <ac:chgData name="Robin Tannenberg" userId="989a39b0e01aaf02" providerId="LiveId" clId="{86519C01-7BDD-475C-9563-966C3B575C5B}" dt="2023-11-05T17:10:02.887" v="2089" actId="14100"/>
          <ac:picMkLst>
            <pc:docMk/>
            <pc:sldMk cId="2795462784" sldId="383"/>
            <ac:picMk id="5" creationId="{D67DE24E-1E49-98B4-6EA7-0A8CBBD2EA70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742609897" sldId="384"/>
        </pc:sldMkLst>
        <pc:spChg chg="mod">
          <ac:chgData name="Robin Tannenberg" userId="989a39b0e01aaf02" providerId="LiveId" clId="{86519C01-7BDD-475C-9563-966C3B575C5B}" dt="2023-11-05T17:11:12.935" v="2103" actId="20577"/>
          <ac:spMkLst>
            <pc:docMk/>
            <pc:sldMk cId="742609897" sldId="384"/>
            <ac:spMk id="2" creationId="{C2711C57-C00E-1275-9985-0D3DBF87321E}"/>
          </ac:spMkLst>
        </pc:spChg>
        <pc:spChg chg="del">
          <ac:chgData name="Robin Tannenberg" userId="989a39b0e01aaf02" providerId="LiveId" clId="{86519C01-7BDD-475C-9563-966C3B575C5B}" dt="2023-11-05T17:11:07.627" v="2091"/>
          <ac:spMkLst>
            <pc:docMk/>
            <pc:sldMk cId="742609897" sldId="384"/>
            <ac:spMk id="3" creationId="{975679A3-E169-5D7D-13C0-D600589C3ED9}"/>
          </ac:spMkLst>
        </pc:spChg>
        <pc:picChg chg="add mod">
          <ac:chgData name="Robin Tannenberg" userId="989a39b0e01aaf02" providerId="LiveId" clId="{86519C01-7BDD-475C-9563-966C3B575C5B}" dt="2023-11-05T17:11:07.627" v="2091"/>
          <ac:picMkLst>
            <pc:docMk/>
            <pc:sldMk cId="742609897" sldId="384"/>
            <ac:picMk id="5" creationId="{7117A79D-C601-E6BF-5130-9875FE7CBE66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076382552" sldId="385"/>
        </pc:sldMkLst>
        <pc:spChg chg="mod">
          <ac:chgData name="Robin Tannenberg" userId="989a39b0e01aaf02" providerId="LiveId" clId="{86519C01-7BDD-475C-9563-966C3B575C5B}" dt="2023-11-05T17:11:41.325" v="2107"/>
          <ac:spMkLst>
            <pc:docMk/>
            <pc:sldMk cId="2076382552" sldId="385"/>
            <ac:spMk id="2" creationId="{245638B4-6390-3B93-782E-2D77329FBC31}"/>
          </ac:spMkLst>
        </pc:spChg>
        <pc:spChg chg="del">
          <ac:chgData name="Robin Tannenberg" userId="989a39b0e01aaf02" providerId="LiveId" clId="{86519C01-7BDD-475C-9563-966C3B575C5B}" dt="2023-11-05T17:11:33.835" v="2105"/>
          <ac:spMkLst>
            <pc:docMk/>
            <pc:sldMk cId="2076382552" sldId="385"/>
            <ac:spMk id="3" creationId="{E962F9BE-17E4-8E01-1C9A-344822D029BC}"/>
          </ac:spMkLst>
        </pc:spChg>
        <pc:picChg chg="add mod">
          <ac:chgData name="Robin Tannenberg" userId="989a39b0e01aaf02" providerId="LiveId" clId="{86519C01-7BDD-475C-9563-966C3B575C5B}" dt="2023-11-05T17:11:33.835" v="2105"/>
          <ac:picMkLst>
            <pc:docMk/>
            <pc:sldMk cId="2076382552" sldId="385"/>
            <ac:picMk id="5" creationId="{9FA42290-A6CE-7B36-9CB9-834B81222D1D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042402522" sldId="386"/>
        </pc:sldMkLst>
        <pc:spChg chg="mod">
          <ac:chgData name="Robin Tannenberg" userId="989a39b0e01aaf02" providerId="LiveId" clId="{86519C01-7BDD-475C-9563-966C3B575C5B}" dt="2023-11-05T17:12:13.657" v="2113"/>
          <ac:spMkLst>
            <pc:docMk/>
            <pc:sldMk cId="2042402522" sldId="386"/>
            <ac:spMk id="2" creationId="{7BFAB82F-E935-F426-985C-5E3E46BAEFF2}"/>
          </ac:spMkLst>
        </pc:spChg>
        <pc:spChg chg="del">
          <ac:chgData name="Robin Tannenberg" userId="989a39b0e01aaf02" providerId="LiveId" clId="{86519C01-7BDD-475C-9563-966C3B575C5B}" dt="2023-11-05T17:12:01.715" v="2109"/>
          <ac:spMkLst>
            <pc:docMk/>
            <pc:sldMk cId="2042402522" sldId="386"/>
            <ac:spMk id="3" creationId="{70B987C0-8B46-1B57-A70D-2394500B639C}"/>
          </ac:spMkLst>
        </pc:spChg>
        <pc:picChg chg="add mod">
          <ac:chgData name="Robin Tannenberg" userId="989a39b0e01aaf02" providerId="LiveId" clId="{86519C01-7BDD-475C-9563-966C3B575C5B}" dt="2023-11-05T17:12:06.405" v="2112" actId="14100"/>
          <ac:picMkLst>
            <pc:docMk/>
            <pc:sldMk cId="2042402522" sldId="386"/>
            <ac:picMk id="5" creationId="{32F5F635-D4A1-EA86-3922-DBE0ED323D2A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939540942" sldId="387"/>
        </pc:sldMkLst>
        <pc:spChg chg="mod">
          <ac:chgData name="Robin Tannenberg" userId="989a39b0e01aaf02" providerId="LiveId" clId="{86519C01-7BDD-475C-9563-966C3B575C5B}" dt="2023-11-05T17:16:24.370" v="2193" actId="20577"/>
          <ac:spMkLst>
            <pc:docMk/>
            <pc:sldMk cId="939540942" sldId="387"/>
            <ac:spMk id="2" creationId="{67451914-E9D5-CED3-E12C-0576D05C87D8}"/>
          </ac:spMkLst>
        </pc:spChg>
        <pc:spChg chg="del">
          <ac:chgData name="Robin Tannenberg" userId="989a39b0e01aaf02" providerId="LiveId" clId="{86519C01-7BDD-475C-9563-966C3B575C5B}" dt="2023-11-05T17:15:02.676" v="2137"/>
          <ac:spMkLst>
            <pc:docMk/>
            <pc:sldMk cId="939540942" sldId="387"/>
            <ac:spMk id="3" creationId="{AF45FF98-8F1F-105F-CF6D-C6698BEC7F84}"/>
          </ac:spMkLst>
        </pc:spChg>
        <pc:picChg chg="add mod">
          <ac:chgData name="Robin Tannenberg" userId="989a39b0e01aaf02" providerId="LiveId" clId="{86519C01-7BDD-475C-9563-966C3B575C5B}" dt="2023-11-05T17:15:47.517" v="2169" actId="1076"/>
          <ac:picMkLst>
            <pc:docMk/>
            <pc:sldMk cId="939540942" sldId="387"/>
            <ac:picMk id="5" creationId="{95CBCE23-2FD9-4CD6-7921-1CA37E9534B8}"/>
          </ac:picMkLst>
        </pc:picChg>
        <pc:picChg chg="add mod">
          <ac:chgData name="Robin Tannenberg" userId="989a39b0e01aaf02" providerId="LiveId" clId="{86519C01-7BDD-475C-9563-966C3B575C5B}" dt="2023-11-05T17:15:59.236" v="2173" actId="1076"/>
          <ac:picMkLst>
            <pc:docMk/>
            <pc:sldMk cId="939540942" sldId="387"/>
            <ac:picMk id="6" creationId="{73601110-9CB0-E513-CDA4-2C8ED2B3C74F}"/>
          </ac:picMkLst>
        </pc:picChg>
        <pc:picChg chg="add mod">
          <ac:chgData name="Robin Tannenberg" userId="989a39b0e01aaf02" providerId="LiveId" clId="{86519C01-7BDD-475C-9563-966C3B575C5B}" dt="2023-11-05T17:16:49.647" v="2194" actId="1076"/>
          <ac:picMkLst>
            <pc:docMk/>
            <pc:sldMk cId="939540942" sldId="387"/>
            <ac:picMk id="7" creationId="{0CA699A2-A438-6AA6-7077-70018C4DE9A3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804276658" sldId="388"/>
        </pc:sldMkLst>
        <pc:spChg chg="mod">
          <ac:chgData name="Robin Tannenberg" userId="989a39b0e01aaf02" providerId="LiveId" clId="{86519C01-7BDD-475C-9563-966C3B575C5B}" dt="2023-11-05T17:17:25.056" v="2198"/>
          <ac:spMkLst>
            <pc:docMk/>
            <pc:sldMk cId="2804276658" sldId="388"/>
            <ac:spMk id="2" creationId="{2EA55D8D-1842-3CC3-8410-7A0C142FC1E6}"/>
          </ac:spMkLst>
        </pc:spChg>
        <pc:spChg chg="del">
          <ac:chgData name="Robin Tannenberg" userId="989a39b0e01aaf02" providerId="LiveId" clId="{86519C01-7BDD-475C-9563-966C3B575C5B}" dt="2023-11-05T17:17:17.849" v="2196"/>
          <ac:spMkLst>
            <pc:docMk/>
            <pc:sldMk cId="2804276658" sldId="388"/>
            <ac:spMk id="3" creationId="{22646F83-2718-05DB-CF2B-65F282EE13A6}"/>
          </ac:spMkLst>
        </pc:spChg>
        <pc:picChg chg="add mod">
          <ac:chgData name="Robin Tannenberg" userId="989a39b0e01aaf02" providerId="LiveId" clId="{86519C01-7BDD-475C-9563-966C3B575C5B}" dt="2023-11-05T17:17:29.515" v="2200" actId="1076"/>
          <ac:picMkLst>
            <pc:docMk/>
            <pc:sldMk cId="2804276658" sldId="388"/>
            <ac:picMk id="5" creationId="{BAD15CAB-E613-F455-D3E3-B4008A82CE51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700285257" sldId="389"/>
        </pc:sldMkLst>
        <pc:spChg chg="mod">
          <ac:chgData name="Robin Tannenberg" userId="989a39b0e01aaf02" providerId="LiveId" clId="{86519C01-7BDD-475C-9563-966C3B575C5B}" dt="2023-11-05T17:18:27.115" v="2214" actId="20577"/>
          <ac:spMkLst>
            <pc:docMk/>
            <pc:sldMk cId="3700285257" sldId="389"/>
            <ac:spMk id="2" creationId="{BD19DA44-004F-2C09-8625-EA65DE8F5F54}"/>
          </ac:spMkLst>
        </pc:spChg>
        <pc:spChg chg="del">
          <ac:chgData name="Robin Tannenberg" userId="989a39b0e01aaf02" providerId="LiveId" clId="{86519C01-7BDD-475C-9563-966C3B575C5B}" dt="2023-11-05T17:17:42.466" v="2202"/>
          <ac:spMkLst>
            <pc:docMk/>
            <pc:sldMk cId="3700285257" sldId="389"/>
            <ac:spMk id="3" creationId="{44D9DC86-7778-630F-2084-836640850C59}"/>
          </ac:spMkLst>
        </pc:spChg>
        <pc:picChg chg="add mod">
          <ac:chgData name="Robin Tannenberg" userId="989a39b0e01aaf02" providerId="LiveId" clId="{86519C01-7BDD-475C-9563-966C3B575C5B}" dt="2023-11-05T17:17:42.466" v="2202"/>
          <ac:picMkLst>
            <pc:docMk/>
            <pc:sldMk cId="3700285257" sldId="389"/>
            <ac:picMk id="5" creationId="{D125C023-8D53-7F8B-2257-F68748056F9B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660164974" sldId="390"/>
        </pc:sldMkLst>
        <pc:spChg chg="mod">
          <ac:chgData name="Robin Tannenberg" userId="989a39b0e01aaf02" providerId="LiveId" clId="{86519C01-7BDD-475C-9563-966C3B575C5B}" dt="2023-11-05T17:19:00.735" v="2244" actId="20577"/>
          <ac:spMkLst>
            <pc:docMk/>
            <pc:sldMk cId="2660164974" sldId="390"/>
            <ac:spMk id="2" creationId="{AC0524F0-2090-2D11-403C-20F47A60EF54}"/>
          </ac:spMkLst>
        </pc:spChg>
        <pc:spChg chg="del">
          <ac:chgData name="Robin Tannenberg" userId="989a39b0e01aaf02" providerId="LiveId" clId="{86519C01-7BDD-475C-9563-966C3B575C5B}" dt="2023-11-05T17:18:44.625" v="2216"/>
          <ac:spMkLst>
            <pc:docMk/>
            <pc:sldMk cId="2660164974" sldId="390"/>
            <ac:spMk id="3" creationId="{0A423412-5F35-03E5-04F2-758221422159}"/>
          </ac:spMkLst>
        </pc:spChg>
        <pc:picChg chg="add mod">
          <ac:chgData name="Robin Tannenberg" userId="989a39b0e01aaf02" providerId="LiveId" clId="{86519C01-7BDD-475C-9563-966C3B575C5B}" dt="2023-11-05T17:18:44.625" v="2216"/>
          <ac:picMkLst>
            <pc:docMk/>
            <pc:sldMk cId="2660164974" sldId="390"/>
            <ac:picMk id="5" creationId="{B842B0BD-6560-AA43-D49F-38D449D8BD89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405869682" sldId="391"/>
        </pc:sldMkLst>
        <pc:spChg chg="mod">
          <ac:chgData name="Robin Tannenberg" userId="989a39b0e01aaf02" providerId="LiveId" clId="{86519C01-7BDD-475C-9563-966C3B575C5B}" dt="2023-11-05T17:19:22.936" v="2262" actId="20577"/>
          <ac:spMkLst>
            <pc:docMk/>
            <pc:sldMk cId="405869682" sldId="391"/>
            <ac:spMk id="2" creationId="{B68ACF6F-956A-35B4-0360-00B0CF3A0265}"/>
          </ac:spMkLst>
        </pc:spChg>
        <pc:spChg chg="del">
          <ac:chgData name="Robin Tannenberg" userId="989a39b0e01aaf02" providerId="LiveId" clId="{86519C01-7BDD-475C-9563-966C3B575C5B}" dt="2023-11-05T17:19:18.269" v="2246"/>
          <ac:spMkLst>
            <pc:docMk/>
            <pc:sldMk cId="405869682" sldId="391"/>
            <ac:spMk id="3" creationId="{ADBD2471-9019-27C1-EF32-A422BB1D437B}"/>
          </ac:spMkLst>
        </pc:spChg>
        <pc:picChg chg="add mod modCrop">
          <ac:chgData name="Robin Tannenberg" userId="989a39b0e01aaf02" providerId="LiveId" clId="{86519C01-7BDD-475C-9563-966C3B575C5B}" dt="2023-11-05T17:20:07.864" v="2271" actId="1076"/>
          <ac:picMkLst>
            <pc:docMk/>
            <pc:sldMk cId="405869682" sldId="391"/>
            <ac:picMk id="5" creationId="{B033ACFC-C491-BD52-57D7-F191835E56DA}"/>
          </ac:picMkLst>
        </pc:picChg>
        <pc:picChg chg="add mod">
          <ac:chgData name="Robin Tannenberg" userId="989a39b0e01aaf02" providerId="LiveId" clId="{86519C01-7BDD-475C-9563-966C3B575C5B}" dt="2023-11-05T17:20:09.576" v="2272" actId="1076"/>
          <ac:picMkLst>
            <pc:docMk/>
            <pc:sldMk cId="405869682" sldId="391"/>
            <ac:picMk id="6" creationId="{3D0DB71F-55F8-95D6-FE1C-84392E605680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422754333" sldId="392"/>
        </pc:sldMkLst>
        <pc:spChg chg="mod">
          <ac:chgData name="Robin Tannenberg" userId="989a39b0e01aaf02" providerId="LiveId" clId="{86519C01-7BDD-475C-9563-966C3B575C5B}" dt="2023-11-05T17:20:48.195" v="2279"/>
          <ac:spMkLst>
            <pc:docMk/>
            <pc:sldMk cId="2422754333" sldId="392"/>
            <ac:spMk id="2" creationId="{1EF76836-460C-D5AD-1C1E-C44683CEA14D}"/>
          </ac:spMkLst>
        </pc:spChg>
        <pc:spChg chg="del">
          <ac:chgData name="Robin Tannenberg" userId="989a39b0e01aaf02" providerId="LiveId" clId="{86519C01-7BDD-475C-9563-966C3B575C5B}" dt="2023-11-05T17:20:21.506" v="2274"/>
          <ac:spMkLst>
            <pc:docMk/>
            <pc:sldMk cId="2422754333" sldId="392"/>
            <ac:spMk id="3" creationId="{EE6E799C-D25E-6A6F-9144-69CBFC428738}"/>
          </ac:spMkLst>
        </pc:spChg>
        <pc:picChg chg="add mod">
          <ac:chgData name="Robin Tannenberg" userId="989a39b0e01aaf02" providerId="LiveId" clId="{86519C01-7BDD-475C-9563-966C3B575C5B}" dt="2023-11-05T17:20:37.127" v="2278" actId="1076"/>
          <ac:picMkLst>
            <pc:docMk/>
            <pc:sldMk cId="2422754333" sldId="392"/>
            <ac:picMk id="5" creationId="{A0ECB729-0CD1-A100-B371-060B4B6F8B07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303160934" sldId="393"/>
        </pc:sldMkLst>
        <pc:spChg chg="mod">
          <ac:chgData name="Robin Tannenberg" userId="989a39b0e01aaf02" providerId="LiveId" clId="{86519C01-7BDD-475C-9563-966C3B575C5B}" dt="2023-11-05T17:21:07.757" v="2283"/>
          <ac:spMkLst>
            <pc:docMk/>
            <pc:sldMk cId="3303160934" sldId="393"/>
            <ac:spMk id="2" creationId="{C2D01620-EAC3-153F-EDD1-6B596A2C6D94}"/>
          </ac:spMkLst>
        </pc:spChg>
        <pc:spChg chg="del">
          <ac:chgData name="Robin Tannenberg" userId="989a39b0e01aaf02" providerId="LiveId" clId="{86519C01-7BDD-475C-9563-966C3B575C5B}" dt="2023-11-05T17:21:01.692" v="2281"/>
          <ac:spMkLst>
            <pc:docMk/>
            <pc:sldMk cId="3303160934" sldId="393"/>
            <ac:spMk id="3" creationId="{F39E09D1-BB33-3F32-0022-FEB02E0D84BC}"/>
          </ac:spMkLst>
        </pc:spChg>
        <pc:picChg chg="add mod">
          <ac:chgData name="Robin Tannenberg" userId="989a39b0e01aaf02" providerId="LiveId" clId="{86519C01-7BDD-475C-9563-966C3B575C5B}" dt="2023-11-05T17:21:24.189" v="2288" actId="1076"/>
          <ac:picMkLst>
            <pc:docMk/>
            <pc:sldMk cId="3303160934" sldId="393"/>
            <ac:picMk id="5" creationId="{FAF8CF22-4B89-D5E0-CF07-724427C7A32E}"/>
          </ac:picMkLst>
        </pc:picChg>
        <pc:picChg chg="add mod">
          <ac:chgData name="Robin Tannenberg" userId="989a39b0e01aaf02" providerId="LiveId" clId="{86519C01-7BDD-475C-9563-966C3B575C5B}" dt="2023-11-05T17:21:32.337" v="2291" actId="1076"/>
          <ac:picMkLst>
            <pc:docMk/>
            <pc:sldMk cId="3303160934" sldId="393"/>
            <ac:picMk id="6" creationId="{851A0B43-3386-1EC8-4773-50995E7500EB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4202788485" sldId="394"/>
        </pc:sldMkLst>
        <pc:spChg chg="mod">
          <ac:chgData name="Robin Tannenberg" userId="989a39b0e01aaf02" providerId="LiveId" clId="{86519C01-7BDD-475C-9563-966C3B575C5B}" dt="2023-11-05T17:21:51.347" v="2307" actId="20577"/>
          <ac:spMkLst>
            <pc:docMk/>
            <pc:sldMk cId="4202788485" sldId="394"/>
            <ac:spMk id="2" creationId="{8D96EC41-5DA0-2022-8007-DE7D78D786AA}"/>
          </ac:spMkLst>
        </pc:spChg>
        <pc:spChg chg="del">
          <ac:chgData name="Robin Tannenberg" userId="989a39b0e01aaf02" providerId="LiveId" clId="{86519C01-7BDD-475C-9563-966C3B575C5B}" dt="2023-11-05T17:21:58.545" v="2308"/>
          <ac:spMkLst>
            <pc:docMk/>
            <pc:sldMk cId="4202788485" sldId="394"/>
            <ac:spMk id="3" creationId="{2847779B-3026-C115-F854-B70EBDA4C89B}"/>
          </ac:spMkLst>
        </pc:spChg>
        <pc:picChg chg="add mod">
          <ac:chgData name="Robin Tannenberg" userId="989a39b0e01aaf02" providerId="LiveId" clId="{86519C01-7BDD-475C-9563-966C3B575C5B}" dt="2023-11-05T17:22:11.387" v="2312" actId="1076"/>
          <ac:picMkLst>
            <pc:docMk/>
            <pc:sldMk cId="4202788485" sldId="394"/>
            <ac:picMk id="5" creationId="{65707EBD-34EC-82F3-3F5A-F17E2B6415B5}"/>
          </ac:picMkLst>
        </pc:picChg>
        <pc:picChg chg="add del mod">
          <ac:chgData name="Robin Tannenberg" userId="989a39b0e01aaf02" providerId="LiveId" clId="{86519C01-7BDD-475C-9563-966C3B575C5B}" dt="2023-11-05T17:22:29.867" v="2314" actId="478"/>
          <ac:picMkLst>
            <pc:docMk/>
            <pc:sldMk cId="4202788485" sldId="394"/>
            <ac:picMk id="6" creationId="{B5CDB7C3-1058-B700-C343-24DD7E89B9D0}"/>
          </ac:picMkLst>
        </pc:picChg>
        <pc:picChg chg="add mod">
          <ac:chgData name="Robin Tannenberg" userId="989a39b0e01aaf02" providerId="LiveId" clId="{86519C01-7BDD-475C-9563-966C3B575C5B}" dt="2023-11-05T17:22:37.927" v="2317" actId="14100"/>
          <ac:picMkLst>
            <pc:docMk/>
            <pc:sldMk cId="4202788485" sldId="394"/>
            <ac:picMk id="7" creationId="{8658E5E7-3313-2B4C-49D5-9ADBF8D8D04B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596267150" sldId="395"/>
        </pc:sldMkLst>
        <pc:spChg chg="mod">
          <ac:chgData name="Robin Tannenberg" userId="989a39b0e01aaf02" providerId="LiveId" clId="{86519C01-7BDD-475C-9563-966C3B575C5B}" dt="2023-11-05T17:22:52.541" v="2329" actId="20577"/>
          <ac:spMkLst>
            <pc:docMk/>
            <pc:sldMk cId="2596267150" sldId="395"/>
            <ac:spMk id="2" creationId="{A3CFDEAC-1177-7928-4F87-E44878ABC416}"/>
          </ac:spMkLst>
        </pc:spChg>
        <pc:spChg chg="del">
          <ac:chgData name="Robin Tannenberg" userId="989a39b0e01aaf02" providerId="LiveId" clId="{86519C01-7BDD-475C-9563-966C3B575C5B}" dt="2023-11-05T17:22:58.076" v="2330"/>
          <ac:spMkLst>
            <pc:docMk/>
            <pc:sldMk cId="2596267150" sldId="395"/>
            <ac:spMk id="3" creationId="{7B3A9DDF-DACA-6049-3122-DA6DF0025D77}"/>
          </ac:spMkLst>
        </pc:spChg>
        <pc:picChg chg="add mod">
          <ac:chgData name="Robin Tannenberg" userId="989a39b0e01aaf02" providerId="LiveId" clId="{86519C01-7BDD-475C-9563-966C3B575C5B}" dt="2023-11-05T17:23:26.297" v="2337" actId="1076"/>
          <ac:picMkLst>
            <pc:docMk/>
            <pc:sldMk cId="2596267150" sldId="395"/>
            <ac:picMk id="5" creationId="{E4C58A21-BFE6-8A96-ED56-26EEBE6E4191}"/>
          </ac:picMkLst>
        </pc:picChg>
        <pc:picChg chg="add mod">
          <ac:chgData name="Robin Tannenberg" userId="989a39b0e01aaf02" providerId="LiveId" clId="{86519C01-7BDD-475C-9563-966C3B575C5B}" dt="2023-11-05T17:23:27.885" v="2338" actId="1076"/>
          <ac:picMkLst>
            <pc:docMk/>
            <pc:sldMk cId="2596267150" sldId="395"/>
            <ac:picMk id="6" creationId="{D6B665CA-9D7C-4A04-C046-EE94C43065E9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1165270366" sldId="396"/>
        </pc:sldMkLst>
        <pc:spChg chg="mod">
          <ac:chgData name="Robin Tannenberg" userId="989a39b0e01aaf02" providerId="LiveId" clId="{86519C01-7BDD-475C-9563-966C3B575C5B}" dt="2023-11-05T17:23:55.435" v="2342"/>
          <ac:spMkLst>
            <pc:docMk/>
            <pc:sldMk cId="1165270366" sldId="396"/>
            <ac:spMk id="2" creationId="{4E62CB46-6A93-BF99-03E2-2BC2EB1EE095}"/>
          </ac:spMkLst>
        </pc:spChg>
        <pc:spChg chg="del">
          <ac:chgData name="Robin Tannenberg" userId="989a39b0e01aaf02" providerId="LiveId" clId="{86519C01-7BDD-475C-9563-966C3B575C5B}" dt="2023-11-05T17:23:47.556" v="2340"/>
          <ac:spMkLst>
            <pc:docMk/>
            <pc:sldMk cId="1165270366" sldId="396"/>
            <ac:spMk id="3" creationId="{B5E4F7EE-AAE6-D417-26CE-B214E7C2A405}"/>
          </ac:spMkLst>
        </pc:spChg>
        <pc:picChg chg="add mod">
          <ac:chgData name="Robin Tannenberg" userId="989a39b0e01aaf02" providerId="LiveId" clId="{86519C01-7BDD-475C-9563-966C3B575C5B}" dt="2023-11-05T17:24:01.147" v="2344" actId="1076"/>
          <ac:picMkLst>
            <pc:docMk/>
            <pc:sldMk cId="1165270366" sldId="396"/>
            <ac:picMk id="5" creationId="{12467424-CA8C-43C5-8E41-9AA1FDB89C34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508576618" sldId="397"/>
        </pc:sldMkLst>
        <pc:spChg chg="mod">
          <ac:chgData name="Robin Tannenberg" userId="989a39b0e01aaf02" providerId="LiveId" clId="{86519C01-7BDD-475C-9563-966C3B575C5B}" dt="2023-11-05T17:41:36.085" v="2394" actId="20577"/>
          <ac:spMkLst>
            <pc:docMk/>
            <pc:sldMk cId="508576618" sldId="397"/>
            <ac:spMk id="2" creationId="{05810CA3-7834-3BD5-0A7F-CB3E76E77294}"/>
          </ac:spMkLst>
        </pc:spChg>
        <pc:spChg chg="del">
          <ac:chgData name="Robin Tannenberg" userId="989a39b0e01aaf02" providerId="LiveId" clId="{86519C01-7BDD-475C-9563-966C3B575C5B}" dt="2023-11-05T17:41:23.266" v="2371"/>
          <ac:spMkLst>
            <pc:docMk/>
            <pc:sldMk cId="508576618" sldId="397"/>
            <ac:spMk id="3" creationId="{A7134D62-F3C6-C6E9-11A0-6856DD685BEE}"/>
          </ac:spMkLst>
        </pc:spChg>
        <pc:picChg chg="add mod">
          <ac:chgData name="Robin Tannenberg" userId="989a39b0e01aaf02" providerId="LiveId" clId="{86519C01-7BDD-475C-9563-966C3B575C5B}" dt="2023-11-05T17:41:23.266" v="2371"/>
          <ac:picMkLst>
            <pc:docMk/>
            <pc:sldMk cId="508576618" sldId="397"/>
            <ac:picMk id="5" creationId="{0FFD02AD-4491-9FBA-860D-66B76F802FF6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602026569" sldId="398"/>
        </pc:sldMkLst>
        <pc:spChg chg="mod">
          <ac:chgData name="Robin Tannenberg" userId="989a39b0e01aaf02" providerId="LiveId" clId="{86519C01-7BDD-475C-9563-966C3B575C5B}" dt="2023-11-05T17:51:18.075" v="2414" actId="20577"/>
          <ac:spMkLst>
            <pc:docMk/>
            <pc:sldMk cId="602026569" sldId="398"/>
            <ac:spMk id="2" creationId="{A0E48920-72AD-DC2D-0BFC-2116EF82E434}"/>
          </ac:spMkLst>
        </pc:spChg>
        <pc:spChg chg="del">
          <ac:chgData name="Robin Tannenberg" userId="989a39b0e01aaf02" providerId="LiveId" clId="{86519C01-7BDD-475C-9563-966C3B575C5B}" dt="2023-11-05T17:51:09.316" v="2402"/>
          <ac:spMkLst>
            <pc:docMk/>
            <pc:sldMk cId="602026569" sldId="398"/>
            <ac:spMk id="3" creationId="{970B8E5F-E7C2-B7B3-8617-EF20B1C67FC4}"/>
          </ac:spMkLst>
        </pc:spChg>
        <pc:picChg chg="add del mod">
          <ac:chgData name="Robin Tannenberg" userId="989a39b0e01aaf02" providerId="LiveId" clId="{86519C01-7BDD-475C-9563-966C3B575C5B}" dt="2023-11-05T17:52:02.705" v="2424"/>
          <ac:picMkLst>
            <pc:docMk/>
            <pc:sldMk cId="602026569" sldId="398"/>
            <ac:picMk id="5" creationId="{EB1C0CEC-7493-529F-7926-D74A8C16AE0A}"/>
          </ac:picMkLst>
        </pc:picChg>
        <pc:picChg chg="add mod">
          <ac:chgData name="Robin Tannenberg" userId="989a39b0e01aaf02" providerId="LiveId" clId="{86519C01-7BDD-475C-9563-966C3B575C5B}" dt="2023-11-05T17:52:01.187" v="2422" actId="14100"/>
          <ac:picMkLst>
            <pc:docMk/>
            <pc:sldMk cId="602026569" sldId="398"/>
            <ac:picMk id="6146" creationId="{FF003267-A3F7-C816-C67A-9D818CD7BF6D}"/>
          </ac:picMkLst>
        </pc:picChg>
      </pc:sldChg>
      <pc:sldChg chg="addSp delSp modSp new add del mod">
        <pc:chgData name="Robin Tannenberg" userId="989a39b0e01aaf02" providerId="LiveId" clId="{86519C01-7BDD-475C-9563-966C3B575C5B}" dt="2024-01-14T20:51:47.302" v="3133" actId="2696"/>
        <pc:sldMkLst>
          <pc:docMk/>
          <pc:sldMk cId="1587741206" sldId="399"/>
        </pc:sldMkLst>
        <pc:spChg chg="mod">
          <ac:chgData name="Robin Tannenberg" userId="989a39b0e01aaf02" providerId="LiveId" clId="{86519C01-7BDD-475C-9563-966C3B575C5B}" dt="2023-11-05T17:56:12.191" v="2623" actId="33524"/>
          <ac:spMkLst>
            <pc:docMk/>
            <pc:sldMk cId="1587741206" sldId="399"/>
            <ac:spMk id="2" creationId="{2D4680B5-919D-E5E7-4E06-58A682F090A0}"/>
          </ac:spMkLst>
        </pc:spChg>
        <pc:spChg chg="del">
          <ac:chgData name="Robin Tannenberg" userId="989a39b0e01aaf02" providerId="LiveId" clId="{86519C01-7BDD-475C-9563-966C3B575C5B}" dt="2023-11-05T17:52:57.267" v="2426"/>
          <ac:spMkLst>
            <pc:docMk/>
            <pc:sldMk cId="1587741206" sldId="399"/>
            <ac:spMk id="3" creationId="{FC7DA10F-FF0C-EBE6-C049-FDEBE8D23FD6}"/>
          </ac:spMkLst>
        </pc:spChg>
        <pc:spChg chg="add del mod">
          <ac:chgData name="Robin Tannenberg" userId="989a39b0e01aaf02" providerId="LiveId" clId="{86519C01-7BDD-475C-9563-966C3B575C5B}" dt="2023-11-05T17:53:06.795" v="2429"/>
          <ac:spMkLst>
            <pc:docMk/>
            <pc:sldMk cId="1587741206" sldId="399"/>
            <ac:spMk id="7" creationId="{48072F91-420E-10DA-2C25-4C1E85AEECC5}"/>
          </ac:spMkLst>
        </pc:spChg>
        <pc:spChg chg="add mod">
          <ac:chgData name="Robin Tannenberg" userId="989a39b0e01aaf02" providerId="LiveId" clId="{86519C01-7BDD-475C-9563-966C3B575C5B}" dt="2023-11-05T17:54:55.868" v="2558" actId="20577"/>
          <ac:spMkLst>
            <pc:docMk/>
            <pc:sldMk cId="1587741206" sldId="399"/>
            <ac:spMk id="8" creationId="{8E0E7C82-9092-BD5A-105B-1C52D809B08C}"/>
          </ac:spMkLst>
        </pc:spChg>
        <pc:picChg chg="add del mod">
          <ac:chgData name="Robin Tannenberg" userId="989a39b0e01aaf02" providerId="LiveId" clId="{86519C01-7BDD-475C-9563-966C3B575C5B}" dt="2023-11-05T17:52:59.796" v="2428" actId="478"/>
          <ac:picMkLst>
            <pc:docMk/>
            <pc:sldMk cId="1587741206" sldId="399"/>
            <ac:picMk id="5" creationId="{92D4965E-79CB-2004-8D0C-908F035EAD4B}"/>
          </ac:picMkLst>
        </pc:picChg>
        <pc:picChg chg="add mod">
          <ac:chgData name="Robin Tannenberg" userId="989a39b0e01aaf02" providerId="LiveId" clId="{86519C01-7BDD-475C-9563-966C3B575C5B}" dt="2023-11-05T17:53:33.047" v="2462" actId="1076"/>
          <ac:picMkLst>
            <pc:docMk/>
            <pc:sldMk cId="1587741206" sldId="399"/>
            <ac:picMk id="8194" creationId="{2144CA19-6214-1403-9743-B5A1D5E0810D}"/>
          </ac:picMkLst>
        </pc:pic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927224865" sldId="400"/>
        </pc:sldMkLst>
        <pc:spChg chg="mod">
          <ac:chgData name="Robin Tannenberg" userId="989a39b0e01aaf02" providerId="LiveId" clId="{86519C01-7BDD-475C-9563-966C3B575C5B}" dt="2023-11-05T18:14:42.732" v="2641" actId="20577"/>
          <ac:spMkLst>
            <pc:docMk/>
            <pc:sldMk cId="927224865" sldId="400"/>
            <ac:spMk id="2" creationId="{91B0FEB9-3AF3-7778-60FA-FD005F081EC1}"/>
          </ac:spMkLst>
        </pc:spChg>
        <pc:spChg chg="del">
          <ac:chgData name="Robin Tannenberg" userId="989a39b0e01aaf02" providerId="LiveId" clId="{86519C01-7BDD-475C-9563-966C3B575C5B}" dt="2023-11-05T18:14:36.975" v="2627"/>
          <ac:spMkLst>
            <pc:docMk/>
            <pc:sldMk cId="927224865" sldId="400"/>
            <ac:spMk id="3" creationId="{EB12B5EA-D802-D471-4F88-A777E10C7DC8}"/>
          </ac:spMkLst>
        </pc:spChg>
        <pc:picChg chg="add mod">
          <ac:chgData name="Robin Tannenberg" userId="989a39b0e01aaf02" providerId="LiveId" clId="{86519C01-7BDD-475C-9563-966C3B575C5B}" dt="2023-11-05T18:14:37.066" v="2628" actId="27636"/>
          <ac:picMkLst>
            <pc:docMk/>
            <pc:sldMk cId="927224865" sldId="400"/>
            <ac:picMk id="5" creationId="{73CED749-3B1A-EF9B-951A-50D40C990E94}"/>
          </ac:picMkLst>
        </pc:picChg>
      </pc:sldChg>
      <pc:sldChg chg="modSp add del mod">
        <pc:chgData name="Robin Tannenberg" userId="989a39b0e01aaf02" providerId="LiveId" clId="{86519C01-7BDD-475C-9563-966C3B575C5B}" dt="2023-11-06T23:37:14.758" v="2739" actId="47"/>
        <pc:sldMkLst>
          <pc:docMk/>
          <pc:sldMk cId="813691888" sldId="401"/>
        </pc:sldMkLst>
        <pc:spChg chg="mod">
          <ac:chgData name="Robin Tannenberg" userId="989a39b0e01aaf02" providerId="LiveId" clId="{86519C01-7BDD-475C-9563-966C3B575C5B}" dt="2023-11-05T18:39:05.877" v="2655" actId="20577"/>
          <ac:spMkLst>
            <pc:docMk/>
            <pc:sldMk cId="813691888" sldId="401"/>
            <ac:spMk id="2" creationId="{91B0FEB9-3AF3-7778-60FA-FD005F081EC1}"/>
          </ac:spMkLst>
        </pc:spChg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786571185" sldId="402"/>
        </pc:sldMkLst>
        <pc:spChg chg="mod">
          <ac:chgData name="Robin Tannenberg" userId="989a39b0e01aaf02" providerId="LiveId" clId="{86519C01-7BDD-475C-9563-966C3B575C5B}" dt="2023-11-05T19:33:24.576" v="2665"/>
          <ac:spMkLst>
            <pc:docMk/>
            <pc:sldMk cId="786571185" sldId="402"/>
            <ac:spMk id="2" creationId="{C8A6BE85-7D37-18F4-7493-A0242C9C6A0F}"/>
          </ac:spMkLst>
        </pc:spChg>
        <pc:spChg chg="del">
          <ac:chgData name="Robin Tannenberg" userId="989a39b0e01aaf02" providerId="LiveId" clId="{86519C01-7BDD-475C-9563-966C3B575C5B}" dt="2023-11-05T19:31:48.526" v="2657"/>
          <ac:spMkLst>
            <pc:docMk/>
            <pc:sldMk cId="786571185" sldId="402"/>
            <ac:spMk id="3" creationId="{6BFD7122-8C16-1700-5E23-DB7CAE386332}"/>
          </ac:spMkLst>
        </pc:spChg>
        <pc:picChg chg="add mod modCrop">
          <ac:chgData name="Robin Tannenberg" userId="989a39b0e01aaf02" providerId="LiveId" clId="{86519C01-7BDD-475C-9563-966C3B575C5B}" dt="2023-11-05T19:32:31.257" v="2664" actId="1076"/>
          <ac:picMkLst>
            <pc:docMk/>
            <pc:sldMk cId="786571185" sldId="402"/>
            <ac:picMk id="5" creationId="{71C964E6-DCD3-F4A6-AB8F-934BC4B7F710}"/>
          </ac:picMkLst>
        </pc:picChg>
      </pc:sldChg>
      <pc:sldChg chg="new del">
        <pc:chgData name="Robin Tannenberg" userId="989a39b0e01aaf02" providerId="LiveId" clId="{86519C01-7BDD-475C-9563-966C3B575C5B}" dt="2024-01-14T17:37:46.065" v="2745" actId="47"/>
        <pc:sldMkLst>
          <pc:docMk/>
          <pc:sldMk cId="3878634183" sldId="402"/>
        </pc:sldMkLst>
      </pc:sldChg>
      <pc:sldChg chg="new del">
        <pc:chgData name="Robin Tannenberg" userId="989a39b0e01aaf02" providerId="LiveId" clId="{86519C01-7BDD-475C-9563-966C3B575C5B}" dt="2024-01-14T17:37:46.065" v="2745" actId="47"/>
        <pc:sldMkLst>
          <pc:docMk/>
          <pc:sldMk cId="2508174922" sldId="403"/>
        </pc:sldMkLst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3164896169" sldId="403"/>
        </pc:sldMkLst>
        <pc:spChg chg="mod">
          <ac:chgData name="Robin Tannenberg" userId="989a39b0e01aaf02" providerId="LiveId" clId="{86519C01-7BDD-475C-9563-966C3B575C5B}" dt="2023-11-05T19:34:05.415" v="2672" actId="404"/>
          <ac:spMkLst>
            <pc:docMk/>
            <pc:sldMk cId="3164896169" sldId="403"/>
            <ac:spMk id="2" creationId="{05808951-8BE5-FA64-3FB0-BE5BD98F00D5}"/>
          </ac:spMkLst>
        </pc:spChg>
        <pc:spChg chg="del">
          <ac:chgData name="Robin Tannenberg" userId="989a39b0e01aaf02" providerId="LiveId" clId="{86519C01-7BDD-475C-9563-966C3B575C5B}" dt="2023-11-05T19:33:45.586" v="2667"/>
          <ac:spMkLst>
            <pc:docMk/>
            <pc:sldMk cId="3164896169" sldId="403"/>
            <ac:spMk id="3" creationId="{C04476E4-1806-696C-6052-B7202DD0D2EC}"/>
          </ac:spMkLst>
        </pc:spChg>
        <pc:picChg chg="add mod">
          <ac:chgData name="Robin Tannenberg" userId="989a39b0e01aaf02" providerId="LiveId" clId="{86519C01-7BDD-475C-9563-966C3B575C5B}" dt="2023-11-05T19:33:51.155" v="2670" actId="14100"/>
          <ac:picMkLst>
            <pc:docMk/>
            <pc:sldMk cId="3164896169" sldId="403"/>
            <ac:picMk id="5" creationId="{5EBD56BE-FB7C-EFE0-3315-D46BD4622182}"/>
          </ac:picMkLst>
        </pc:picChg>
      </pc:sldChg>
      <pc:sldChg chg="add del">
        <pc:chgData name="Robin Tannenberg" userId="989a39b0e01aaf02" providerId="LiveId" clId="{86519C01-7BDD-475C-9563-966C3B575C5B}" dt="2024-01-14T18:09:24.814" v="2968" actId="47"/>
        <pc:sldMkLst>
          <pc:docMk/>
          <pc:sldMk cId="713259912" sldId="404"/>
        </pc:sldMkLst>
      </pc:sldChg>
      <pc:sldChg chg="addSp delSp modSp new add del mod">
        <pc:chgData name="Robin Tannenberg" userId="989a39b0e01aaf02" providerId="LiveId" clId="{86519C01-7BDD-475C-9563-966C3B575C5B}" dt="2023-11-06T23:39:09.645" v="2741" actId="47"/>
        <pc:sldMkLst>
          <pc:docMk/>
          <pc:sldMk cId="2168319699" sldId="404"/>
        </pc:sldMkLst>
        <pc:spChg chg="mod">
          <ac:chgData name="Robin Tannenberg" userId="989a39b0e01aaf02" providerId="LiveId" clId="{86519C01-7BDD-475C-9563-966C3B575C5B}" dt="2023-11-05T19:37:19.017" v="2685"/>
          <ac:spMkLst>
            <pc:docMk/>
            <pc:sldMk cId="2168319699" sldId="404"/>
            <ac:spMk id="2" creationId="{13E531D3-0092-BB4E-D62E-B986F03E8C59}"/>
          </ac:spMkLst>
        </pc:spChg>
        <pc:spChg chg="del">
          <ac:chgData name="Robin Tannenberg" userId="989a39b0e01aaf02" providerId="LiveId" clId="{86519C01-7BDD-475C-9563-966C3B575C5B}" dt="2023-11-05T19:37:01.416" v="2674"/>
          <ac:spMkLst>
            <pc:docMk/>
            <pc:sldMk cId="2168319699" sldId="404"/>
            <ac:spMk id="3" creationId="{D94009BC-99C1-A204-B18C-6A6A06A29B99}"/>
          </ac:spMkLst>
        </pc:spChg>
        <pc:picChg chg="add mod">
          <ac:chgData name="Robin Tannenberg" userId="989a39b0e01aaf02" providerId="LiveId" clId="{86519C01-7BDD-475C-9563-966C3B575C5B}" dt="2023-11-05T19:37:01.416" v="2674"/>
          <ac:picMkLst>
            <pc:docMk/>
            <pc:sldMk cId="2168319699" sldId="404"/>
            <ac:picMk id="5" creationId="{21C9BC26-988B-A9D7-1BA3-2B2A1130250C}"/>
          </ac:picMkLst>
        </pc:picChg>
      </pc:sldChg>
      <pc:sldChg chg="modSp add mod ord">
        <pc:chgData name="Robin Tannenberg" userId="989a39b0e01aaf02" providerId="LiveId" clId="{86519C01-7BDD-475C-9563-966C3B575C5B}" dt="2024-01-14T18:09:21.765" v="2967"/>
        <pc:sldMkLst>
          <pc:docMk/>
          <pc:sldMk cId="2890710433" sldId="405"/>
        </pc:sldMkLst>
        <pc:spChg chg="mod">
          <ac:chgData name="Robin Tannenberg" userId="989a39b0e01aaf02" providerId="LiveId" clId="{86519C01-7BDD-475C-9563-966C3B575C5B}" dt="2024-01-14T17:45:33.955" v="2821" actId="27636"/>
          <ac:spMkLst>
            <pc:docMk/>
            <pc:sldMk cId="2890710433" sldId="405"/>
            <ac:spMk id="7" creationId="{D884B454-13D6-498E-9470-271E8597B3C1}"/>
          </ac:spMkLst>
        </pc:spChg>
        <pc:spChg chg="mod">
          <ac:chgData name="Robin Tannenberg" userId="989a39b0e01aaf02" providerId="LiveId" clId="{86519C01-7BDD-475C-9563-966C3B575C5B}" dt="2024-01-14T17:45:33.954" v="2820" actId="27636"/>
          <ac:spMkLst>
            <pc:docMk/>
            <pc:sldMk cId="2890710433" sldId="405"/>
            <ac:spMk id="8" creationId="{31FCA577-669C-4922-8123-B172E19636C3}"/>
          </ac:spMkLst>
        </pc:spChg>
      </pc:sldChg>
      <pc:sldChg chg="modSp add mod ord">
        <pc:chgData name="Robin Tannenberg" userId="989a39b0e01aaf02" providerId="LiveId" clId="{86519C01-7BDD-475C-9563-966C3B575C5B}" dt="2024-01-14T18:13:15.159" v="2978"/>
        <pc:sldMkLst>
          <pc:docMk/>
          <pc:sldMk cId="1543566002" sldId="406"/>
        </pc:sldMkLst>
        <pc:spChg chg="mod">
          <ac:chgData name="Robin Tannenberg" userId="989a39b0e01aaf02" providerId="LiveId" clId="{86519C01-7BDD-475C-9563-966C3B575C5B}" dt="2024-01-14T18:10:39.005" v="2972" actId="207"/>
          <ac:spMkLst>
            <pc:docMk/>
            <pc:sldMk cId="1543566002" sldId="406"/>
            <ac:spMk id="7" creationId="{D884B454-13D6-498E-9470-271E8597B3C1}"/>
          </ac:spMkLst>
        </pc:spChg>
      </pc:sldChg>
      <pc:sldChg chg="add del">
        <pc:chgData name="Robin Tannenberg" userId="989a39b0e01aaf02" providerId="LiveId" clId="{86519C01-7BDD-475C-9563-966C3B575C5B}" dt="2024-01-14T18:09:35.397" v="2969" actId="47"/>
        <pc:sldMkLst>
          <pc:docMk/>
          <pc:sldMk cId="3235089372" sldId="406"/>
        </pc:sldMkLst>
      </pc:sldChg>
      <pc:sldChg chg="modSp add del mod ord">
        <pc:chgData name="Robin Tannenberg" userId="989a39b0e01aaf02" providerId="LiveId" clId="{86519C01-7BDD-475C-9563-966C3B575C5B}" dt="2024-01-14T18:19:03.551" v="3003" actId="2696"/>
        <pc:sldMkLst>
          <pc:docMk/>
          <pc:sldMk cId="1980502494" sldId="407"/>
        </pc:sldMkLst>
        <pc:spChg chg="mod">
          <ac:chgData name="Robin Tannenberg" userId="989a39b0e01aaf02" providerId="LiveId" clId="{86519C01-7BDD-475C-9563-966C3B575C5B}" dt="2024-01-14T18:17:40.056" v="2996" actId="207"/>
          <ac:spMkLst>
            <pc:docMk/>
            <pc:sldMk cId="1980502494" sldId="407"/>
            <ac:spMk id="7" creationId="{D884B454-13D6-498E-9470-271E8597B3C1}"/>
          </ac:spMkLst>
        </pc:spChg>
      </pc:sldChg>
      <pc:sldChg chg="add">
        <pc:chgData name="Robin Tannenberg" userId="989a39b0e01aaf02" providerId="LiveId" clId="{86519C01-7BDD-475C-9563-966C3B575C5B}" dt="2024-01-14T18:19:33.137" v="3004"/>
        <pc:sldMkLst>
          <pc:docMk/>
          <pc:sldMk cId="3644223027" sldId="407"/>
        </pc:sldMkLst>
      </pc:sldChg>
      <pc:sldChg chg="modSp add mod">
        <pc:chgData name="Robin Tannenberg" userId="989a39b0e01aaf02" providerId="LiveId" clId="{86519C01-7BDD-475C-9563-966C3B575C5B}" dt="2024-01-14T18:20:08.226" v="3007" actId="207"/>
        <pc:sldMkLst>
          <pc:docMk/>
          <pc:sldMk cId="3833279144" sldId="408"/>
        </pc:sldMkLst>
        <pc:spChg chg="mod">
          <ac:chgData name="Robin Tannenberg" userId="989a39b0e01aaf02" providerId="LiveId" clId="{86519C01-7BDD-475C-9563-966C3B575C5B}" dt="2024-01-14T18:20:02.915" v="3006" actId="207"/>
          <ac:spMkLst>
            <pc:docMk/>
            <pc:sldMk cId="3833279144" sldId="408"/>
            <ac:spMk id="7" creationId="{D884B454-13D6-498E-9470-271E8597B3C1}"/>
          </ac:spMkLst>
        </pc:spChg>
        <pc:spChg chg="mod">
          <ac:chgData name="Robin Tannenberg" userId="989a39b0e01aaf02" providerId="LiveId" clId="{86519C01-7BDD-475C-9563-966C3B575C5B}" dt="2024-01-14T18:20:08.226" v="3007" actId="207"/>
          <ac:spMkLst>
            <pc:docMk/>
            <pc:sldMk cId="3833279144" sldId="408"/>
            <ac:spMk id="8" creationId="{31FCA577-669C-4922-8123-B172E19636C3}"/>
          </ac:spMkLst>
        </pc:spChg>
      </pc:sldChg>
      <pc:sldChg chg="addSp delSp modSp add mod">
        <pc:chgData name="Robin Tannenberg" userId="989a39b0e01aaf02" providerId="LiveId" clId="{86519C01-7BDD-475C-9563-966C3B575C5B}" dt="2024-01-14T18:28:30.255" v="3032" actId="1076"/>
        <pc:sldMkLst>
          <pc:docMk/>
          <pc:sldMk cId="3974145350" sldId="409"/>
        </pc:sldMkLst>
        <pc:spChg chg="add del mod">
          <ac:chgData name="Robin Tannenberg" userId="989a39b0e01aaf02" providerId="LiveId" clId="{86519C01-7BDD-475C-9563-966C3B575C5B}" dt="2024-01-14T18:27:54.196" v="3028"/>
          <ac:spMkLst>
            <pc:docMk/>
            <pc:sldMk cId="3974145350" sldId="409"/>
            <ac:spMk id="6" creationId="{EF2914A8-8ABB-DEE0-4E0C-E3D3BF00DE6E}"/>
          </ac:spMkLst>
        </pc:spChg>
        <pc:picChg chg="del">
          <ac:chgData name="Robin Tannenberg" userId="989a39b0e01aaf02" providerId="LiveId" clId="{86519C01-7BDD-475C-9563-966C3B575C5B}" dt="2024-01-14T18:27:49.946" v="3027" actId="478"/>
          <ac:picMkLst>
            <pc:docMk/>
            <pc:sldMk cId="3974145350" sldId="409"/>
            <ac:picMk id="5" creationId="{9F7C7E1F-C509-93B8-BB30-54D7D894E821}"/>
          </ac:picMkLst>
        </pc:picChg>
        <pc:picChg chg="add mod">
          <ac:chgData name="Robin Tannenberg" userId="989a39b0e01aaf02" providerId="LiveId" clId="{86519C01-7BDD-475C-9563-966C3B575C5B}" dt="2024-01-14T18:28:30.255" v="3032" actId="1076"/>
          <ac:picMkLst>
            <pc:docMk/>
            <pc:sldMk cId="3974145350" sldId="409"/>
            <ac:picMk id="2050" creationId="{9D6A0A4C-7DE7-6CDC-D2AF-25E87C92BF50}"/>
          </ac:picMkLst>
        </pc:picChg>
      </pc:sldChg>
      <pc:sldChg chg="addSp delSp modSp add mod">
        <pc:chgData name="Robin Tannenberg" userId="989a39b0e01aaf02" providerId="LiveId" clId="{86519C01-7BDD-475C-9563-966C3B575C5B}" dt="2024-01-14T18:29:51.627" v="3047" actId="478"/>
        <pc:sldMkLst>
          <pc:docMk/>
          <pc:sldMk cId="2492230845" sldId="410"/>
        </pc:sldMkLst>
        <pc:spChg chg="mod">
          <ac:chgData name="Robin Tannenberg" userId="989a39b0e01aaf02" providerId="LiveId" clId="{86519C01-7BDD-475C-9563-966C3B575C5B}" dt="2024-01-14T18:29:32.197" v="3046" actId="20577"/>
          <ac:spMkLst>
            <pc:docMk/>
            <pc:sldMk cId="2492230845" sldId="410"/>
            <ac:spMk id="2" creationId="{E4FA0A9A-C57D-670A-C6D3-2ED0B06D6974}"/>
          </ac:spMkLst>
        </pc:spChg>
        <pc:spChg chg="add del mod">
          <ac:chgData name="Robin Tannenberg" userId="989a39b0e01aaf02" providerId="LiveId" clId="{86519C01-7BDD-475C-9563-966C3B575C5B}" dt="2024-01-14T18:29:51.627" v="3047" actId="478"/>
          <ac:spMkLst>
            <pc:docMk/>
            <pc:sldMk cId="2492230845" sldId="410"/>
            <ac:spMk id="6" creationId="{B88A3E56-D3C0-28B6-9A83-97D911494285}"/>
          </ac:spMkLst>
        </pc:spChg>
        <pc:picChg chg="del">
          <ac:chgData name="Robin Tannenberg" userId="989a39b0e01aaf02" providerId="LiveId" clId="{86519C01-7BDD-475C-9563-966C3B575C5B}" dt="2024-01-14T18:29:04.405" v="3040" actId="478"/>
          <ac:picMkLst>
            <pc:docMk/>
            <pc:sldMk cId="2492230845" sldId="410"/>
            <ac:picMk id="5" creationId="{8CE5BA83-FEFE-D529-EFF2-BFC61255BF5B}"/>
          </ac:picMkLst>
        </pc:picChg>
        <pc:picChg chg="add mod">
          <ac:chgData name="Robin Tannenberg" userId="989a39b0e01aaf02" providerId="LiveId" clId="{86519C01-7BDD-475C-9563-966C3B575C5B}" dt="2024-01-14T18:29:05.406" v="3041"/>
          <ac:picMkLst>
            <pc:docMk/>
            <pc:sldMk cId="2492230845" sldId="410"/>
            <ac:picMk id="7" creationId="{F9D63E0E-E097-22CB-4913-1C0B3991EC64}"/>
          </ac:picMkLst>
        </pc:picChg>
        <pc:picChg chg="add del mod">
          <ac:chgData name="Robin Tannenberg" userId="989a39b0e01aaf02" providerId="LiveId" clId="{86519C01-7BDD-475C-9563-966C3B575C5B}" dt="2024-01-14T18:29:02.212" v="3039" actId="21"/>
          <ac:picMkLst>
            <pc:docMk/>
            <pc:sldMk cId="2492230845" sldId="410"/>
            <ac:picMk id="3074" creationId="{F9D63E0E-E097-22CB-4913-1C0B3991EC64}"/>
          </ac:picMkLst>
        </pc:picChg>
      </pc:sldChg>
      <pc:sldChg chg="addSp delSp modSp add mod">
        <pc:chgData name="Robin Tannenberg" userId="989a39b0e01aaf02" providerId="LiveId" clId="{86519C01-7BDD-475C-9563-966C3B575C5B}" dt="2024-01-14T18:31:15.394" v="3070" actId="20577"/>
        <pc:sldMkLst>
          <pc:docMk/>
          <pc:sldMk cId="728053179" sldId="411"/>
        </pc:sldMkLst>
        <pc:spChg chg="mod">
          <ac:chgData name="Robin Tannenberg" userId="989a39b0e01aaf02" providerId="LiveId" clId="{86519C01-7BDD-475C-9563-966C3B575C5B}" dt="2024-01-14T18:31:15.394" v="3070" actId="20577"/>
          <ac:spMkLst>
            <pc:docMk/>
            <pc:sldMk cId="728053179" sldId="411"/>
            <ac:spMk id="2" creationId="{0DA6892D-2B6E-02FA-1809-B1428C2A1932}"/>
          </ac:spMkLst>
        </pc:spChg>
        <pc:spChg chg="add del mod">
          <ac:chgData name="Robin Tannenberg" userId="989a39b0e01aaf02" providerId="LiveId" clId="{86519C01-7BDD-475C-9563-966C3B575C5B}" dt="2024-01-14T18:30:31.915" v="3050"/>
          <ac:spMkLst>
            <pc:docMk/>
            <pc:sldMk cId="728053179" sldId="411"/>
            <ac:spMk id="6" creationId="{8186A028-EDE1-F9F8-87B8-629295E05648}"/>
          </ac:spMkLst>
        </pc:spChg>
        <pc:picChg chg="del">
          <ac:chgData name="Robin Tannenberg" userId="989a39b0e01aaf02" providerId="LiveId" clId="{86519C01-7BDD-475C-9563-966C3B575C5B}" dt="2024-01-14T18:30:28.574" v="3049" actId="478"/>
          <ac:picMkLst>
            <pc:docMk/>
            <pc:sldMk cId="728053179" sldId="411"/>
            <ac:picMk id="5" creationId="{27377E80-ED62-357E-96C5-48B2C5D21392}"/>
          </ac:picMkLst>
        </pc:picChg>
        <pc:picChg chg="add mod">
          <ac:chgData name="Robin Tannenberg" userId="989a39b0e01aaf02" providerId="LiveId" clId="{86519C01-7BDD-475C-9563-966C3B575C5B}" dt="2024-01-14T18:31:07.758" v="3059" actId="14100"/>
          <ac:picMkLst>
            <pc:docMk/>
            <pc:sldMk cId="728053179" sldId="411"/>
            <ac:picMk id="4098" creationId="{9BF69F0C-ED39-02F9-02B1-CF5D0E70092D}"/>
          </ac:picMkLst>
        </pc:picChg>
      </pc:sldChg>
      <pc:sldChg chg="addSp delSp modSp add mod">
        <pc:chgData name="Robin Tannenberg" userId="989a39b0e01aaf02" providerId="LiveId" clId="{86519C01-7BDD-475C-9563-966C3B575C5B}" dt="2024-01-14T18:32:38.985" v="3106" actId="20577"/>
        <pc:sldMkLst>
          <pc:docMk/>
          <pc:sldMk cId="3826082734" sldId="412"/>
        </pc:sldMkLst>
        <pc:spChg chg="mod">
          <ac:chgData name="Robin Tannenberg" userId="989a39b0e01aaf02" providerId="LiveId" clId="{86519C01-7BDD-475C-9563-966C3B575C5B}" dt="2024-01-14T18:32:38.985" v="3106" actId="20577"/>
          <ac:spMkLst>
            <pc:docMk/>
            <pc:sldMk cId="3826082734" sldId="412"/>
            <ac:spMk id="2" creationId="{E4E298E4-070B-B1BE-B004-1D755C122306}"/>
          </ac:spMkLst>
        </pc:spChg>
        <pc:spChg chg="add del mod">
          <ac:chgData name="Robin Tannenberg" userId="989a39b0e01aaf02" providerId="LiveId" clId="{86519C01-7BDD-475C-9563-966C3B575C5B}" dt="2024-01-14T18:32:01.045" v="3073"/>
          <ac:spMkLst>
            <pc:docMk/>
            <pc:sldMk cId="3826082734" sldId="412"/>
            <ac:spMk id="6" creationId="{C2450B52-567E-2CFC-20FB-A40076B665CF}"/>
          </ac:spMkLst>
        </pc:spChg>
        <pc:picChg chg="del">
          <ac:chgData name="Robin Tannenberg" userId="989a39b0e01aaf02" providerId="LiveId" clId="{86519C01-7BDD-475C-9563-966C3B575C5B}" dt="2024-01-14T18:31:51.956" v="3072" actId="478"/>
          <ac:picMkLst>
            <pc:docMk/>
            <pc:sldMk cId="3826082734" sldId="412"/>
            <ac:picMk id="5" creationId="{8639CB67-4675-90D4-CB80-A9F469BB7AC0}"/>
          </ac:picMkLst>
        </pc:picChg>
        <pc:picChg chg="add mod">
          <ac:chgData name="Robin Tannenberg" userId="989a39b0e01aaf02" providerId="LiveId" clId="{86519C01-7BDD-475C-9563-966C3B575C5B}" dt="2024-01-14T18:32:01.045" v="3073"/>
          <ac:picMkLst>
            <pc:docMk/>
            <pc:sldMk cId="3826082734" sldId="412"/>
            <ac:picMk id="5122" creationId="{57E87334-DD35-1B01-333D-664B6D77F6C0}"/>
          </ac:picMkLst>
        </pc:picChg>
      </pc:sldChg>
    </pc:docChg>
  </pc:docChgLst>
  <pc:docChgLst>
    <pc:chgData name="Robin Tannenberg" userId="989a39b0e01aaf02" providerId="LiveId" clId="{486E4AF5-97F6-40CB-BE40-278F54C270E4}"/>
    <pc:docChg chg="undo redo custSel addSld modSld sldOrd modMainMaster">
      <pc:chgData name="Robin Tannenberg" userId="989a39b0e01aaf02" providerId="LiveId" clId="{486E4AF5-97F6-40CB-BE40-278F54C270E4}" dt="2021-10-31T12:02:51.876" v="1726" actId="1076"/>
      <pc:docMkLst>
        <pc:docMk/>
      </pc:docMkLst>
      <pc:sldChg chg="modSp mod">
        <pc:chgData name="Robin Tannenberg" userId="989a39b0e01aaf02" providerId="LiveId" clId="{486E4AF5-97F6-40CB-BE40-278F54C270E4}" dt="2021-10-31T11:57:59.029" v="1718"/>
        <pc:sldMkLst>
          <pc:docMk/>
          <pc:sldMk cId="333879996" sldId="256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33879996" sldId="256"/>
            <ac:spMk id="2" creationId="{7DAAE7D6-54AD-4F46-8FCD-0D65389AEFFC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33879996" sldId="256"/>
            <ac:spMk id="3" creationId="{EC0CE3E2-0FC8-43C5-A5CD-1AC1B525115E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33879996" sldId="256"/>
            <ac:spMk id="4" creationId="{FCF2F159-37F1-451A-8E05-69DD3EF32890}"/>
          </ac:spMkLst>
        </pc:spChg>
      </pc:sldChg>
      <pc:sldChg chg="addSp delSp modSp mod">
        <pc:chgData name="Robin Tannenberg" userId="989a39b0e01aaf02" providerId="LiveId" clId="{486E4AF5-97F6-40CB-BE40-278F54C270E4}" dt="2021-10-31T11:57:59.029" v="1718"/>
        <pc:sldMkLst>
          <pc:docMk/>
          <pc:sldMk cId="1473612254" sldId="257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473612254" sldId="257"/>
            <ac:spMk id="2" creationId="{29F95242-023D-43EA-ACFB-72546055FBFA}"/>
          </ac:spMkLst>
        </pc:spChg>
        <pc:spChg chg="del">
          <ac:chgData name="Robin Tannenberg" userId="989a39b0e01aaf02" providerId="LiveId" clId="{486E4AF5-97F6-40CB-BE40-278F54C270E4}" dt="2021-10-14T17:09:18.466" v="1" actId="478"/>
          <ac:spMkLst>
            <pc:docMk/>
            <pc:sldMk cId="1473612254" sldId="257"/>
            <ac:spMk id="3" creationId="{4363D4EC-53DB-4E51-A7B9-7727246F59DE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473612254" sldId="257"/>
            <ac:spMk id="3" creationId="{6F70EBCE-0DD9-4E65-B114-DD46CDA324F2}"/>
          </ac:spMkLst>
        </pc:spChg>
        <pc:spChg chg="add mod">
          <ac:chgData name="Robin Tannenberg" userId="989a39b0e01aaf02" providerId="LiveId" clId="{486E4AF5-97F6-40CB-BE40-278F54C270E4}" dt="2021-10-14T17:09:46.501" v="4" actId="14100"/>
          <ac:spMkLst>
            <pc:docMk/>
            <pc:sldMk cId="1473612254" sldId="257"/>
            <ac:spMk id="4" creationId="{459DFFA9-161C-4C60-A0F6-95D8C27FF3E8}"/>
          </ac:spMkLst>
        </pc:spChg>
        <pc:spChg chg="add mod">
          <ac:chgData name="Robin Tannenberg" userId="989a39b0e01aaf02" providerId="LiveId" clId="{486E4AF5-97F6-40CB-BE40-278F54C270E4}" dt="2021-10-14T17:10:12.225" v="11" actId="1076"/>
          <ac:spMkLst>
            <pc:docMk/>
            <pc:sldMk cId="1473612254" sldId="257"/>
            <ac:spMk id="6" creationId="{DD084D76-4EB4-4670-BB9D-8B671EAD4A20}"/>
          </ac:spMkLst>
        </pc:spChg>
        <pc:graphicFrameChg chg="add mod">
          <ac:chgData name="Robin Tannenberg" userId="989a39b0e01aaf02" providerId="LiveId" clId="{486E4AF5-97F6-40CB-BE40-278F54C270E4}" dt="2021-10-14T17:11:40.528" v="22" actId="1076"/>
          <ac:graphicFrameMkLst>
            <pc:docMk/>
            <pc:sldMk cId="1473612254" sldId="257"/>
            <ac:graphicFrameMk id="5" creationId="{44DD06BB-C92B-421E-8931-BE682D39C090}"/>
          </ac:graphicFrameMkLst>
        </pc:graphicFrame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1339604615" sldId="258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339604615" sldId="258"/>
            <ac:spMk id="2" creationId="{4298C874-D9A5-4145-994A-D636AAB4B18D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339604615" sldId="258"/>
            <ac:spMk id="3" creationId="{ABB4C7E6-8DC5-48EF-A9B6-379DFB7C225B}"/>
          </ac:spMkLst>
        </pc:spChg>
        <pc:spChg chg="del">
          <ac:chgData name="Robin Tannenberg" userId="989a39b0e01aaf02" providerId="LiveId" clId="{486E4AF5-97F6-40CB-BE40-278F54C270E4}" dt="2021-10-14T17:11:10.782" v="17" actId="478"/>
          <ac:spMkLst>
            <pc:docMk/>
            <pc:sldMk cId="1339604615" sldId="258"/>
            <ac:spMk id="3" creationId="{E0D513F4-0215-4B20-99C2-9B45389EAAE6}"/>
          </ac:spMkLst>
        </pc:spChg>
        <pc:spChg chg="add del mod">
          <ac:chgData name="Robin Tannenberg" userId="989a39b0e01aaf02" providerId="LiveId" clId="{486E4AF5-97F6-40CB-BE40-278F54C270E4}" dt="2021-10-14T17:11:08.886" v="16" actId="478"/>
          <ac:spMkLst>
            <pc:docMk/>
            <pc:sldMk cId="1339604615" sldId="258"/>
            <ac:spMk id="4" creationId="{487909FB-ADDD-4D0B-BC95-9B1392A30781}"/>
          </ac:spMkLst>
        </pc:spChg>
        <pc:spChg chg="add del mod">
          <ac:chgData name="Robin Tannenberg" userId="989a39b0e01aaf02" providerId="LiveId" clId="{486E4AF5-97F6-40CB-BE40-278F54C270E4}" dt="2021-10-14T17:11:08.886" v="16" actId="478"/>
          <ac:spMkLst>
            <pc:docMk/>
            <pc:sldMk cId="1339604615" sldId="258"/>
            <ac:spMk id="5" creationId="{7F52BA44-A42E-4F58-BDE0-6EA2D9BF21A2}"/>
          </ac:spMkLst>
        </pc:spChg>
        <pc:spChg chg="add mod">
          <ac:chgData name="Robin Tannenberg" userId="989a39b0e01aaf02" providerId="LiveId" clId="{486E4AF5-97F6-40CB-BE40-278F54C270E4}" dt="2021-10-14T17:11:12.152" v="18"/>
          <ac:spMkLst>
            <pc:docMk/>
            <pc:sldMk cId="1339604615" sldId="258"/>
            <ac:spMk id="6" creationId="{35D8D437-8BD9-42E3-BDB5-CC220370F9C9}"/>
          </ac:spMkLst>
        </pc:spChg>
        <pc:spChg chg="add mod">
          <ac:chgData name="Robin Tannenberg" userId="989a39b0e01aaf02" providerId="LiveId" clId="{486E4AF5-97F6-40CB-BE40-278F54C270E4}" dt="2021-10-14T17:11:12.152" v="18"/>
          <ac:spMkLst>
            <pc:docMk/>
            <pc:sldMk cId="1339604615" sldId="258"/>
            <ac:spMk id="7" creationId="{D5311EFB-DA1B-4B5A-86FA-07B46890A354}"/>
          </ac:spMkLst>
        </pc:spChg>
        <pc:graphicFrameChg chg="add mod">
          <ac:chgData name="Robin Tannenberg" userId="989a39b0e01aaf02" providerId="LiveId" clId="{486E4AF5-97F6-40CB-BE40-278F54C270E4}" dt="2021-10-14T17:11:24.228" v="20" actId="1076"/>
          <ac:graphicFrameMkLst>
            <pc:docMk/>
            <pc:sldMk cId="1339604615" sldId="258"/>
            <ac:graphicFrameMk id="8" creationId="{0D246B70-F772-4538-A175-50381FDBFD42}"/>
          </ac:graphicFrameMkLst>
        </pc:graphicFrameChg>
      </pc:sldChg>
      <pc:sldChg chg="addSp delSp modSp add mod">
        <pc:chgData name="Robin Tannenberg" userId="989a39b0e01aaf02" providerId="LiveId" clId="{486E4AF5-97F6-40CB-BE40-278F54C270E4}" dt="2021-10-31T11:57:59.029" v="1718"/>
        <pc:sldMkLst>
          <pc:docMk/>
          <pc:sldMk cId="443613463" sldId="259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443613463" sldId="259"/>
            <ac:spMk id="2" creationId="{4298C874-D9A5-4145-994A-D636AAB4B18D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443613463" sldId="259"/>
            <ac:spMk id="3" creationId="{B8BED8D9-C5CE-4B00-AAC3-14C1CF055CD2}"/>
          </ac:spMkLst>
        </pc:spChg>
        <pc:spChg chg="add mod">
          <ac:chgData name="Robin Tannenberg" userId="989a39b0e01aaf02" providerId="LiveId" clId="{486E4AF5-97F6-40CB-BE40-278F54C270E4}" dt="2021-10-14T17:12:42.452" v="40" actId="1038"/>
          <ac:spMkLst>
            <pc:docMk/>
            <pc:sldMk cId="443613463" sldId="259"/>
            <ac:spMk id="9" creationId="{D3159047-CE4E-4C7E-B3E4-BFA6303C7B15}"/>
          </ac:spMkLst>
        </pc:spChg>
        <pc:spChg chg="add mod">
          <ac:chgData name="Robin Tannenberg" userId="989a39b0e01aaf02" providerId="LiveId" clId="{486E4AF5-97F6-40CB-BE40-278F54C270E4}" dt="2021-10-14T17:12:42.452" v="40" actId="1038"/>
          <ac:spMkLst>
            <pc:docMk/>
            <pc:sldMk cId="443613463" sldId="259"/>
            <ac:spMk id="11" creationId="{6B7C6C5F-D192-49A9-96E4-B182CEFE28A2}"/>
          </ac:spMkLst>
        </pc:spChg>
        <pc:spChg chg="add mod">
          <ac:chgData name="Robin Tannenberg" userId="989a39b0e01aaf02" providerId="LiveId" clId="{486E4AF5-97F6-40CB-BE40-278F54C270E4}" dt="2021-10-14T17:12:42.452" v="40" actId="1038"/>
          <ac:spMkLst>
            <pc:docMk/>
            <pc:sldMk cId="443613463" sldId="259"/>
            <ac:spMk id="12" creationId="{3DC29E6D-C256-4156-9A8E-16E99B942E94}"/>
          </ac:spMkLst>
        </pc:spChg>
        <pc:spChg chg="add mod">
          <ac:chgData name="Robin Tannenberg" userId="989a39b0e01aaf02" providerId="LiveId" clId="{486E4AF5-97F6-40CB-BE40-278F54C270E4}" dt="2021-10-14T17:12:42.452" v="40" actId="1038"/>
          <ac:spMkLst>
            <pc:docMk/>
            <pc:sldMk cId="443613463" sldId="259"/>
            <ac:spMk id="13" creationId="{A513055F-8897-4AA9-8D18-367FAF55333C}"/>
          </ac:spMkLst>
        </pc:spChg>
        <pc:spChg chg="add mod">
          <ac:chgData name="Robin Tannenberg" userId="989a39b0e01aaf02" providerId="LiveId" clId="{486E4AF5-97F6-40CB-BE40-278F54C270E4}" dt="2021-10-14T17:12:42.452" v="40" actId="1038"/>
          <ac:spMkLst>
            <pc:docMk/>
            <pc:sldMk cId="443613463" sldId="259"/>
            <ac:spMk id="14" creationId="{35E2101E-9E99-4105-AF1B-F4DD24D12247}"/>
          </ac:spMkLst>
        </pc:spChg>
        <pc:graphicFrameChg chg="del">
          <ac:chgData name="Robin Tannenberg" userId="989a39b0e01aaf02" providerId="LiveId" clId="{486E4AF5-97F6-40CB-BE40-278F54C270E4}" dt="2021-10-14T17:12:16.166" v="34" actId="478"/>
          <ac:graphicFrameMkLst>
            <pc:docMk/>
            <pc:sldMk cId="443613463" sldId="259"/>
            <ac:graphicFrameMk id="8" creationId="{0D246B70-F772-4538-A175-50381FDBFD42}"/>
          </ac:graphicFrameMkLst>
        </pc:graphicFrameChg>
        <pc:graphicFrameChg chg="add mod">
          <ac:chgData name="Robin Tannenberg" userId="989a39b0e01aaf02" providerId="LiveId" clId="{486E4AF5-97F6-40CB-BE40-278F54C270E4}" dt="2021-10-14T17:12:42.452" v="40" actId="1038"/>
          <ac:graphicFrameMkLst>
            <pc:docMk/>
            <pc:sldMk cId="443613463" sldId="259"/>
            <ac:graphicFrameMk id="10" creationId="{59B98987-97ED-4E6D-B68F-B4AA70A6C644}"/>
          </ac:graphicFrameMkLst>
        </pc:graphicFrameChg>
      </pc:sldChg>
      <pc:sldChg chg="addSp delSp modSp add mod">
        <pc:chgData name="Robin Tannenberg" userId="989a39b0e01aaf02" providerId="LiveId" clId="{486E4AF5-97F6-40CB-BE40-278F54C270E4}" dt="2021-10-31T11:57:59.029" v="1718"/>
        <pc:sldMkLst>
          <pc:docMk/>
          <pc:sldMk cId="3481361748" sldId="260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481361748" sldId="260"/>
            <ac:spMk id="2" creationId="{4298C874-D9A5-4145-994A-D636AAB4B18D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481361748" sldId="260"/>
            <ac:spMk id="3" creationId="{C58052AB-00CB-4B9F-BADF-9E3F4D4C0364}"/>
          </ac:spMkLst>
        </pc:spChg>
        <pc:spChg chg="del">
          <ac:chgData name="Robin Tannenberg" userId="989a39b0e01aaf02" providerId="LiveId" clId="{486E4AF5-97F6-40CB-BE40-278F54C270E4}" dt="2021-10-14T17:13:26.678" v="45" actId="478"/>
          <ac:spMkLst>
            <pc:docMk/>
            <pc:sldMk cId="3481361748" sldId="260"/>
            <ac:spMk id="9" creationId="{D3159047-CE4E-4C7E-B3E4-BFA6303C7B15}"/>
          </ac:spMkLst>
        </pc:spChg>
        <pc:spChg chg="del">
          <ac:chgData name="Robin Tannenberg" userId="989a39b0e01aaf02" providerId="LiveId" clId="{486E4AF5-97F6-40CB-BE40-278F54C270E4}" dt="2021-10-14T17:13:26.678" v="45" actId="478"/>
          <ac:spMkLst>
            <pc:docMk/>
            <pc:sldMk cId="3481361748" sldId="260"/>
            <ac:spMk id="11" creationId="{6B7C6C5F-D192-49A9-96E4-B182CEFE28A2}"/>
          </ac:spMkLst>
        </pc:spChg>
        <pc:spChg chg="del">
          <ac:chgData name="Robin Tannenberg" userId="989a39b0e01aaf02" providerId="LiveId" clId="{486E4AF5-97F6-40CB-BE40-278F54C270E4}" dt="2021-10-14T17:13:19.437" v="42" actId="478"/>
          <ac:spMkLst>
            <pc:docMk/>
            <pc:sldMk cId="3481361748" sldId="260"/>
            <ac:spMk id="12" creationId="{3DC29E6D-C256-4156-9A8E-16E99B942E94}"/>
          </ac:spMkLst>
        </pc:spChg>
        <pc:spChg chg="del mod">
          <ac:chgData name="Robin Tannenberg" userId="989a39b0e01aaf02" providerId="LiveId" clId="{486E4AF5-97F6-40CB-BE40-278F54C270E4}" dt="2021-10-14T17:13:26.678" v="45" actId="478"/>
          <ac:spMkLst>
            <pc:docMk/>
            <pc:sldMk cId="3481361748" sldId="260"/>
            <ac:spMk id="13" creationId="{A513055F-8897-4AA9-8D18-367FAF55333C}"/>
          </ac:spMkLst>
        </pc:spChg>
        <pc:spChg chg="del">
          <ac:chgData name="Robin Tannenberg" userId="989a39b0e01aaf02" providerId="LiveId" clId="{486E4AF5-97F6-40CB-BE40-278F54C270E4}" dt="2021-10-14T17:13:26.678" v="45" actId="478"/>
          <ac:spMkLst>
            <pc:docMk/>
            <pc:sldMk cId="3481361748" sldId="260"/>
            <ac:spMk id="14" creationId="{35E2101E-9E99-4105-AF1B-F4DD24D12247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15" creationId="{5EBA2F20-A93C-493E-9A6B-A552995637B7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17" creationId="{2978F354-6402-444A-9DC6-F0B5CB27AEEA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18" creationId="{152C3D10-1518-448E-8FC3-490592DAC33A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1" creationId="{593AFBB9-52A2-4183-9B6A-7EFEFD9D0AB3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2" creationId="{9D159B11-F8DA-4B99-BD5D-4755EADD4A8A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3" creationId="{93A7C78F-E869-4DA0-855E-F988B58BFDBE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4" creationId="{6BBD89BC-60DC-4BCA-99D5-685623DB8311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5" creationId="{E90172E9-4DDA-444C-B9CE-7F07D54616AD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6" creationId="{13969F9C-E74F-48B2-A11E-BFCE05AD3CD1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7" creationId="{EEDEB643-616B-4BD8-90E1-ED2777347E78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8" creationId="{6C37F25D-EF74-4826-A490-DD0809C86ADE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29" creationId="{55327A0E-DE2D-4D41-A422-C088A2EEA595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30" creationId="{E3D076A8-4032-4E8A-94D1-5B2E4DE5F24D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31" creationId="{58A42A1E-90FA-4388-A445-D7911A90284C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32" creationId="{89031D8D-6EB3-4F95-9E4D-5F97045AE649}"/>
          </ac:spMkLst>
        </pc:spChg>
        <pc:spChg chg="add mod">
          <ac:chgData name="Robin Tannenberg" userId="989a39b0e01aaf02" providerId="LiveId" clId="{486E4AF5-97F6-40CB-BE40-278F54C270E4}" dt="2021-10-14T17:13:36.335" v="48" actId="1076"/>
          <ac:spMkLst>
            <pc:docMk/>
            <pc:sldMk cId="3481361748" sldId="260"/>
            <ac:spMk id="33" creationId="{5D9CAFEC-0A93-4494-84ED-6488F9339EC8}"/>
          </ac:spMkLst>
        </pc:spChg>
        <pc:graphicFrameChg chg="del">
          <ac:chgData name="Robin Tannenberg" userId="989a39b0e01aaf02" providerId="LiveId" clId="{486E4AF5-97F6-40CB-BE40-278F54C270E4}" dt="2021-10-14T17:13:20.057" v="43" actId="478"/>
          <ac:graphicFrameMkLst>
            <pc:docMk/>
            <pc:sldMk cId="3481361748" sldId="260"/>
            <ac:graphicFrameMk id="10" creationId="{59B98987-97ED-4E6D-B68F-B4AA70A6C644}"/>
          </ac:graphicFrameMkLst>
        </pc:graphicFrameChg>
        <pc:graphicFrameChg chg="add mod">
          <ac:chgData name="Robin Tannenberg" userId="989a39b0e01aaf02" providerId="LiveId" clId="{486E4AF5-97F6-40CB-BE40-278F54C270E4}" dt="2021-10-14T17:13:36.335" v="48" actId="1076"/>
          <ac:graphicFrameMkLst>
            <pc:docMk/>
            <pc:sldMk cId="3481361748" sldId="260"/>
            <ac:graphicFrameMk id="16" creationId="{102EF398-2C70-4BA3-AAF3-975CC72F66C6}"/>
          </ac:graphicFrameMkLst>
        </pc:graphicFrame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19" creationId="{66209EA8-C70A-4A8C-8B74-08F9592BB3B4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20" creationId="{5F4E0BED-013F-4F0A-B447-47C5048E9EE2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34" creationId="{2E11DCFA-F623-45A0-B21A-2686F2C6F332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35" creationId="{6302172D-909A-40F2-BABC-F4E9F0BB55EF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36" creationId="{6EF63A44-F607-4348-8BB4-8D491F242E5F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37" creationId="{3B6B01E3-85E9-4812-8C11-DB67F660F5CA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38" creationId="{DFC96B56-82B1-4F55-82D8-A205CA607238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39" creationId="{6AB04D9F-DA2F-45A0-9E21-C18B7CC22D5B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40" creationId="{32588152-5B90-4B90-9162-15489F90E18C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41" creationId="{6059EF24-5194-4123-8EEC-66E7395B5967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42" creationId="{DE89FBA0-6253-4F82-BBFA-F1814205DAED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43" creationId="{CC6A7714-0D97-4507-9C4E-7F068F65AC33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44" creationId="{314C8ABD-74FA-4B19-9A38-FA390111C197}"/>
          </ac:cxnSpMkLst>
        </pc:cxnChg>
        <pc:cxnChg chg="add mod">
          <ac:chgData name="Robin Tannenberg" userId="989a39b0e01aaf02" providerId="LiveId" clId="{486E4AF5-97F6-40CB-BE40-278F54C270E4}" dt="2021-10-14T17:13:36.335" v="48" actId="1076"/>
          <ac:cxnSpMkLst>
            <pc:docMk/>
            <pc:sldMk cId="3481361748" sldId="260"/>
            <ac:cxnSpMk id="45" creationId="{CAAF2162-ECFB-48FC-97C9-C90024F718CB}"/>
          </ac:cxnSpMkLst>
        </pc:cxnChg>
      </pc:sldChg>
      <pc:sldChg chg="addSp delSp modSp new mod ord">
        <pc:chgData name="Robin Tannenberg" userId="989a39b0e01aaf02" providerId="LiveId" clId="{486E4AF5-97F6-40CB-BE40-278F54C270E4}" dt="2021-10-31T11:57:59.029" v="1718"/>
        <pc:sldMkLst>
          <pc:docMk/>
          <pc:sldMk cId="3602541235" sldId="261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602541235" sldId="261"/>
            <ac:spMk id="2" creationId="{69D6913E-5AD1-42CD-9402-B5E2A08F2586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602541235" sldId="261"/>
            <ac:spMk id="3" creationId="{0ED83E0D-900A-411E-9551-5F07E736CF67}"/>
          </ac:spMkLst>
        </pc:spChg>
        <pc:spChg chg="del">
          <ac:chgData name="Robin Tannenberg" userId="989a39b0e01aaf02" providerId="LiveId" clId="{486E4AF5-97F6-40CB-BE40-278F54C270E4}" dt="2021-10-14T17:14:45.641" v="64" actId="478"/>
          <ac:spMkLst>
            <pc:docMk/>
            <pc:sldMk cId="3602541235" sldId="261"/>
            <ac:spMk id="3" creationId="{E411CDDB-32E7-43EE-8202-41E200545999}"/>
          </ac:spMkLst>
        </pc:spChg>
        <pc:spChg chg="add mod">
          <ac:chgData name="Robin Tannenberg" userId="989a39b0e01aaf02" providerId="LiveId" clId="{486E4AF5-97F6-40CB-BE40-278F54C270E4}" dt="2021-10-14T17:14:28.321" v="61"/>
          <ac:spMkLst>
            <pc:docMk/>
            <pc:sldMk cId="3602541235" sldId="261"/>
            <ac:spMk id="5" creationId="{1B85E1CB-3AA3-4FE8-96DD-5B245A52CB5F}"/>
          </ac:spMkLst>
        </pc:spChg>
        <pc:spChg chg="add mod">
          <ac:chgData name="Robin Tannenberg" userId="989a39b0e01aaf02" providerId="LiveId" clId="{486E4AF5-97F6-40CB-BE40-278F54C270E4}" dt="2021-10-14T17:14:28.321" v="61"/>
          <ac:spMkLst>
            <pc:docMk/>
            <pc:sldMk cId="3602541235" sldId="261"/>
            <ac:spMk id="6" creationId="{D6EF5CB0-5FD2-439B-851A-D15C830860E4}"/>
          </ac:spMkLst>
        </pc:spChg>
        <pc:spChg chg="add mod">
          <ac:chgData name="Robin Tannenberg" userId="989a39b0e01aaf02" providerId="LiveId" clId="{486E4AF5-97F6-40CB-BE40-278F54C270E4}" dt="2021-10-14T17:14:28.321" v="61"/>
          <ac:spMkLst>
            <pc:docMk/>
            <pc:sldMk cId="3602541235" sldId="261"/>
            <ac:spMk id="7" creationId="{ECC03FD6-7992-4C9F-AFC0-307C5F6E5666}"/>
          </ac:spMkLst>
        </pc:spChg>
        <pc:spChg chg="add mod">
          <ac:chgData name="Robin Tannenberg" userId="989a39b0e01aaf02" providerId="LiveId" clId="{486E4AF5-97F6-40CB-BE40-278F54C270E4}" dt="2021-10-14T17:14:28.321" v="61"/>
          <ac:spMkLst>
            <pc:docMk/>
            <pc:sldMk cId="3602541235" sldId="261"/>
            <ac:spMk id="8" creationId="{1F5C2ADF-BD7B-43F6-AD7E-76B610E04DC1}"/>
          </ac:spMkLst>
        </pc:spChg>
        <pc:spChg chg="add mod">
          <ac:chgData name="Robin Tannenberg" userId="989a39b0e01aaf02" providerId="LiveId" clId="{486E4AF5-97F6-40CB-BE40-278F54C270E4}" dt="2021-10-14T17:14:40.948" v="63" actId="1076"/>
          <ac:spMkLst>
            <pc:docMk/>
            <pc:sldMk cId="3602541235" sldId="261"/>
            <ac:spMk id="9" creationId="{D86B212E-56DC-494F-84BE-FDE9BB1B4E61}"/>
          </ac:spMkLst>
        </pc:spChg>
        <pc:spChg chg="add del mod">
          <ac:chgData name="Robin Tannenberg" userId="989a39b0e01aaf02" providerId="LiveId" clId="{486E4AF5-97F6-40CB-BE40-278F54C270E4}" dt="2021-10-14T19:22:39.947" v="764" actId="478"/>
          <ac:spMkLst>
            <pc:docMk/>
            <pc:sldMk cId="3602541235" sldId="261"/>
            <ac:spMk id="10" creationId="{B976BF78-C263-405B-B530-13FFB1B82A2A}"/>
          </ac:spMkLst>
        </pc:spChg>
        <pc:picChg chg="add mod">
          <ac:chgData name="Robin Tannenberg" userId="989a39b0e01aaf02" providerId="LiveId" clId="{486E4AF5-97F6-40CB-BE40-278F54C270E4}" dt="2021-10-14T17:14:28.321" v="61"/>
          <ac:picMkLst>
            <pc:docMk/>
            <pc:sldMk cId="3602541235" sldId="261"/>
            <ac:picMk id="4" creationId="{82649A60-D6AC-43FC-A4D8-E89B4AE74D36}"/>
          </ac:picMkLst>
        </pc:picChg>
      </pc:sldChg>
      <pc:sldChg chg="addSp delSp modSp new mod ord">
        <pc:chgData name="Robin Tannenberg" userId="989a39b0e01aaf02" providerId="LiveId" clId="{486E4AF5-97F6-40CB-BE40-278F54C270E4}" dt="2021-10-31T11:57:59.029" v="1718"/>
        <pc:sldMkLst>
          <pc:docMk/>
          <pc:sldMk cId="2885296198" sldId="262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885296198" sldId="262"/>
            <ac:spMk id="2" creationId="{5181F7B3-CBBF-4C5A-B372-5F15FA62B0C1}"/>
          </ac:spMkLst>
        </pc:spChg>
        <pc:spChg chg="del">
          <ac:chgData name="Robin Tannenberg" userId="989a39b0e01aaf02" providerId="LiveId" clId="{486E4AF5-97F6-40CB-BE40-278F54C270E4}" dt="2021-10-14T17:15:30.287" v="68" actId="478"/>
          <ac:spMkLst>
            <pc:docMk/>
            <pc:sldMk cId="2885296198" sldId="262"/>
            <ac:spMk id="3" creationId="{6071FF76-18BE-4124-933F-B3488B284224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885296198" sldId="262"/>
            <ac:spMk id="3" creationId="{E513AAD1-539C-44DA-8C4E-347042B709BB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5" creationId="{3FBF494D-7934-44B2-844A-BD5DAECDCFD7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6" creationId="{0F53AC4B-A989-4BBF-A972-9602154C191F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7" creationId="{9F091528-0C3C-45D0-80A1-9C9629D3187C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8" creationId="{234D9C6A-1366-4E69-B0AE-6F4630EF7CA8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9" creationId="{B9696D41-B518-4348-A862-A00CDE0DEA27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0" creationId="{75714B6F-6398-4AAA-8DD4-3D13EA7C096D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2" creationId="{499D263B-38ED-4EDC-B128-D644C4A66D41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3" creationId="{22473320-6330-4B1D-90BF-BBD2DF639B55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4" creationId="{7EE19DEB-4F05-4B88-93FD-15152F240865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5" creationId="{07E2ED73-CE2E-480D-9268-90843ED51D3B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6" creationId="{DB641856-11FA-47D7-8DD6-720278402728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7" creationId="{19E76165-DDC5-4515-8C2D-E3CBEA2C0EA4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8" creationId="{6E1C72E5-62F2-4388-8C7B-63251E4D1060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19" creationId="{F4E990D2-2092-42BD-92AE-529C56829E4F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20" creationId="{2505DD7E-FA8C-4F65-BB11-5BC9B8EB3686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21" creationId="{49DB4D18-FF25-45AB-9EC9-0BF76658C3FD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22" creationId="{C0D99ACC-15C0-4465-966B-7F26272DA3B3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23" creationId="{C56D9FAA-3DA1-4A0F-9C99-B83DE47CC6FD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24" creationId="{A4A8C7B2-4512-40D2-9B04-67F84BA65171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25" creationId="{66CFC6F3-016A-40C7-B5D9-789C756664BC}"/>
          </ac:spMkLst>
        </pc:spChg>
        <pc:spChg chg="add mod">
          <ac:chgData name="Robin Tannenberg" userId="989a39b0e01aaf02" providerId="LiveId" clId="{486E4AF5-97F6-40CB-BE40-278F54C270E4}" dt="2021-10-14T17:15:51.460" v="70" actId="1076"/>
          <ac:spMkLst>
            <pc:docMk/>
            <pc:sldMk cId="2885296198" sldId="262"/>
            <ac:spMk id="26" creationId="{E8CDE275-D639-4B93-ACDA-D69FF072CDF3}"/>
          </ac:spMkLst>
        </pc:spChg>
        <pc:spChg chg="add mod">
          <ac:chgData name="Robin Tannenberg" userId="989a39b0e01aaf02" providerId="LiveId" clId="{486E4AF5-97F6-40CB-BE40-278F54C270E4}" dt="2021-10-14T17:28:45.551" v="77" actId="121"/>
          <ac:spMkLst>
            <pc:docMk/>
            <pc:sldMk cId="2885296198" sldId="262"/>
            <ac:spMk id="28" creationId="{796CE602-DCD5-4A7C-B989-172468504133}"/>
          </ac:spMkLst>
        </pc:spChg>
        <pc:picChg chg="add mod">
          <ac:chgData name="Robin Tannenberg" userId="989a39b0e01aaf02" providerId="LiveId" clId="{486E4AF5-97F6-40CB-BE40-278F54C270E4}" dt="2021-10-14T17:48:14.572" v="170" actId="14100"/>
          <ac:picMkLst>
            <pc:docMk/>
            <pc:sldMk cId="2885296198" sldId="262"/>
            <ac:picMk id="4" creationId="{6C3ED398-B09C-494C-B42F-5E775BF23C06}"/>
          </ac:picMkLst>
        </pc:picChg>
        <pc:cxnChg chg="add mod">
          <ac:chgData name="Robin Tannenberg" userId="989a39b0e01aaf02" providerId="LiveId" clId="{486E4AF5-97F6-40CB-BE40-278F54C270E4}" dt="2021-10-14T17:15:51.460" v="70" actId="1076"/>
          <ac:cxnSpMkLst>
            <pc:docMk/>
            <pc:sldMk cId="2885296198" sldId="262"/>
            <ac:cxnSpMk id="11" creationId="{7563669A-F084-459E-A33C-66878FD4E786}"/>
          </ac:cxnSpMkLst>
        </pc:cxnChg>
        <pc:cxnChg chg="add mod">
          <ac:chgData name="Robin Tannenberg" userId="989a39b0e01aaf02" providerId="LiveId" clId="{486E4AF5-97F6-40CB-BE40-278F54C270E4}" dt="2021-10-14T17:15:51.460" v="70" actId="1076"/>
          <ac:cxnSpMkLst>
            <pc:docMk/>
            <pc:sldMk cId="2885296198" sldId="262"/>
            <ac:cxnSpMk id="27" creationId="{AE7B660C-09B5-4EA6-81C7-4C5A32366235}"/>
          </ac:cxnSpMkLst>
        </pc:cxn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2602404999" sldId="263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602404999" sldId="263"/>
            <ac:spMk id="2" creationId="{A1810774-B18D-45B4-9BA1-7FC4FE75B701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602404999" sldId="263"/>
            <ac:spMk id="3" creationId="{28698FFA-F7A6-449E-9E85-D598D343FCF0}"/>
          </ac:spMkLst>
        </pc:spChg>
        <pc:spChg chg="del">
          <ac:chgData name="Robin Tannenberg" userId="989a39b0e01aaf02" providerId="LiveId" clId="{486E4AF5-97F6-40CB-BE40-278F54C270E4}" dt="2021-10-14T17:38:34.679" v="79"/>
          <ac:spMkLst>
            <pc:docMk/>
            <pc:sldMk cId="2602404999" sldId="263"/>
            <ac:spMk id="3" creationId="{DC63816B-88A2-4494-8F17-1CBB0F66A82C}"/>
          </ac:spMkLst>
        </pc:spChg>
        <pc:spChg chg="add mod">
          <ac:chgData name="Robin Tannenberg" userId="989a39b0e01aaf02" providerId="LiveId" clId="{486E4AF5-97F6-40CB-BE40-278F54C270E4}" dt="2021-10-14T17:46:07.248" v="164"/>
          <ac:spMkLst>
            <pc:docMk/>
            <pc:sldMk cId="2602404999" sldId="263"/>
            <ac:spMk id="5" creationId="{2B021184-C08E-4F32-A907-D1611FD93426}"/>
          </ac:spMkLst>
        </pc:spChg>
        <pc:picChg chg="add mod">
          <ac:chgData name="Robin Tannenberg" userId="989a39b0e01aaf02" providerId="LiveId" clId="{486E4AF5-97F6-40CB-BE40-278F54C270E4}" dt="2021-10-30T18:18:29.190" v="1594" actId="1076"/>
          <ac:picMkLst>
            <pc:docMk/>
            <pc:sldMk cId="2602404999" sldId="263"/>
            <ac:picMk id="1026" creationId="{C5F1D071-C2A5-4DA9-9BE8-7FD0FB925B5F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2296134562" sldId="264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296134562" sldId="264"/>
            <ac:spMk id="2" creationId="{1F12ABC7-7F41-44E6-A1C4-60BC5FF79A19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296134562" sldId="264"/>
            <ac:spMk id="3" creationId="{3918272B-FC33-4EBD-81BE-3628E155CC13}"/>
          </ac:spMkLst>
        </pc:spChg>
        <pc:spChg chg="del">
          <ac:chgData name="Robin Tannenberg" userId="989a39b0e01aaf02" providerId="LiveId" clId="{486E4AF5-97F6-40CB-BE40-278F54C270E4}" dt="2021-10-14T17:40:13.664" v="93"/>
          <ac:spMkLst>
            <pc:docMk/>
            <pc:sldMk cId="2296134562" sldId="264"/>
            <ac:spMk id="3" creationId="{78AFB486-1ED7-453B-A862-4821DE6D12A5}"/>
          </ac:spMkLst>
        </pc:spChg>
        <pc:spChg chg="add mod">
          <ac:chgData name="Robin Tannenberg" userId="989a39b0e01aaf02" providerId="LiveId" clId="{486E4AF5-97F6-40CB-BE40-278F54C270E4}" dt="2021-10-14T17:45:20.888" v="159" actId="207"/>
          <ac:spMkLst>
            <pc:docMk/>
            <pc:sldMk cId="2296134562" sldId="264"/>
            <ac:spMk id="5" creationId="{7C131ADE-080B-4E70-B25A-5B2F594A3AA4}"/>
          </ac:spMkLst>
        </pc:spChg>
        <pc:spChg chg="add mod">
          <ac:chgData name="Robin Tannenberg" userId="989a39b0e01aaf02" providerId="LiveId" clId="{486E4AF5-97F6-40CB-BE40-278F54C270E4}" dt="2021-10-14T17:45:20.888" v="159" actId="207"/>
          <ac:spMkLst>
            <pc:docMk/>
            <pc:sldMk cId="2296134562" sldId="264"/>
            <ac:spMk id="6" creationId="{31A0490D-0187-45B0-87CF-3855FEED55D4}"/>
          </ac:spMkLst>
        </pc:spChg>
        <pc:spChg chg="add mod">
          <ac:chgData name="Robin Tannenberg" userId="989a39b0e01aaf02" providerId="LiveId" clId="{486E4AF5-97F6-40CB-BE40-278F54C270E4}" dt="2021-10-14T17:45:20.888" v="159" actId="207"/>
          <ac:spMkLst>
            <pc:docMk/>
            <pc:sldMk cId="2296134562" sldId="264"/>
            <ac:spMk id="7" creationId="{DFEC23BD-A884-4906-8A10-FC63C50D9337}"/>
          </ac:spMkLst>
        </pc:spChg>
        <pc:spChg chg="add mod">
          <ac:chgData name="Robin Tannenberg" userId="989a39b0e01aaf02" providerId="LiveId" clId="{486E4AF5-97F6-40CB-BE40-278F54C270E4}" dt="2021-10-14T17:46:05.453" v="163"/>
          <ac:spMkLst>
            <pc:docMk/>
            <pc:sldMk cId="2296134562" sldId="264"/>
            <ac:spMk id="8" creationId="{BA99071B-713F-4029-8258-AECE80C1D767}"/>
          </ac:spMkLst>
        </pc:spChg>
        <pc:picChg chg="add mod">
          <ac:chgData name="Robin Tannenberg" userId="989a39b0e01aaf02" providerId="LiveId" clId="{486E4AF5-97F6-40CB-BE40-278F54C270E4}" dt="2021-10-14T17:43:30.434" v="117" actId="14100"/>
          <ac:picMkLst>
            <pc:docMk/>
            <pc:sldMk cId="2296134562" sldId="264"/>
            <ac:picMk id="4" creationId="{3639D51C-0204-422A-AD95-60026D1B242E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864591270" sldId="265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864591270" sldId="265"/>
            <ac:spMk id="2" creationId="{2BC8DE5B-3EA7-4861-961D-EE28C6C5DFBF}"/>
          </ac:spMkLst>
        </pc:spChg>
        <pc:spChg chg="del">
          <ac:chgData name="Robin Tannenberg" userId="989a39b0e01aaf02" providerId="LiveId" clId="{486E4AF5-97F6-40CB-BE40-278F54C270E4}" dt="2021-10-14T17:47:26.974" v="166"/>
          <ac:spMkLst>
            <pc:docMk/>
            <pc:sldMk cId="864591270" sldId="265"/>
            <ac:spMk id="3" creationId="{30E7B297-7C73-4264-A5C6-6C96C4FCEF9B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864591270" sldId="265"/>
            <ac:spMk id="3" creationId="{B85FD58B-37E8-4C44-9372-F9908CEFB2F7}"/>
          </ac:spMkLst>
        </pc:spChg>
        <pc:spChg chg="add mod">
          <ac:chgData name="Robin Tannenberg" userId="989a39b0e01aaf02" providerId="LiveId" clId="{486E4AF5-97F6-40CB-BE40-278F54C270E4}" dt="2021-10-14T17:47:49.238" v="168"/>
          <ac:spMkLst>
            <pc:docMk/>
            <pc:sldMk cId="864591270" sldId="265"/>
            <ac:spMk id="5" creationId="{B64A2487-FF52-44E4-82A1-3298EB5839BD}"/>
          </ac:spMkLst>
        </pc:spChg>
        <pc:picChg chg="add mod">
          <ac:chgData name="Robin Tannenberg" userId="989a39b0e01aaf02" providerId="LiveId" clId="{486E4AF5-97F6-40CB-BE40-278F54C270E4}" dt="2021-10-31T11:57:59.029" v="1718"/>
          <ac:picMkLst>
            <pc:docMk/>
            <pc:sldMk cId="864591270" sldId="265"/>
            <ac:picMk id="4" creationId="{3BA5BB98-024A-4DDE-94DF-395D200C928F}"/>
          </ac:picMkLst>
        </pc:picChg>
      </pc:sldChg>
      <pc:sldChg chg="addSp delSp modSp new mod ord">
        <pc:chgData name="Robin Tannenberg" userId="989a39b0e01aaf02" providerId="LiveId" clId="{486E4AF5-97F6-40CB-BE40-278F54C270E4}" dt="2021-10-31T11:57:59.029" v="1718"/>
        <pc:sldMkLst>
          <pc:docMk/>
          <pc:sldMk cId="248728852" sldId="266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48728852" sldId="266"/>
            <ac:spMk id="2" creationId="{D7CEA2B8-07D5-445A-AB1D-1DCB37D97662}"/>
          </ac:spMkLst>
        </pc:spChg>
        <pc:spChg chg="add mod">
          <ac:chgData name="Robin Tannenberg" userId="989a39b0e01aaf02" providerId="LiveId" clId="{486E4AF5-97F6-40CB-BE40-278F54C270E4}" dt="2021-10-24T11:38:22.342" v="883" actId="207"/>
          <ac:spMkLst>
            <pc:docMk/>
            <pc:sldMk cId="248728852" sldId="266"/>
            <ac:spMk id="3" creationId="{0E695CE2-7BC2-488F-B93B-1600842C1780}"/>
          </ac:spMkLst>
        </pc:spChg>
        <pc:spChg chg="del">
          <ac:chgData name="Robin Tannenberg" userId="989a39b0e01aaf02" providerId="LiveId" clId="{486E4AF5-97F6-40CB-BE40-278F54C270E4}" dt="2021-10-14T17:50:52.613" v="185" actId="478"/>
          <ac:spMkLst>
            <pc:docMk/>
            <pc:sldMk cId="248728852" sldId="266"/>
            <ac:spMk id="3" creationId="{63258A94-8368-41FA-B61A-099D58D34C9A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48728852" sldId="266"/>
            <ac:spMk id="4" creationId="{33B0BA48-87F5-43EC-BD8E-5C844E19E0FD}"/>
          </ac:spMkLst>
        </pc:spChg>
        <pc:spChg chg="add mod">
          <ac:chgData name="Robin Tannenberg" userId="989a39b0e01aaf02" providerId="LiveId" clId="{486E4AF5-97F6-40CB-BE40-278F54C270E4}" dt="2021-10-14T17:52:07.664" v="229"/>
          <ac:spMkLst>
            <pc:docMk/>
            <pc:sldMk cId="248728852" sldId="266"/>
            <ac:spMk id="6" creationId="{04FED9F3-1FCB-4354-B5F1-A5FA4DE52A57}"/>
          </ac:spMkLst>
        </pc:spChg>
        <pc:spChg chg="add mod">
          <ac:chgData name="Robin Tannenberg" userId="989a39b0e01aaf02" providerId="LiveId" clId="{486E4AF5-97F6-40CB-BE40-278F54C270E4}" dt="2021-10-24T11:38:44.522" v="905" actId="20577"/>
          <ac:spMkLst>
            <pc:docMk/>
            <pc:sldMk cId="248728852" sldId="266"/>
            <ac:spMk id="7" creationId="{C23D9C57-8536-4775-9C1C-55BE45506033}"/>
          </ac:spMkLst>
        </pc:spChg>
        <pc:spChg chg="add mod">
          <ac:chgData name="Robin Tannenberg" userId="989a39b0e01aaf02" providerId="LiveId" clId="{486E4AF5-97F6-40CB-BE40-278F54C270E4}" dt="2021-10-24T11:38:56.801" v="943" actId="1076"/>
          <ac:spMkLst>
            <pc:docMk/>
            <pc:sldMk cId="248728852" sldId="266"/>
            <ac:spMk id="8" creationId="{7EFEFDC3-672E-4116-AD4D-E56C984E0FAE}"/>
          </ac:spMkLst>
        </pc:spChg>
        <pc:spChg chg="add mod">
          <ac:chgData name="Robin Tannenberg" userId="989a39b0e01aaf02" providerId="LiveId" clId="{486E4AF5-97F6-40CB-BE40-278F54C270E4}" dt="2021-10-24T11:40:16.782" v="967" actId="1076"/>
          <ac:spMkLst>
            <pc:docMk/>
            <pc:sldMk cId="248728852" sldId="266"/>
            <ac:spMk id="9" creationId="{950B9F3D-80E6-4D6F-96CD-B1B01794CBEB}"/>
          </ac:spMkLst>
        </pc:spChg>
        <pc:spChg chg="add mod">
          <ac:chgData name="Robin Tannenberg" userId="989a39b0e01aaf02" providerId="LiveId" clId="{486E4AF5-97F6-40CB-BE40-278F54C270E4}" dt="2021-10-24T11:40:28.872" v="974" actId="1076"/>
          <ac:spMkLst>
            <pc:docMk/>
            <pc:sldMk cId="248728852" sldId="266"/>
            <ac:spMk id="10" creationId="{D3F7EB32-46B9-4F7F-B65F-344BFE67B607}"/>
          </ac:spMkLst>
        </pc:spChg>
        <pc:spChg chg="add mod">
          <ac:chgData name="Robin Tannenberg" userId="989a39b0e01aaf02" providerId="LiveId" clId="{486E4AF5-97F6-40CB-BE40-278F54C270E4}" dt="2021-10-24T11:41:00.163" v="994" actId="20577"/>
          <ac:spMkLst>
            <pc:docMk/>
            <pc:sldMk cId="248728852" sldId="266"/>
            <ac:spMk id="11" creationId="{1777336D-2860-4BAE-8473-EE0FBD7DDFED}"/>
          </ac:spMkLst>
        </pc:spChg>
        <pc:spChg chg="add mod">
          <ac:chgData name="Robin Tannenberg" userId="989a39b0e01aaf02" providerId="LiveId" clId="{486E4AF5-97F6-40CB-BE40-278F54C270E4}" dt="2021-10-24T11:41:22.964" v="1001" actId="1076"/>
          <ac:spMkLst>
            <pc:docMk/>
            <pc:sldMk cId="248728852" sldId="266"/>
            <ac:spMk id="12" creationId="{167A1531-32A8-40AB-8B85-61F8EF8D1774}"/>
          </ac:spMkLst>
        </pc:spChg>
        <pc:spChg chg="add mod">
          <ac:chgData name="Robin Tannenberg" userId="989a39b0e01aaf02" providerId="LiveId" clId="{486E4AF5-97F6-40CB-BE40-278F54C270E4}" dt="2021-10-24T11:41:37.672" v="1008" actId="1076"/>
          <ac:spMkLst>
            <pc:docMk/>
            <pc:sldMk cId="248728852" sldId="266"/>
            <ac:spMk id="13" creationId="{0F47E932-B594-4B46-B8F9-AE7EC220CC29}"/>
          </ac:spMkLst>
        </pc:spChg>
        <pc:spChg chg="add mod">
          <ac:chgData name="Robin Tannenberg" userId="989a39b0e01aaf02" providerId="LiveId" clId="{486E4AF5-97F6-40CB-BE40-278F54C270E4}" dt="2021-10-24T11:41:46.194" v="1012" actId="20577"/>
          <ac:spMkLst>
            <pc:docMk/>
            <pc:sldMk cId="248728852" sldId="266"/>
            <ac:spMk id="14" creationId="{9FFE4EEE-FCF1-470E-8D9A-6D44A7AE9AAD}"/>
          </ac:spMkLst>
        </pc:spChg>
        <pc:spChg chg="add mod">
          <ac:chgData name="Robin Tannenberg" userId="989a39b0e01aaf02" providerId="LiveId" clId="{486E4AF5-97F6-40CB-BE40-278F54C270E4}" dt="2021-10-24T11:42:37.742" v="1036" actId="14100"/>
          <ac:spMkLst>
            <pc:docMk/>
            <pc:sldMk cId="248728852" sldId="266"/>
            <ac:spMk id="15" creationId="{F55AE3C0-A458-4681-ADEC-8037106028EF}"/>
          </ac:spMkLst>
        </pc:spChg>
        <pc:spChg chg="add mod">
          <ac:chgData name="Robin Tannenberg" userId="989a39b0e01aaf02" providerId="LiveId" clId="{486E4AF5-97F6-40CB-BE40-278F54C270E4}" dt="2021-10-24T11:42:47.094" v="1037" actId="571"/>
          <ac:spMkLst>
            <pc:docMk/>
            <pc:sldMk cId="248728852" sldId="266"/>
            <ac:spMk id="16" creationId="{D0FA322E-62C8-4860-9C4E-B4759193371C}"/>
          </ac:spMkLst>
        </pc:spChg>
        <pc:spChg chg="add mod">
          <ac:chgData name="Robin Tannenberg" userId="989a39b0e01aaf02" providerId="LiveId" clId="{486E4AF5-97F6-40CB-BE40-278F54C270E4}" dt="2021-10-24T11:43:59.532" v="1062" actId="6549"/>
          <ac:spMkLst>
            <pc:docMk/>
            <pc:sldMk cId="248728852" sldId="266"/>
            <ac:spMk id="17" creationId="{5F6CA11E-D60A-4B5B-995F-386053FBFAFE}"/>
          </ac:spMkLst>
        </pc:spChg>
        <pc:spChg chg="add mod">
          <ac:chgData name="Robin Tannenberg" userId="989a39b0e01aaf02" providerId="LiveId" clId="{486E4AF5-97F6-40CB-BE40-278F54C270E4}" dt="2021-10-24T11:44:12.063" v="1067" actId="20577"/>
          <ac:spMkLst>
            <pc:docMk/>
            <pc:sldMk cId="248728852" sldId="266"/>
            <ac:spMk id="18" creationId="{D2935256-2384-4ACE-BE6B-81FCEA8075C3}"/>
          </ac:spMkLst>
        </pc:spChg>
        <pc:picChg chg="add del">
          <ac:chgData name="Robin Tannenberg" userId="989a39b0e01aaf02" providerId="LiveId" clId="{486E4AF5-97F6-40CB-BE40-278F54C270E4}" dt="2021-10-24T11:45:28.882" v="1069" actId="21"/>
          <ac:picMkLst>
            <pc:docMk/>
            <pc:sldMk cId="248728852" sldId="266"/>
            <ac:picMk id="4" creationId="{5B986B80-C3FE-4951-951C-AC9540ED4341}"/>
          </ac:picMkLst>
        </pc:picChg>
        <pc:picChg chg="add mod">
          <ac:chgData name="Robin Tannenberg" userId="989a39b0e01aaf02" providerId="LiveId" clId="{486E4AF5-97F6-40CB-BE40-278F54C270E4}" dt="2021-10-14T17:51:09.564" v="189" actId="1076"/>
          <ac:picMkLst>
            <pc:docMk/>
            <pc:sldMk cId="248728852" sldId="266"/>
            <ac:picMk id="5" creationId="{C8B2A5CD-0320-4AC3-9C0B-99877EC1ADFA}"/>
          </ac:picMkLst>
        </pc:picChg>
        <pc:picChg chg="add mod">
          <ac:chgData name="Robin Tannenberg" userId="989a39b0e01aaf02" providerId="LiveId" clId="{486E4AF5-97F6-40CB-BE40-278F54C270E4}" dt="2021-10-14T17:51:09.564" v="189" actId="1076"/>
          <ac:picMkLst>
            <pc:docMk/>
            <pc:sldMk cId="248728852" sldId="266"/>
            <ac:picMk id="2050" creationId="{2E2C7C7B-3F29-4F7E-B647-7C4D491DD344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2238984980" sldId="267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238984980" sldId="267"/>
            <ac:spMk id="2" creationId="{5FD2985A-D5E1-4678-AA72-1AB612FD873E}"/>
          </ac:spMkLst>
        </pc:spChg>
        <pc:spChg chg="del">
          <ac:chgData name="Robin Tannenberg" userId="989a39b0e01aaf02" providerId="LiveId" clId="{486E4AF5-97F6-40CB-BE40-278F54C270E4}" dt="2021-10-14T17:53:31.830" v="233" actId="478"/>
          <ac:spMkLst>
            <pc:docMk/>
            <pc:sldMk cId="2238984980" sldId="267"/>
            <ac:spMk id="3" creationId="{03A1529F-AF77-4AA8-BCB2-C48B3A222F2C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238984980" sldId="267"/>
            <ac:spMk id="3" creationId="{C2A86779-E4B9-4E3F-8629-EC4D0FADE18C}"/>
          </ac:spMkLst>
        </pc:spChg>
        <pc:spChg chg="add mod">
          <ac:chgData name="Robin Tannenberg" userId="989a39b0e01aaf02" providerId="LiveId" clId="{486E4AF5-97F6-40CB-BE40-278F54C270E4}" dt="2021-10-14T17:54:19.562" v="259" actId="1076"/>
          <ac:spMkLst>
            <pc:docMk/>
            <pc:sldMk cId="2238984980" sldId="267"/>
            <ac:spMk id="5" creationId="{33DBC87B-731E-4968-B9BC-FFCB5FC23A7A}"/>
          </ac:spMkLst>
        </pc:spChg>
        <pc:spChg chg="add mod">
          <ac:chgData name="Robin Tannenberg" userId="989a39b0e01aaf02" providerId="LiveId" clId="{486E4AF5-97F6-40CB-BE40-278F54C270E4}" dt="2021-10-14T17:55:30.461" v="281" actId="20577"/>
          <ac:spMkLst>
            <pc:docMk/>
            <pc:sldMk cId="2238984980" sldId="267"/>
            <ac:spMk id="8" creationId="{A6429616-F8C0-4AE7-A2F3-E96C7A974D30}"/>
          </ac:spMkLst>
        </pc:spChg>
        <pc:spChg chg="add mod">
          <ac:chgData name="Robin Tannenberg" userId="989a39b0e01aaf02" providerId="LiveId" clId="{486E4AF5-97F6-40CB-BE40-278F54C270E4}" dt="2021-10-14T17:56:17.050" v="322" actId="1076"/>
          <ac:spMkLst>
            <pc:docMk/>
            <pc:sldMk cId="2238984980" sldId="267"/>
            <ac:spMk id="12" creationId="{817B837B-424E-45C1-B52F-1D9A94A3D3F4}"/>
          </ac:spMkLst>
        </pc:spChg>
        <pc:spChg chg="add mod">
          <ac:chgData name="Robin Tannenberg" userId="989a39b0e01aaf02" providerId="LiveId" clId="{486E4AF5-97F6-40CB-BE40-278F54C270E4}" dt="2021-10-14T17:56:38.237" v="336" actId="20577"/>
          <ac:spMkLst>
            <pc:docMk/>
            <pc:sldMk cId="2238984980" sldId="267"/>
            <ac:spMk id="15" creationId="{19A8D5C2-ADC2-4E10-BC16-BB7BC89F43DB}"/>
          </ac:spMkLst>
        </pc:spChg>
        <pc:spChg chg="add mod">
          <ac:chgData name="Robin Tannenberg" userId="989a39b0e01aaf02" providerId="LiveId" clId="{486E4AF5-97F6-40CB-BE40-278F54C270E4}" dt="2021-10-14T17:57:16.426" v="363" actId="20577"/>
          <ac:spMkLst>
            <pc:docMk/>
            <pc:sldMk cId="2238984980" sldId="267"/>
            <ac:spMk id="18" creationId="{41391A33-B454-4D3D-BC2A-E520D7551745}"/>
          </ac:spMkLst>
        </pc:spChg>
        <pc:picChg chg="add mod">
          <ac:chgData name="Robin Tannenberg" userId="989a39b0e01aaf02" providerId="LiveId" clId="{486E4AF5-97F6-40CB-BE40-278F54C270E4}" dt="2021-10-14T17:53:13.755" v="231"/>
          <ac:picMkLst>
            <pc:docMk/>
            <pc:sldMk cId="2238984980" sldId="267"/>
            <ac:picMk id="4" creationId="{1AE46889-33C4-429B-84BD-142B96820967}"/>
          </ac:picMkLst>
        </pc:picChg>
        <pc:cxnChg chg="add mod">
          <ac:chgData name="Robin Tannenberg" userId="989a39b0e01aaf02" providerId="LiveId" clId="{486E4AF5-97F6-40CB-BE40-278F54C270E4}" dt="2021-10-14T17:55:04.550" v="262" actId="14861"/>
          <ac:cxnSpMkLst>
            <pc:docMk/>
            <pc:sldMk cId="2238984980" sldId="267"/>
            <ac:cxnSpMk id="7" creationId="{9C704D2F-C2C7-4C8A-88EF-9847CB4359BB}"/>
          </ac:cxnSpMkLst>
        </pc:cxnChg>
        <pc:cxnChg chg="add mod">
          <ac:chgData name="Robin Tannenberg" userId="989a39b0e01aaf02" providerId="LiveId" clId="{486E4AF5-97F6-40CB-BE40-278F54C270E4}" dt="2021-10-14T17:55:40.393" v="284" actId="14100"/>
          <ac:cxnSpMkLst>
            <pc:docMk/>
            <pc:sldMk cId="2238984980" sldId="267"/>
            <ac:cxnSpMk id="9" creationId="{81163FFB-71EC-43E1-AA99-B37E7A33DF43}"/>
          </ac:cxnSpMkLst>
        </pc:cxnChg>
        <pc:cxnChg chg="add mod">
          <ac:chgData name="Robin Tannenberg" userId="989a39b0e01aaf02" providerId="LiveId" clId="{486E4AF5-97F6-40CB-BE40-278F54C270E4}" dt="2021-10-14T17:56:24.251" v="324" actId="14100"/>
          <ac:cxnSpMkLst>
            <pc:docMk/>
            <pc:sldMk cId="2238984980" sldId="267"/>
            <ac:cxnSpMk id="13" creationId="{EE440838-B0AF-462A-AE0D-E757B73901F5}"/>
          </ac:cxnSpMkLst>
        </pc:cxnChg>
        <pc:cxnChg chg="add mod">
          <ac:chgData name="Robin Tannenberg" userId="989a39b0e01aaf02" providerId="LiveId" clId="{486E4AF5-97F6-40CB-BE40-278F54C270E4}" dt="2021-10-14T17:56:53.950" v="338" actId="14100"/>
          <ac:cxnSpMkLst>
            <pc:docMk/>
            <pc:sldMk cId="2238984980" sldId="267"/>
            <ac:cxnSpMk id="16" creationId="{E253FC3F-FCA4-47FF-A34C-7BF8BBA30166}"/>
          </ac:cxnSpMkLst>
        </pc:cxnChg>
        <pc:cxnChg chg="add mod">
          <ac:chgData name="Robin Tannenberg" userId="989a39b0e01aaf02" providerId="LiveId" clId="{486E4AF5-97F6-40CB-BE40-278F54C270E4}" dt="2021-10-14T17:57:28.168" v="366" actId="14100"/>
          <ac:cxnSpMkLst>
            <pc:docMk/>
            <pc:sldMk cId="2238984980" sldId="267"/>
            <ac:cxnSpMk id="19" creationId="{0C49CEAF-3F10-4319-83E1-D8D2C70B6477}"/>
          </ac:cxnSpMkLst>
        </pc:cxn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4228675107" sldId="268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4228675107" sldId="268"/>
            <ac:spMk id="2" creationId="{CDEE66BB-E664-4A5C-A88A-010B01A07127}"/>
          </ac:spMkLst>
        </pc:spChg>
        <pc:spChg chg="del">
          <ac:chgData name="Robin Tannenberg" userId="989a39b0e01aaf02" providerId="LiveId" clId="{486E4AF5-97F6-40CB-BE40-278F54C270E4}" dt="2021-10-14T18:07:50.198" v="368"/>
          <ac:spMkLst>
            <pc:docMk/>
            <pc:sldMk cId="4228675107" sldId="268"/>
            <ac:spMk id="3" creationId="{30C203CC-32B1-4CDD-9F29-C4CBA08CA1B6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4228675107" sldId="268"/>
            <ac:spMk id="3" creationId="{CEDC6C76-4A13-4899-85BF-113378CFB8FE}"/>
          </ac:spMkLst>
        </pc:spChg>
        <pc:spChg chg="add mod">
          <ac:chgData name="Robin Tannenberg" userId="989a39b0e01aaf02" providerId="LiveId" clId="{486E4AF5-97F6-40CB-BE40-278F54C270E4}" dt="2021-10-14T19:30:54.539" v="820"/>
          <ac:spMkLst>
            <pc:docMk/>
            <pc:sldMk cId="4228675107" sldId="268"/>
            <ac:spMk id="5" creationId="{5F85A0BD-801B-4E31-AA88-E5A738399B46}"/>
          </ac:spMkLst>
        </pc:spChg>
        <pc:spChg chg="add mod">
          <ac:chgData name="Robin Tannenberg" userId="989a39b0e01aaf02" providerId="LiveId" clId="{486E4AF5-97F6-40CB-BE40-278F54C270E4}" dt="2021-10-14T18:10:52.809" v="391"/>
          <ac:spMkLst>
            <pc:docMk/>
            <pc:sldMk cId="4228675107" sldId="268"/>
            <ac:spMk id="6" creationId="{3BC4C05A-8F7D-49E2-A51E-44D785AD0254}"/>
          </ac:spMkLst>
        </pc:spChg>
        <pc:picChg chg="add mod">
          <ac:chgData name="Robin Tannenberg" userId="989a39b0e01aaf02" providerId="LiveId" clId="{486E4AF5-97F6-40CB-BE40-278F54C270E4}" dt="2021-10-14T18:08:38.183" v="374" actId="1076"/>
          <ac:picMkLst>
            <pc:docMk/>
            <pc:sldMk cId="4228675107" sldId="268"/>
            <ac:picMk id="4" creationId="{B1DEEB07-1FC8-4265-8BE6-F1E4B788E0AF}"/>
          </ac:picMkLst>
        </pc:picChg>
      </pc:sldChg>
      <pc:sldChg chg="addSp delSp modSp new mod ord">
        <pc:chgData name="Robin Tannenberg" userId="989a39b0e01aaf02" providerId="LiveId" clId="{486E4AF5-97F6-40CB-BE40-278F54C270E4}" dt="2021-10-31T11:57:59.029" v="1718"/>
        <pc:sldMkLst>
          <pc:docMk/>
          <pc:sldMk cId="513135720" sldId="269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513135720" sldId="269"/>
            <ac:spMk id="2" creationId="{F2BB9DE1-6838-4BFB-8FD1-4C1268A94341}"/>
          </ac:spMkLst>
        </pc:spChg>
        <pc:spChg chg="del">
          <ac:chgData name="Robin Tannenberg" userId="989a39b0e01aaf02" providerId="LiveId" clId="{486E4AF5-97F6-40CB-BE40-278F54C270E4}" dt="2021-10-14T18:13:57.690" v="402" actId="478"/>
          <ac:spMkLst>
            <pc:docMk/>
            <pc:sldMk cId="513135720" sldId="269"/>
            <ac:spMk id="3" creationId="{69D9DAFC-935B-4512-8CF2-8A61CC159CF9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513135720" sldId="269"/>
            <ac:spMk id="3" creationId="{7DCA5844-A804-4A23-A524-C4F3C683D046}"/>
          </ac:spMkLst>
        </pc:spChg>
        <pc:spChg chg="add mod">
          <ac:chgData name="Robin Tannenberg" userId="989a39b0e01aaf02" providerId="LiveId" clId="{486E4AF5-97F6-40CB-BE40-278F54C270E4}" dt="2021-10-14T18:15:18.884" v="443" actId="20577"/>
          <ac:spMkLst>
            <pc:docMk/>
            <pc:sldMk cId="513135720" sldId="269"/>
            <ac:spMk id="5" creationId="{A9E596C7-F74A-4754-9218-ED736189F47E}"/>
          </ac:spMkLst>
        </pc:spChg>
        <pc:spChg chg="add mod">
          <ac:chgData name="Robin Tannenberg" userId="989a39b0e01aaf02" providerId="LiveId" clId="{486E4AF5-97F6-40CB-BE40-278F54C270E4}" dt="2021-10-14T18:16:47.160" v="482" actId="1076"/>
          <ac:spMkLst>
            <pc:docMk/>
            <pc:sldMk cId="513135720" sldId="269"/>
            <ac:spMk id="6" creationId="{4D4C0B89-1975-4374-8E16-70CB848A0C5C}"/>
          </ac:spMkLst>
        </pc:spChg>
        <pc:spChg chg="add mod">
          <ac:chgData name="Robin Tannenberg" userId="989a39b0e01aaf02" providerId="LiveId" clId="{486E4AF5-97F6-40CB-BE40-278F54C270E4}" dt="2021-10-14T18:16:37.642" v="481" actId="20577"/>
          <ac:spMkLst>
            <pc:docMk/>
            <pc:sldMk cId="513135720" sldId="269"/>
            <ac:spMk id="7" creationId="{5FF4943B-24BB-4CD3-9173-3BDAA6D1C5B4}"/>
          </ac:spMkLst>
        </pc:spChg>
        <pc:spChg chg="add mod">
          <ac:chgData name="Robin Tannenberg" userId="989a39b0e01aaf02" providerId="LiveId" clId="{486E4AF5-97F6-40CB-BE40-278F54C270E4}" dt="2021-10-14T19:30:57.755" v="821"/>
          <ac:spMkLst>
            <pc:docMk/>
            <pc:sldMk cId="513135720" sldId="269"/>
            <ac:spMk id="8" creationId="{7AC914AA-B0D8-41CE-B85C-A78FDFA86AEE}"/>
          </ac:spMkLst>
        </pc:spChg>
        <pc:picChg chg="add del">
          <ac:chgData name="Robin Tannenberg" userId="989a39b0e01aaf02" providerId="LiveId" clId="{486E4AF5-97F6-40CB-BE40-278F54C270E4}" dt="2021-10-24T12:14:54.119" v="1133" actId="21"/>
          <ac:picMkLst>
            <pc:docMk/>
            <pc:sldMk cId="513135720" sldId="269"/>
            <ac:picMk id="3" creationId="{F7D75315-5A0A-45A7-8941-6DC954B89223}"/>
          </ac:picMkLst>
        </pc:picChg>
        <pc:picChg chg="add mod">
          <ac:chgData name="Robin Tannenberg" userId="989a39b0e01aaf02" providerId="LiveId" clId="{486E4AF5-97F6-40CB-BE40-278F54C270E4}" dt="2021-10-14T18:14:27.006" v="408" actId="732"/>
          <ac:picMkLst>
            <pc:docMk/>
            <pc:sldMk cId="513135720" sldId="269"/>
            <ac:picMk id="4" creationId="{10D2D673-0AD4-4B49-B0C9-410F71B526DD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4109665070" sldId="270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4109665070" sldId="270"/>
            <ac:spMk id="2" creationId="{18F8F083-F8DF-48E3-9349-CAA3290A6129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4109665070" sldId="270"/>
            <ac:spMk id="3" creationId="{4927C89A-19D4-4B25-A295-3102BB405EC2}"/>
          </ac:spMkLst>
        </pc:spChg>
        <pc:spChg chg="del">
          <ac:chgData name="Robin Tannenberg" userId="989a39b0e01aaf02" providerId="LiveId" clId="{486E4AF5-97F6-40CB-BE40-278F54C270E4}" dt="2021-10-14T18:19:56.167" v="503"/>
          <ac:spMkLst>
            <pc:docMk/>
            <pc:sldMk cId="4109665070" sldId="270"/>
            <ac:spMk id="3" creationId="{7A9254F0-61E8-4529-9B2F-D32303A064F2}"/>
          </ac:spMkLst>
        </pc:spChg>
        <pc:spChg chg="add mod">
          <ac:chgData name="Robin Tannenberg" userId="989a39b0e01aaf02" providerId="LiveId" clId="{486E4AF5-97F6-40CB-BE40-278F54C270E4}" dt="2021-10-31T11:24:40.615" v="1703" actId="1076"/>
          <ac:spMkLst>
            <pc:docMk/>
            <pc:sldMk cId="4109665070" sldId="270"/>
            <ac:spMk id="5" creationId="{FDCB079C-ECEF-4C4D-97FD-504D2F29EEE5}"/>
          </ac:spMkLst>
        </pc:spChg>
        <pc:spChg chg="add mod">
          <ac:chgData name="Robin Tannenberg" userId="989a39b0e01aaf02" providerId="LiveId" clId="{486E4AF5-97F6-40CB-BE40-278F54C270E4}" dt="2021-10-14T19:31:00.387" v="822"/>
          <ac:spMkLst>
            <pc:docMk/>
            <pc:sldMk cId="4109665070" sldId="270"/>
            <ac:spMk id="6" creationId="{D8FC4F20-5E46-4B83-ACFA-7BCA35CB57FB}"/>
          </ac:spMkLst>
        </pc:spChg>
        <pc:picChg chg="add mod">
          <ac:chgData name="Robin Tannenberg" userId="989a39b0e01aaf02" providerId="LiveId" clId="{486E4AF5-97F6-40CB-BE40-278F54C270E4}" dt="2021-10-31T11:57:59.029" v="1718"/>
          <ac:picMkLst>
            <pc:docMk/>
            <pc:sldMk cId="4109665070" sldId="270"/>
            <ac:picMk id="4098" creationId="{A4A32568-3843-4E38-B55A-34599C9708AF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1249205189" sldId="271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249205189" sldId="271"/>
            <ac:spMk id="2" creationId="{ED7478BB-5394-4B99-977C-E240094A075F}"/>
          </ac:spMkLst>
        </pc:spChg>
        <pc:spChg chg="del">
          <ac:chgData name="Robin Tannenberg" userId="989a39b0e01aaf02" providerId="LiveId" clId="{486E4AF5-97F6-40CB-BE40-278F54C270E4}" dt="2021-10-14T18:22:20.490" v="558"/>
          <ac:spMkLst>
            <pc:docMk/>
            <pc:sldMk cId="1249205189" sldId="271"/>
            <ac:spMk id="3" creationId="{3AD15393-0069-4818-9FB3-26F05F7B9531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249205189" sldId="271"/>
            <ac:spMk id="3" creationId="{B239CB5E-87A7-49A6-852C-83A706179DA2}"/>
          </ac:spMkLst>
        </pc:spChg>
        <pc:spChg chg="add mod">
          <ac:chgData name="Robin Tannenberg" userId="989a39b0e01aaf02" providerId="LiveId" clId="{486E4AF5-97F6-40CB-BE40-278F54C270E4}" dt="2021-10-14T19:31:03.055" v="823"/>
          <ac:spMkLst>
            <pc:docMk/>
            <pc:sldMk cId="1249205189" sldId="271"/>
            <ac:spMk id="4" creationId="{094E29E4-9869-4274-9E75-EC54DC9DE875}"/>
          </ac:spMkLst>
        </pc:spChg>
        <pc:spChg chg="add mod">
          <ac:chgData name="Robin Tannenberg" userId="989a39b0e01aaf02" providerId="LiveId" clId="{486E4AF5-97F6-40CB-BE40-278F54C270E4}" dt="2021-10-24T12:19:18.257" v="1207" actId="20577"/>
          <ac:spMkLst>
            <pc:docMk/>
            <pc:sldMk cId="1249205189" sldId="271"/>
            <ac:spMk id="5" creationId="{201C2109-4490-4431-BCF6-25D0C4B03E83}"/>
          </ac:spMkLst>
        </pc:spChg>
        <pc:spChg chg="add mod">
          <ac:chgData name="Robin Tannenberg" userId="989a39b0e01aaf02" providerId="LiveId" clId="{486E4AF5-97F6-40CB-BE40-278F54C270E4}" dt="2021-10-31T11:24:21.149" v="1700" actId="1076"/>
          <ac:spMkLst>
            <pc:docMk/>
            <pc:sldMk cId="1249205189" sldId="271"/>
            <ac:spMk id="6" creationId="{5B8288B1-78D7-4DCA-BE29-DAD7ED605009}"/>
          </ac:spMkLst>
        </pc:spChg>
        <pc:spChg chg="add mod">
          <ac:chgData name="Robin Tannenberg" userId="989a39b0e01aaf02" providerId="LiveId" clId="{486E4AF5-97F6-40CB-BE40-278F54C270E4}" dt="2021-10-31T11:24:01.855" v="1696" actId="1076"/>
          <ac:spMkLst>
            <pc:docMk/>
            <pc:sldMk cId="1249205189" sldId="271"/>
            <ac:spMk id="7" creationId="{2774220C-3A92-4EB9-AA12-0F1F6C81E9D3}"/>
          </ac:spMkLst>
        </pc:spChg>
        <pc:spChg chg="add mod">
          <ac:chgData name="Robin Tannenberg" userId="989a39b0e01aaf02" providerId="LiveId" clId="{486E4AF5-97F6-40CB-BE40-278F54C270E4}" dt="2021-10-31T11:23:45.380" v="1695" actId="1076"/>
          <ac:spMkLst>
            <pc:docMk/>
            <pc:sldMk cId="1249205189" sldId="271"/>
            <ac:spMk id="8" creationId="{6B06EF7C-1ACD-4EC3-B8FE-C2E3DBBE0203}"/>
          </ac:spMkLst>
        </pc:spChg>
        <pc:spChg chg="add mod">
          <ac:chgData name="Robin Tannenberg" userId="989a39b0e01aaf02" providerId="LiveId" clId="{486E4AF5-97F6-40CB-BE40-278F54C270E4}" dt="2021-10-31T11:24:29.665" v="1701" actId="1076"/>
          <ac:spMkLst>
            <pc:docMk/>
            <pc:sldMk cId="1249205189" sldId="271"/>
            <ac:spMk id="9" creationId="{4F0CAF50-7E25-4EC5-BDE7-2BBD1D015EE4}"/>
          </ac:spMkLst>
        </pc:spChg>
        <pc:spChg chg="add mod">
          <ac:chgData name="Robin Tannenberg" userId="989a39b0e01aaf02" providerId="LiveId" clId="{486E4AF5-97F6-40CB-BE40-278F54C270E4}" dt="2021-10-24T12:25:49.994" v="1396" actId="1036"/>
          <ac:spMkLst>
            <pc:docMk/>
            <pc:sldMk cId="1249205189" sldId="271"/>
            <ac:spMk id="10" creationId="{6CE4D2F6-3FB7-422B-A0FC-5746BC081992}"/>
          </ac:spMkLst>
        </pc:spChg>
        <pc:spChg chg="add mod">
          <ac:chgData name="Robin Tannenberg" userId="989a39b0e01aaf02" providerId="LiveId" clId="{486E4AF5-97F6-40CB-BE40-278F54C270E4}" dt="2021-10-24T12:25:41.852" v="1375" actId="1037"/>
          <ac:spMkLst>
            <pc:docMk/>
            <pc:sldMk cId="1249205189" sldId="271"/>
            <ac:spMk id="11" creationId="{D4C6D790-8479-4BB1-857C-725C47F65C1C}"/>
          </ac:spMkLst>
        </pc:spChg>
        <pc:picChg chg="add del">
          <ac:chgData name="Robin Tannenberg" userId="989a39b0e01aaf02" providerId="LiveId" clId="{486E4AF5-97F6-40CB-BE40-278F54C270E4}" dt="2021-10-24T12:27:51.994" v="1416" actId="21"/>
          <ac:picMkLst>
            <pc:docMk/>
            <pc:sldMk cId="1249205189" sldId="271"/>
            <ac:picMk id="3" creationId="{93585A8B-0258-45BA-AB3B-72A67DB6CCCE}"/>
          </ac:picMkLst>
        </pc:picChg>
        <pc:picChg chg="add mod">
          <ac:chgData name="Robin Tannenberg" userId="989a39b0e01aaf02" providerId="LiveId" clId="{486E4AF5-97F6-40CB-BE40-278F54C270E4}" dt="2021-10-31T11:57:59.029" v="1718"/>
          <ac:picMkLst>
            <pc:docMk/>
            <pc:sldMk cId="1249205189" sldId="271"/>
            <ac:picMk id="6146" creationId="{F3772683-0291-4036-A4CA-583D7F6A5A9B}"/>
          </ac:picMkLst>
        </pc:picChg>
      </pc:sldChg>
      <pc:sldChg chg="addSp delSp modSp new mod">
        <pc:chgData name="Robin Tannenberg" userId="989a39b0e01aaf02" providerId="LiveId" clId="{486E4AF5-97F6-40CB-BE40-278F54C270E4}" dt="2021-10-31T12:02:51.876" v="1726" actId="1076"/>
        <pc:sldMkLst>
          <pc:docMk/>
          <pc:sldMk cId="2789318363" sldId="272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789318363" sldId="272"/>
            <ac:spMk id="2" creationId="{37AB296A-F71C-44C9-BD9F-AABA4BE3794C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789318363" sldId="272"/>
            <ac:spMk id="3" creationId="{0D3F2AFA-12EC-4BA5-89E0-48ABF5F11F33}"/>
          </ac:spMkLst>
        </pc:spChg>
        <pc:spChg chg="del">
          <ac:chgData name="Robin Tannenberg" userId="989a39b0e01aaf02" providerId="LiveId" clId="{486E4AF5-97F6-40CB-BE40-278F54C270E4}" dt="2021-10-14T18:32:56.521" v="590"/>
          <ac:spMkLst>
            <pc:docMk/>
            <pc:sldMk cId="2789318363" sldId="272"/>
            <ac:spMk id="3" creationId="{D98EBB17-50CD-4A47-9FD0-70D7BF04F1F3}"/>
          </ac:spMkLst>
        </pc:spChg>
        <pc:spChg chg="add mod">
          <ac:chgData name="Robin Tannenberg" userId="989a39b0e01aaf02" providerId="LiveId" clId="{486E4AF5-97F6-40CB-BE40-278F54C270E4}" dt="2021-10-14T19:31:11.319" v="824"/>
          <ac:spMkLst>
            <pc:docMk/>
            <pc:sldMk cId="2789318363" sldId="272"/>
            <ac:spMk id="5" creationId="{1DC765FD-B556-4AD6-A611-2F82D3645E81}"/>
          </ac:spMkLst>
        </pc:spChg>
        <pc:picChg chg="add mod">
          <ac:chgData name="Robin Tannenberg" userId="989a39b0e01aaf02" providerId="LiveId" clId="{486E4AF5-97F6-40CB-BE40-278F54C270E4}" dt="2021-10-31T12:02:51.876" v="1726" actId="1076"/>
          <ac:picMkLst>
            <pc:docMk/>
            <pc:sldMk cId="2789318363" sldId="272"/>
            <ac:picMk id="4" creationId="{84BB7F8D-A591-43C1-9736-EBEA471BABBE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1739254611" sldId="273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739254611" sldId="273"/>
            <ac:spMk id="2" creationId="{05B07F60-03C6-43F6-B51D-0A40224FDE9F}"/>
          </ac:spMkLst>
        </pc:spChg>
        <pc:spChg chg="del">
          <ac:chgData name="Robin Tannenberg" userId="989a39b0e01aaf02" providerId="LiveId" clId="{486E4AF5-97F6-40CB-BE40-278F54C270E4}" dt="2021-10-14T18:37:57.752" v="598"/>
          <ac:spMkLst>
            <pc:docMk/>
            <pc:sldMk cId="1739254611" sldId="273"/>
            <ac:spMk id="3" creationId="{27B7F6C7-597B-4117-8D18-9CC471DA6B69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739254611" sldId="273"/>
            <ac:spMk id="3" creationId="{6B11EDFF-5DBD-4709-9178-C1C0893B0E1D}"/>
          </ac:spMkLst>
        </pc:spChg>
        <pc:spChg chg="add mod">
          <ac:chgData name="Robin Tannenberg" userId="989a39b0e01aaf02" providerId="LiveId" clId="{486E4AF5-97F6-40CB-BE40-278F54C270E4}" dt="2021-10-14T19:31:15.004" v="826"/>
          <ac:spMkLst>
            <pc:docMk/>
            <pc:sldMk cId="1739254611" sldId="273"/>
            <ac:spMk id="5" creationId="{C8EDA4E4-8208-4E92-9E52-882040139506}"/>
          </ac:spMkLst>
        </pc:spChg>
        <pc:picChg chg="add mod">
          <ac:chgData name="Robin Tannenberg" userId="989a39b0e01aaf02" providerId="LiveId" clId="{486E4AF5-97F6-40CB-BE40-278F54C270E4}" dt="2021-10-31T11:57:59.029" v="1718"/>
          <ac:picMkLst>
            <pc:docMk/>
            <pc:sldMk cId="1739254611" sldId="273"/>
            <ac:picMk id="4" creationId="{7B884057-E7B7-4FD9-8004-5941225B430A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3994162786" sldId="274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994162786" sldId="274"/>
            <ac:spMk id="2" creationId="{82677C97-7CD3-4059-B78A-BFC9491A1F9C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994162786" sldId="274"/>
            <ac:spMk id="3" creationId="{01177C73-3CCE-4076-A0CC-1A28ED4BE15F}"/>
          </ac:spMkLst>
        </pc:spChg>
        <pc:spChg chg="del">
          <ac:chgData name="Robin Tannenberg" userId="989a39b0e01aaf02" providerId="LiveId" clId="{486E4AF5-97F6-40CB-BE40-278F54C270E4}" dt="2021-10-14T18:38:31.778" v="602" actId="478"/>
          <ac:spMkLst>
            <pc:docMk/>
            <pc:sldMk cId="3994162786" sldId="274"/>
            <ac:spMk id="3" creationId="{95DDFB26-FF36-43D5-95C2-569D76DD2151}"/>
          </ac:spMkLst>
        </pc:spChg>
        <pc:spChg chg="mod">
          <ac:chgData name="Robin Tannenberg" userId="989a39b0e01aaf02" providerId="LiveId" clId="{486E4AF5-97F6-40CB-BE40-278F54C270E4}" dt="2021-10-14T18:45:13.551" v="664" actId="1076"/>
          <ac:spMkLst>
            <pc:docMk/>
            <pc:sldMk cId="3994162786" sldId="274"/>
            <ac:spMk id="6" creationId="{CF596C0E-BDB7-4FEF-9539-EC54A9751A5E}"/>
          </ac:spMkLst>
        </pc:spChg>
        <pc:spChg chg="mod">
          <ac:chgData name="Robin Tannenberg" userId="989a39b0e01aaf02" providerId="LiveId" clId="{486E4AF5-97F6-40CB-BE40-278F54C270E4}" dt="2021-10-14T18:45:13.551" v="664" actId="1076"/>
          <ac:spMkLst>
            <pc:docMk/>
            <pc:sldMk cId="3994162786" sldId="274"/>
            <ac:spMk id="7" creationId="{AA8B02A4-7A1A-4D47-BF96-66D75B1185D2}"/>
          </ac:spMkLst>
        </pc:spChg>
        <pc:spChg chg="mod">
          <ac:chgData name="Robin Tannenberg" userId="989a39b0e01aaf02" providerId="LiveId" clId="{486E4AF5-97F6-40CB-BE40-278F54C270E4}" dt="2021-10-14T18:45:13.551" v="664" actId="1076"/>
          <ac:spMkLst>
            <pc:docMk/>
            <pc:sldMk cId="3994162786" sldId="274"/>
            <ac:spMk id="8" creationId="{5C014A62-3ADC-472D-B84E-86EEFF75067B}"/>
          </ac:spMkLst>
        </pc:spChg>
        <pc:spChg chg="mod">
          <ac:chgData name="Robin Tannenberg" userId="989a39b0e01aaf02" providerId="LiveId" clId="{486E4AF5-97F6-40CB-BE40-278F54C270E4}" dt="2021-10-14T18:45:13.551" v="664" actId="1076"/>
          <ac:spMkLst>
            <pc:docMk/>
            <pc:sldMk cId="3994162786" sldId="274"/>
            <ac:spMk id="9" creationId="{771EB3E1-E1C8-49FD-8A82-C20ADFF4B207}"/>
          </ac:spMkLst>
        </pc:spChg>
        <pc:spChg chg="mod">
          <ac:chgData name="Robin Tannenberg" userId="989a39b0e01aaf02" providerId="LiveId" clId="{486E4AF5-97F6-40CB-BE40-278F54C270E4}" dt="2021-10-14T18:45:13.551" v="664" actId="1076"/>
          <ac:spMkLst>
            <pc:docMk/>
            <pc:sldMk cId="3994162786" sldId="274"/>
            <ac:spMk id="10" creationId="{0CA6953E-25EE-42EF-96E0-45A6CD671B86}"/>
          </ac:spMkLst>
        </pc:spChg>
        <pc:spChg chg="mod">
          <ac:chgData name="Robin Tannenberg" userId="989a39b0e01aaf02" providerId="LiveId" clId="{486E4AF5-97F6-40CB-BE40-278F54C270E4}" dt="2021-10-14T18:45:13.551" v="664" actId="1076"/>
          <ac:spMkLst>
            <pc:docMk/>
            <pc:sldMk cId="3994162786" sldId="274"/>
            <ac:spMk id="11" creationId="{A3856247-D1D0-46B8-ACB6-8423402B7AB9}"/>
          </ac:spMkLst>
        </pc:spChg>
        <pc:spChg chg="add mod">
          <ac:chgData name="Robin Tannenberg" userId="989a39b0e01aaf02" providerId="LiveId" clId="{486E4AF5-97F6-40CB-BE40-278F54C270E4}" dt="2021-10-14T19:31:16.738" v="827"/>
          <ac:spMkLst>
            <pc:docMk/>
            <pc:sldMk cId="3994162786" sldId="274"/>
            <ac:spMk id="12" creationId="{5346A372-DC9B-41F6-9494-7D1300FE0163}"/>
          </ac:spMkLst>
        </pc:spChg>
        <pc:grpChg chg="add mod">
          <ac:chgData name="Robin Tannenberg" userId="989a39b0e01aaf02" providerId="LiveId" clId="{486E4AF5-97F6-40CB-BE40-278F54C270E4}" dt="2021-10-14T18:45:13.551" v="664" actId="1076"/>
          <ac:grpSpMkLst>
            <pc:docMk/>
            <pc:sldMk cId="3994162786" sldId="274"/>
            <ac:grpSpMk id="4" creationId="{943F930D-7EF3-45EA-B123-188E34373BFD}"/>
          </ac:grpSpMkLst>
        </pc:grpChg>
        <pc:picChg chg="mod">
          <ac:chgData name="Robin Tannenberg" userId="989a39b0e01aaf02" providerId="LiveId" clId="{486E4AF5-97F6-40CB-BE40-278F54C270E4}" dt="2021-10-14T18:45:13.551" v="664" actId="1076"/>
          <ac:picMkLst>
            <pc:docMk/>
            <pc:sldMk cId="3994162786" sldId="274"/>
            <ac:picMk id="5" creationId="{1121CAFF-CE5F-4475-BC59-F78EEE1D4DF0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1410942075" sldId="275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410942075" sldId="275"/>
            <ac:spMk id="2" creationId="{D97CFF44-4130-4BCE-8667-B236438E4888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410942075" sldId="275"/>
            <ac:spMk id="3" creationId="{60EA8152-8B26-4A79-BB98-0FA26471D123}"/>
          </ac:spMkLst>
        </pc:spChg>
        <pc:spChg chg="del">
          <ac:chgData name="Robin Tannenberg" userId="989a39b0e01aaf02" providerId="LiveId" clId="{486E4AF5-97F6-40CB-BE40-278F54C270E4}" dt="2021-10-14T18:39:25.854" v="636" actId="478"/>
          <ac:spMkLst>
            <pc:docMk/>
            <pc:sldMk cId="1410942075" sldId="275"/>
            <ac:spMk id="3" creationId="{BBDB35F7-64E3-4638-A12B-0CB234E01EC3}"/>
          </ac:spMkLst>
        </pc:spChg>
        <pc:spChg chg="mod">
          <ac:chgData name="Robin Tannenberg" userId="989a39b0e01aaf02" providerId="LiveId" clId="{486E4AF5-97F6-40CB-BE40-278F54C270E4}" dt="2021-10-14T19:31:30.446" v="829" actId="1076"/>
          <ac:spMkLst>
            <pc:docMk/>
            <pc:sldMk cId="1410942075" sldId="275"/>
            <ac:spMk id="6" creationId="{F5C1595C-1819-4723-92F4-6FBF9F254B8D}"/>
          </ac:spMkLst>
        </pc:spChg>
        <pc:spChg chg="mod">
          <ac:chgData name="Robin Tannenberg" userId="989a39b0e01aaf02" providerId="LiveId" clId="{486E4AF5-97F6-40CB-BE40-278F54C270E4}" dt="2021-10-14T19:31:30.446" v="829" actId="1076"/>
          <ac:spMkLst>
            <pc:docMk/>
            <pc:sldMk cId="1410942075" sldId="275"/>
            <ac:spMk id="7" creationId="{FAADB3DC-3C93-4EC9-A7B7-F8EDCC3984A5}"/>
          </ac:spMkLst>
        </pc:spChg>
        <pc:spChg chg="mod">
          <ac:chgData name="Robin Tannenberg" userId="989a39b0e01aaf02" providerId="LiveId" clId="{486E4AF5-97F6-40CB-BE40-278F54C270E4}" dt="2021-10-14T19:31:30.446" v="829" actId="1076"/>
          <ac:spMkLst>
            <pc:docMk/>
            <pc:sldMk cId="1410942075" sldId="275"/>
            <ac:spMk id="8" creationId="{C3C7AF61-881F-45F2-A3FA-617250482591}"/>
          </ac:spMkLst>
        </pc:spChg>
        <pc:spChg chg="add mod">
          <ac:chgData name="Robin Tannenberg" userId="989a39b0e01aaf02" providerId="LiveId" clId="{486E4AF5-97F6-40CB-BE40-278F54C270E4}" dt="2021-10-14T19:31:19.391" v="828"/>
          <ac:spMkLst>
            <pc:docMk/>
            <pc:sldMk cId="1410942075" sldId="275"/>
            <ac:spMk id="9" creationId="{D6E0DBCF-F878-41D0-BD3B-DFA346CE637F}"/>
          </ac:spMkLst>
        </pc:spChg>
        <pc:grpChg chg="add mod">
          <ac:chgData name="Robin Tannenberg" userId="989a39b0e01aaf02" providerId="LiveId" clId="{486E4AF5-97F6-40CB-BE40-278F54C270E4}" dt="2021-10-14T19:31:30.446" v="829" actId="1076"/>
          <ac:grpSpMkLst>
            <pc:docMk/>
            <pc:sldMk cId="1410942075" sldId="275"/>
            <ac:grpSpMk id="4" creationId="{1592E491-3D9A-43B4-B39A-A6E6E01D8B1D}"/>
          </ac:grpSpMkLst>
        </pc:grpChg>
        <pc:picChg chg="mod">
          <ac:chgData name="Robin Tannenberg" userId="989a39b0e01aaf02" providerId="LiveId" clId="{486E4AF5-97F6-40CB-BE40-278F54C270E4}" dt="2021-10-14T19:31:30.446" v="829" actId="1076"/>
          <ac:picMkLst>
            <pc:docMk/>
            <pc:sldMk cId="1410942075" sldId="275"/>
            <ac:picMk id="5" creationId="{D6776640-317B-4252-8EBD-ABD38D030C0F}"/>
          </ac:picMkLst>
        </pc:picChg>
      </pc:sldChg>
      <pc:sldChg chg="addSp delSp modSp new mod ord">
        <pc:chgData name="Robin Tannenberg" userId="989a39b0e01aaf02" providerId="LiveId" clId="{486E4AF5-97F6-40CB-BE40-278F54C270E4}" dt="2021-10-31T11:57:59.029" v="1718"/>
        <pc:sldMkLst>
          <pc:docMk/>
          <pc:sldMk cId="367116947" sldId="276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67116947" sldId="276"/>
            <ac:spMk id="2" creationId="{C63576C3-A652-4CF8-8D14-52B5A5B3BFC7}"/>
          </ac:spMkLst>
        </pc:spChg>
        <pc:spChg chg="del">
          <ac:chgData name="Robin Tannenberg" userId="989a39b0e01aaf02" providerId="LiveId" clId="{486E4AF5-97F6-40CB-BE40-278F54C270E4}" dt="2021-10-14T18:40:32.315" v="643" actId="478"/>
          <ac:spMkLst>
            <pc:docMk/>
            <pc:sldMk cId="367116947" sldId="276"/>
            <ac:spMk id="3" creationId="{BB86B06C-7F60-48D8-91A1-37EF6156EE3D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67116947" sldId="276"/>
            <ac:spMk id="3" creationId="{C14C2ECD-4729-4C1D-AA74-D5F0A7BA44D3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5" creationId="{56E5AC4F-78E0-4ACF-BB05-A332D8E99376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6" creationId="{60913A9C-69C9-4D93-AAF2-858A7AB57CAC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7" creationId="{73DFE91B-D778-455E-8235-4A1CA7DC5D31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8" creationId="{94998E52-8D9E-4150-966B-2C9C277DB81F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9" creationId="{3C3F2CA9-77EF-4AF3-960B-C9B37797B48E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0" creationId="{08A94491-195C-4F41-BA45-E9DF7F543EF9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1" creationId="{3181FD05-43D1-4CE8-8A42-6D0CCA42C36B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2" creationId="{D2A663BD-C4C7-432E-BEBF-565C5553EA95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3" creationId="{2F278EDA-F562-48C3-AF49-928A84D8472E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4" creationId="{8591FE20-12C2-4C8B-AA4E-E13EA6A364C7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5" creationId="{0126D91D-17ED-456A-A773-1751443653FC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6" creationId="{60E02616-E883-46AE-9F9D-1BD0B32EBC56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7" creationId="{CD1E775F-E270-41FE-880B-82770FEACCE3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8" creationId="{11CF28EE-F84C-47FE-A8C6-6E310CA83A40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19" creationId="{05E1BCE1-0A44-4225-8B7B-E2A9D7EFF383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20" creationId="{6DB0A7A5-2FC3-405A-AD0C-DF616F73F700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21" creationId="{3B7E6FE2-A81A-466D-BBE4-1FC6DFAFEC57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22" creationId="{630020AE-A9D7-44B6-9079-3644BDFB02C2}"/>
          </ac:spMkLst>
        </pc:spChg>
        <pc:spChg chg="add mod">
          <ac:chgData name="Robin Tannenberg" userId="989a39b0e01aaf02" providerId="LiveId" clId="{486E4AF5-97F6-40CB-BE40-278F54C270E4}" dt="2021-10-14T18:40:32.878" v="644"/>
          <ac:spMkLst>
            <pc:docMk/>
            <pc:sldMk cId="367116947" sldId="276"/>
            <ac:spMk id="23" creationId="{8A8917A0-75C7-4ABA-821B-3B11D20DB707}"/>
          </ac:spMkLst>
        </pc:spChg>
        <pc:spChg chg="add mod">
          <ac:chgData name="Robin Tannenberg" userId="989a39b0e01aaf02" providerId="LiveId" clId="{486E4AF5-97F6-40CB-BE40-278F54C270E4}" dt="2021-10-14T19:31:13.598" v="825"/>
          <ac:spMkLst>
            <pc:docMk/>
            <pc:sldMk cId="367116947" sldId="276"/>
            <ac:spMk id="24" creationId="{4BFA938C-BD86-4F95-BB3B-60F552760492}"/>
          </ac:spMkLst>
        </pc:spChg>
        <pc:picChg chg="add mod">
          <ac:chgData name="Robin Tannenberg" userId="989a39b0e01aaf02" providerId="LiveId" clId="{486E4AF5-97F6-40CB-BE40-278F54C270E4}" dt="2021-10-14T18:40:32.878" v="644"/>
          <ac:picMkLst>
            <pc:docMk/>
            <pc:sldMk cId="367116947" sldId="276"/>
            <ac:picMk id="4" creationId="{41D82BCB-700B-4EAD-BB18-08C082F92F1B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740988791" sldId="277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740988791" sldId="277"/>
            <ac:spMk id="2" creationId="{693CAD07-FD6D-4E2A-B131-285CCEA7C47C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740988791" sldId="277"/>
            <ac:spMk id="3" creationId="{9444514E-2339-4AD3-8CDB-CF9227ED1104}"/>
          </ac:spMkLst>
        </pc:spChg>
        <pc:spChg chg="del">
          <ac:chgData name="Robin Tannenberg" userId="989a39b0e01aaf02" providerId="LiveId" clId="{486E4AF5-97F6-40CB-BE40-278F54C270E4}" dt="2021-10-14T19:14:09.127" v="691"/>
          <ac:spMkLst>
            <pc:docMk/>
            <pc:sldMk cId="740988791" sldId="277"/>
            <ac:spMk id="3" creationId="{BA97435B-DFB9-4FE6-802C-44A76B4E4F81}"/>
          </ac:spMkLst>
        </pc:spChg>
        <pc:spChg chg="add mod ord">
          <ac:chgData name="Robin Tannenberg" userId="989a39b0e01aaf02" providerId="LiveId" clId="{486E4AF5-97F6-40CB-BE40-278F54C270E4}" dt="2021-10-14T19:14:50.622" v="697" actId="207"/>
          <ac:spMkLst>
            <pc:docMk/>
            <pc:sldMk cId="740988791" sldId="277"/>
            <ac:spMk id="5" creationId="{37CE582A-4166-45B0-BF0E-CDC7F17289B7}"/>
          </ac:spMkLst>
        </pc:spChg>
        <pc:picChg chg="add mod">
          <ac:chgData name="Robin Tannenberg" userId="989a39b0e01aaf02" providerId="LiveId" clId="{486E4AF5-97F6-40CB-BE40-278F54C270E4}" dt="2021-10-14T19:14:40.615" v="696" actId="1076"/>
          <ac:picMkLst>
            <pc:docMk/>
            <pc:sldMk cId="740988791" sldId="277"/>
            <ac:picMk id="4" creationId="{B780AF00-FEFE-4399-A10B-644DB1E96BA7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4148764706" sldId="278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4148764706" sldId="278"/>
            <ac:spMk id="2" creationId="{C12F52A5-10E4-489D-9E10-8469A1A26CCF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4148764706" sldId="278"/>
            <ac:spMk id="3" creationId="{625C807F-8BD1-4686-838D-C57F5DD720D6}"/>
          </ac:spMkLst>
        </pc:spChg>
        <pc:spChg chg="del">
          <ac:chgData name="Robin Tannenberg" userId="989a39b0e01aaf02" providerId="LiveId" clId="{486E4AF5-97F6-40CB-BE40-278F54C270E4}" dt="2021-10-14T19:16:40.611" v="724"/>
          <ac:spMkLst>
            <pc:docMk/>
            <pc:sldMk cId="4148764706" sldId="278"/>
            <ac:spMk id="3" creationId="{8879163D-39BF-4D8B-A093-CC966559E346}"/>
          </ac:spMkLst>
        </pc:spChg>
        <pc:spChg chg="add mod">
          <ac:chgData name="Robin Tannenberg" userId="989a39b0e01aaf02" providerId="LiveId" clId="{486E4AF5-97F6-40CB-BE40-278F54C270E4}" dt="2021-10-14T19:16:58.877" v="725"/>
          <ac:spMkLst>
            <pc:docMk/>
            <pc:sldMk cId="4148764706" sldId="278"/>
            <ac:spMk id="5" creationId="{21FB9A42-CEAC-4A21-8BDE-A1E5F81EF897}"/>
          </ac:spMkLst>
        </pc:spChg>
        <pc:picChg chg="add mod">
          <ac:chgData name="Robin Tannenberg" userId="989a39b0e01aaf02" providerId="LiveId" clId="{486E4AF5-97F6-40CB-BE40-278F54C270E4}" dt="2021-10-31T11:57:59.029" v="1718"/>
          <ac:picMkLst>
            <pc:docMk/>
            <pc:sldMk cId="4148764706" sldId="278"/>
            <ac:picMk id="4" creationId="{F1EAE244-8624-4994-80BC-35EF00977A57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3031874935" sldId="279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031874935" sldId="279"/>
            <ac:spMk id="2" creationId="{B747F79F-E3B8-4A69-BFFD-32BEC2104A6A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031874935" sldId="279"/>
            <ac:spMk id="3" creationId="{53CF1C92-7A1A-43C7-9759-D16C17410E5F}"/>
          </ac:spMkLst>
        </pc:spChg>
        <pc:spChg chg="del">
          <ac:chgData name="Robin Tannenberg" userId="989a39b0e01aaf02" providerId="LiveId" clId="{486E4AF5-97F6-40CB-BE40-278F54C270E4}" dt="2021-10-14T19:21:32.630" v="734"/>
          <ac:spMkLst>
            <pc:docMk/>
            <pc:sldMk cId="3031874935" sldId="279"/>
            <ac:spMk id="3" creationId="{A1F069F3-6771-481D-9A63-B896884DA480}"/>
          </ac:spMkLst>
        </pc:spChg>
        <pc:spChg chg="add mod">
          <ac:chgData name="Robin Tannenberg" userId="989a39b0e01aaf02" providerId="LiveId" clId="{486E4AF5-97F6-40CB-BE40-278F54C270E4}" dt="2021-10-14T19:30:02.162" v="818" actId="20577"/>
          <ac:spMkLst>
            <pc:docMk/>
            <pc:sldMk cId="3031874935" sldId="279"/>
            <ac:spMk id="5" creationId="{DDE9F76D-3F92-4763-802E-E8BB8C5038D8}"/>
          </ac:spMkLst>
        </pc:spChg>
        <pc:picChg chg="add mod">
          <ac:chgData name="Robin Tannenberg" userId="989a39b0e01aaf02" providerId="LiveId" clId="{486E4AF5-97F6-40CB-BE40-278F54C270E4}" dt="2021-10-31T11:57:59.029" v="1718"/>
          <ac:picMkLst>
            <pc:docMk/>
            <pc:sldMk cId="3031874935" sldId="279"/>
            <ac:picMk id="4" creationId="{451235DE-2893-403F-B7CD-48CBAB8408AE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1624464953" sldId="280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624464953" sldId="280"/>
            <ac:spMk id="2" creationId="{37A45949-BCA9-40E6-8719-A7CB88EF689A}"/>
          </ac:spMkLst>
        </pc:spChg>
        <pc:spChg chg="del">
          <ac:chgData name="Robin Tannenberg" userId="989a39b0e01aaf02" providerId="LiveId" clId="{486E4AF5-97F6-40CB-BE40-278F54C270E4}" dt="2021-10-14T19:21:48.576" v="748"/>
          <ac:spMkLst>
            <pc:docMk/>
            <pc:sldMk cId="1624464953" sldId="280"/>
            <ac:spMk id="3" creationId="{68EFD637-9580-4FB6-9794-4580B52ED48E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1624464953" sldId="280"/>
            <ac:spMk id="3" creationId="{B3AFFFBF-1B57-4B5F-9B0C-35A0B3AF254D}"/>
          </ac:spMkLst>
        </pc:spChg>
        <pc:spChg chg="add mod">
          <ac:chgData name="Robin Tannenberg" userId="989a39b0e01aaf02" providerId="LiveId" clId="{486E4AF5-97F6-40CB-BE40-278F54C270E4}" dt="2021-10-14T19:29:31.989" v="812" actId="20577"/>
          <ac:spMkLst>
            <pc:docMk/>
            <pc:sldMk cId="1624464953" sldId="280"/>
            <ac:spMk id="5" creationId="{46178B3B-5F69-4084-B257-C6B0B4AE960F}"/>
          </ac:spMkLst>
        </pc:spChg>
        <pc:picChg chg="add mod">
          <ac:chgData name="Robin Tannenberg" userId="989a39b0e01aaf02" providerId="LiveId" clId="{486E4AF5-97F6-40CB-BE40-278F54C270E4}" dt="2021-10-14T19:27:32.952" v="797" actId="14100"/>
          <ac:picMkLst>
            <pc:docMk/>
            <pc:sldMk cId="1624464953" sldId="280"/>
            <ac:picMk id="4" creationId="{6774C9A1-76A5-4702-AEAF-96F179F492D7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2767193215" sldId="281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767193215" sldId="281"/>
            <ac:spMk id="2" creationId="{5F45FC11-D6C9-4119-A3D4-12835E3A49E2}"/>
          </ac:spMkLst>
        </pc:spChg>
        <pc:spChg chg="del">
          <ac:chgData name="Robin Tannenberg" userId="989a39b0e01aaf02" providerId="LiveId" clId="{486E4AF5-97F6-40CB-BE40-278F54C270E4}" dt="2021-10-14T19:23:57.293" v="766"/>
          <ac:spMkLst>
            <pc:docMk/>
            <pc:sldMk cId="2767193215" sldId="281"/>
            <ac:spMk id="3" creationId="{21AF0B41-6B01-45A8-9BF0-7A781FCE2010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767193215" sldId="281"/>
            <ac:spMk id="3" creationId="{E95C5B5E-506A-4FB5-A3A9-56B364BCB7A1}"/>
          </ac:spMkLst>
        </pc:spChg>
        <pc:spChg chg="add mod">
          <ac:chgData name="Robin Tannenberg" userId="989a39b0e01aaf02" providerId="LiveId" clId="{486E4AF5-97F6-40CB-BE40-278F54C270E4}" dt="2021-10-14T19:30:20.994" v="819"/>
          <ac:spMkLst>
            <pc:docMk/>
            <pc:sldMk cId="2767193215" sldId="281"/>
            <ac:spMk id="5" creationId="{E0D98C2E-0AF2-4447-B792-2737A6E655C7}"/>
          </ac:spMkLst>
        </pc:spChg>
        <pc:picChg chg="add mod">
          <ac:chgData name="Robin Tannenberg" userId="989a39b0e01aaf02" providerId="LiveId" clId="{486E4AF5-97F6-40CB-BE40-278F54C270E4}" dt="2021-10-14T19:27:55.004" v="799" actId="14100"/>
          <ac:picMkLst>
            <pc:docMk/>
            <pc:sldMk cId="2767193215" sldId="281"/>
            <ac:picMk id="4" creationId="{A91916F7-EBD8-4CDD-846A-F9A059C53273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2251134457" sldId="282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251134457" sldId="282"/>
            <ac:spMk id="2" creationId="{A9456CD1-80D2-4CC2-8E6B-0D92E909C831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251134457" sldId="282"/>
            <ac:spMk id="3" creationId="{7CFDFA33-2038-4276-B95D-14D6D3EAD6BA}"/>
          </ac:spMkLst>
        </pc:spChg>
        <pc:spChg chg="del">
          <ac:chgData name="Robin Tannenberg" userId="989a39b0e01aaf02" providerId="LiveId" clId="{486E4AF5-97F6-40CB-BE40-278F54C270E4}" dt="2021-10-14T19:24:19.534" v="779"/>
          <ac:spMkLst>
            <pc:docMk/>
            <pc:sldMk cId="2251134457" sldId="282"/>
            <ac:spMk id="3" creationId="{EC58AA0E-E133-48B5-96D3-F649F4458A23}"/>
          </ac:spMkLst>
        </pc:spChg>
        <pc:spChg chg="add mod">
          <ac:chgData name="Robin Tannenberg" userId="989a39b0e01aaf02" providerId="LiveId" clId="{486E4AF5-97F6-40CB-BE40-278F54C270E4}" dt="2021-10-24T11:53:12.793" v="1079" actId="1076"/>
          <ac:spMkLst>
            <pc:docMk/>
            <pc:sldMk cId="2251134457" sldId="282"/>
            <ac:spMk id="5" creationId="{7D4EDDD6-8C60-45D0-94BC-03CB30579B3D}"/>
          </ac:spMkLst>
        </pc:spChg>
        <pc:picChg chg="add mod">
          <ac:chgData name="Robin Tannenberg" userId="989a39b0e01aaf02" providerId="LiveId" clId="{486E4AF5-97F6-40CB-BE40-278F54C270E4}" dt="2021-10-14T19:24:38.700" v="783" actId="1076"/>
          <ac:picMkLst>
            <pc:docMk/>
            <pc:sldMk cId="2251134457" sldId="282"/>
            <ac:picMk id="4" creationId="{5EDDE78A-5A4C-4B40-A4FC-D68BFB5E0273}"/>
          </ac:picMkLst>
        </pc:picChg>
        <pc:picChg chg="add del">
          <ac:chgData name="Robin Tannenberg" userId="989a39b0e01aaf02" providerId="LiveId" clId="{486E4AF5-97F6-40CB-BE40-278F54C270E4}" dt="2021-10-24T11:53:23.175" v="1081" actId="21"/>
          <ac:picMkLst>
            <pc:docMk/>
            <pc:sldMk cId="2251134457" sldId="282"/>
            <ac:picMk id="6" creationId="{D06F721D-6DD7-41E3-B60B-08544E0AC359}"/>
          </ac:picMkLst>
        </pc:picChg>
      </pc:sldChg>
      <pc:sldChg chg="addSp delSp modSp add mod">
        <pc:chgData name="Robin Tannenberg" userId="989a39b0e01aaf02" providerId="LiveId" clId="{486E4AF5-97F6-40CB-BE40-278F54C270E4}" dt="2021-10-31T11:57:59.029" v="1718"/>
        <pc:sldMkLst>
          <pc:docMk/>
          <pc:sldMk cId="2617671123" sldId="283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617671123" sldId="283"/>
            <ac:spMk id="2" creationId="{A1810774-B18D-45B4-9BA1-7FC4FE75B701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617671123" sldId="283"/>
            <ac:spMk id="3" creationId="{61DFC3BB-D260-47D9-8445-AE369AE70A30}"/>
          </ac:spMkLst>
        </pc:spChg>
        <pc:spChg chg="add del mod">
          <ac:chgData name="Robin Tannenberg" userId="989a39b0e01aaf02" providerId="LiveId" clId="{486E4AF5-97F6-40CB-BE40-278F54C270E4}" dt="2021-10-30T09:58:47.582" v="1419"/>
          <ac:spMkLst>
            <pc:docMk/>
            <pc:sldMk cId="2617671123" sldId="283"/>
            <ac:spMk id="3" creationId="{6249EC57-F40A-4A77-9711-AB990C0EC022}"/>
          </ac:spMkLst>
        </pc:spChg>
        <pc:spChg chg="del">
          <ac:chgData name="Robin Tannenberg" userId="989a39b0e01aaf02" providerId="LiveId" clId="{486E4AF5-97F6-40CB-BE40-278F54C270E4}" dt="2021-10-30T09:58:57.273" v="1420" actId="478"/>
          <ac:spMkLst>
            <pc:docMk/>
            <pc:sldMk cId="2617671123" sldId="283"/>
            <ac:spMk id="5" creationId="{2B021184-C08E-4F32-A907-D1611FD93426}"/>
          </ac:spMkLst>
        </pc:spChg>
        <pc:picChg chg="add mod">
          <ac:chgData name="Robin Tannenberg" userId="989a39b0e01aaf02" providerId="LiveId" clId="{486E4AF5-97F6-40CB-BE40-278F54C270E4}" dt="2021-10-31T11:29:53.089" v="1715" actId="1076"/>
          <ac:picMkLst>
            <pc:docMk/>
            <pc:sldMk cId="2617671123" sldId="283"/>
            <ac:picMk id="6" creationId="{4426BD06-7A7C-41E8-89E2-ACECF4A37E7A}"/>
          </ac:picMkLst>
        </pc:picChg>
        <pc:picChg chg="del">
          <ac:chgData name="Robin Tannenberg" userId="989a39b0e01aaf02" providerId="LiveId" clId="{486E4AF5-97F6-40CB-BE40-278F54C270E4}" dt="2021-10-30T09:58:43.742" v="1418" actId="478"/>
          <ac:picMkLst>
            <pc:docMk/>
            <pc:sldMk cId="2617671123" sldId="283"/>
            <ac:picMk id="1026" creationId="{C5F1D071-C2A5-4DA9-9BE8-7FD0FB925B5F}"/>
          </ac:picMkLst>
        </pc:picChg>
      </pc:sldChg>
      <pc:sldChg chg="addSp delSp modSp new mod">
        <pc:chgData name="Robin Tannenberg" userId="989a39b0e01aaf02" providerId="LiveId" clId="{486E4AF5-97F6-40CB-BE40-278F54C270E4}" dt="2021-10-31T11:57:59.029" v="1718"/>
        <pc:sldMkLst>
          <pc:docMk/>
          <pc:sldMk cId="346996985" sldId="284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46996985" sldId="284"/>
            <ac:spMk id="2" creationId="{53FD4157-268D-4003-B238-47CB0C5F589E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46996985" sldId="284"/>
            <ac:spMk id="3" creationId="{2701442A-0F0B-4758-A562-986CC3214F14}"/>
          </ac:spMkLst>
        </pc:spChg>
        <pc:spChg chg="del">
          <ac:chgData name="Robin Tannenberg" userId="989a39b0e01aaf02" providerId="LiveId" clId="{486E4AF5-97F6-40CB-BE40-278F54C270E4}" dt="2021-10-24T12:03:27.065" v="1107" actId="478"/>
          <ac:spMkLst>
            <pc:docMk/>
            <pc:sldMk cId="346996985" sldId="284"/>
            <ac:spMk id="3" creationId="{4060565F-250A-40A7-A5ED-E04EFF57796C}"/>
          </ac:spMkLst>
        </pc:spChg>
        <pc:spChg chg="add mod">
          <ac:chgData name="Robin Tannenberg" userId="989a39b0e01aaf02" providerId="LiveId" clId="{486E4AF5-97F6-40CB-BE40-278F54C270E4}" dt="2021-10-24T12:04:29.895" v="1131" actId="20577"/>
          <ac:spMkLst>
            <pc:docMk/>
            <pc:sldMk cId="346996985" sldId="284"/>
            <ac:spMk id="6" creationId="{F34DAD05-A59A-4CCB-A7B9-75DE55E88886}"/>
          </ac:spMkLst>
        </pc:spChg>
        <pc:picChg chg="add mod">
          <ac:chgData name="Robin Tannenberg" userId="989a39b0e01aaf02" providerId="LiveId" clId="{486E4AF5-97F6-40CB-BE40-278F54C270E4}" dt="2021-10-24T12:03:39.067" v="1110" actId="1076"/>
          <ac:picMkLst>
            <pc:docMk/>
            <pc:sldMk cId="346996985" sldId="284"/>
            <ac:picMk id="4" creationId="{88616E1E-67E8-41CB-B30F-39F107C7B6CE}"/>
          </ac:picMkLst>
        </pc:picChg>
        <pc:picChg chg="add mod">
          <ac:chgData name="Robin Tannenberg" userId="989a39b0e01aaf02" providerId="LiveId" clId="{486E4AF5-97F6-40CB-BE40-278F54C270E4}" dt="2021-10-24T12:03:42.877" v="1111" actId="1076"/>
          <ac:picMkLst>
            <pc:docMk/>
            <pc:sldMk cId="346996985" sldId="284"/>
            <ac:picMk id="5" creationId="{11AD3CC0-6530-4152-AC0C-4BA0B24F1AB2}"/>
          </ac:picMkLst>
        </pc:picChg>
      </pc:sldChg>
      <pc:sldChg chg="addSp delSp modSp new mod modAnim">
        <pc:chgData name="Robin Tannenberg" userId="989a39b0e01aaf02" providerId="LiveId" clId="{486E4AF5-97F6-40CB-BE40-278F54C270E4}" dt="2021-10-31T11:57:59.029" v="1718"/>
        <pc:sldMkLst>
          <pc:docMk/>
          <pc:sldMk cId="3425066406" sldId="285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425066406" sldId="285"/>
            <ac:spMk id="2" creationId="{D04EAC2C-67F6-41C5-8E51-762E6AFC8B46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3425066406" sldId="285"/>
            <ac:spMk id="3" creationId="{401FA413-8464-4E28-8EE9-A37A50C6564E}"/>
          </ac:spMkLst>
        </pc:spChg>
        <pc:spChg chg="del">
          <ac:chgData name="Robin Tannenberg" userId="989a39b0e01aaf02" providerId="LiveId" clId="{486E4AF5-97F6-40CB-BE40-278F54C270E4}" dt="2021-10-30T18:16:25.890" v="1485"/>
          <ac:spMkLst>
            <pc:docMk/>
            <pc:sldMk cId="3425066406" sldId="285"/>
            <ac:spMk id="3" creationId="{47657487-3128-42C2-B2DA-C9E973F45AF5}"/>
          </ac:spMkLst>
        </pc:spChg>
        <pc:picChg chg="add mod">
          <ac:chgData name="Robin Tannenberg" userId="989a39b0e01aaf02" providerId="LiveId" clId="{486E4AF5-97F6-40CB-BE40-278F54C270E4}" dt="2021-10-31T11:57:59.029" v="1718"/>
          <ac:picMkLst>
            <pc:docMk/>
            <pc:sldMk cId="3425066406" sldId="285"/>
            <ac:picMk id="4" creationId="{762C9FBE-D1D6-4D78-BA75-349EF09CB747}"/>
          </ac:picMkLst>
        </pc:picChg>
      </pc:sldChg>
      <pc:sldChg chg="addSp delSp modSp new mod">
        <pc:chgData name="Robin Tannenberg" userId="989a39b0e01aaf02" providerId="LiveId" clId="{486E4AF5-97F6-40CB-BE40-278F54C270E4}" dt="2021-10-31T12:02:43.899" v="1724" actId="1076"/>
        <pc:sldMkLst>
          <pc:docMk/>
          <pc:sldMk cId="2261204195" sldId="286"/>
        </pc:sldMkLst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261204195" sldId="286"/>
            <ac:spMk id="2" creationId="{5480E55D-A7A4-4E1E-AA66-34CD58FFF269}"/>
          </ac:spMkLst>
        </pc:spChg>
        <pc:spChg chg="del">
          <ac:chgData name="Robin Tannenberg" userId="989a39b0e01aaf02" providerId="LiveId" clId="{486E4AF5-97F6-40CB-BE40-278F54C270E4}" dt="2021-10-30T18:20:49.226" v="1596"/>
          <ac:spMkLst>
            <pc:docMk/>
            <pc:sldMk cId="2261204195" sldId="286"/>
            <ac:spMk id="3" creationId="{A4D54B07-373E-49A4-98B0-187AE80523C4}"/>
          </ac:spMkLst>
        </pc:spChg>
        <pc:spChg chg="mod">
          <ac:chgData name="Robin Tannenberg" userId="989a39b0e01aaf02" providerId="LiveId" clId="{486E4AF5-97F6-40CB-BE40-278F54C270E4}" dt="2021-10-31T11:57:59.029" v="1718"/>
          <ac:spMkLst>
            <pc:docMk/>
            <pc:sldMk cId="2261204195" sldId="286"/>
            <ac:spMk id="3" creationId="{C78EE1B2-502F-46A8-B4A0-CFA0B5BDD27B}"/>
          </ac:spMkLst>
        </pc:spChg>
        <pc:spChg chg="add mod">
          <ac:chgData name="Robin Tannenberg" userId="989a39b0e01aaf02" providerId="LiveId" clId="{486E4AF5-97F6-40CB-BE40-278F54C270E4}" dt="2021-10-30T18:21:40.088" v="1622" actId="113"/>
          <ac:spMkLst>
            <pc:docMk/>
            <pc:sldMk cId="2261204195" sldId="286"/>
            <ac:spMk id="6" creationId="{3B2964EC-DC65-4C6C-BEA1-8629DD218190}"/>
          </ac:spMkLst>
        </pc:spChg>
        <pc:spChg chg="add mod">
          <ac:chgData name="Robin Tannenberg" userId="989a39b0e01aaf02" providerId="LiveId" clId="{486E4AF5-97F6-40CB-BE40-278F54C270E4}" dt="2021-10-30T18:21:37.083" v="1621" actId="1076"/>
          <ac:spMkLst>
            <pc:docMk/>
            <pc:sldMk cId="2261204195" sldId="286"/>
            <ac:spMk id="8" creationId="{A1C551B6-C47E-4B34-82C7-A02367996DA9}"/>
          </ac:spMkLst>
        </pc:spChg>
        <pc:spChg chg="add mod">
          <ac:chgData name="Robin Tannenberg" userId="989a39b0e01aaf02" providerId="LiveId" clId="{486E4AF5-97F6-40CB-BE40-278F54C270E4}" dt="2021-10-31T12:02:38.974" v="1723" actId="1076"/>
          <ac:spMkLst>
            <pc:docMk/>
            <pc:sldMk cId="2261204195" sldId="286"/>
            <ac:spMk id="10" creationId="{F1CD66AB-2A1D-4A7D-A496-057D643496E1}"/>
          </ac:spMkLst>
        </pc:spChg>
        <pc:spChg chg="add mod">
          <ac:chgData name="Robin Tannenberg" userId="989a39b0e01aaf02" providerId="LiveId" clId="{486E4AF5-97F6-40CB-BE40-278F54C270E4}" dt="2021-10-31T12:02:30.523" v="1721" actId="1076"/>
          <ac:spMkLst>
            <pc:docMk/>
            <pc:sldMk cId="2261204195" sldId="286"/>
            <ac:spMk id="12" creationId="{1554BF91-B807-48DA-BBF0-8C09199F6B14}"/>
          </ac:spMkLst>
        </pc:spChg>
        <pc:spChg chg="add mod">
          <ac:chgData name="Robin Tannenberg" userId="989a39b0e01aaf02" providerId="LiveId" clId="{486E4AF5-97F6-40CB-BE40-278F54C270E4}" dt="2021-10-31T12:02:43.899" v="1724" actId="1076"/>
          <ac:spMkLst>
            <pc:docMk/>
            <pc:sldMk cId="2261204195" sldId="286"/>
            <ac:spMk id="14" creationId="{09BF299C-EF5B-4F51-B281-B4A124EA3059}"/>
          </ac:spMkLst>
        </pc:spChg>
        <pc:spChg chg="add mod">
          <ac:chgData name="Robin Tannenberg" userId="989a39b0e01aaf02" providerId="LiveId" clId="{486E4AF5-97F6-40CB-BE40-278F54C270E4}" dt="2021-10-31T12:02:35.329" v="1722" actId="1076"/>
          <ac:spMkLst>
            <pc:docMk/>
            <pc:sldMk cId="2261204195" sldId="286"/>
            <ac:spMk id="16" creationId="{356BCCA7-18AB-4965-B418-E0802635BDA3}"/>
          </ac:spMkLst>
        </pc:spChg>
        <pc:spChg chg="add mod">
          <ac:chgData name="Robin Tannenberg" userId="989a39b0e01aaf02" providerId="LiveId" clId="{486E4AF5-97F6-40CB-BE40-278F54C270E4}" dt="2021-10-30T18:23:15.520" v="1639" actId="1076"/>
          <ac:spMkLst>
            <pc:docMk/>
            <pc:sldMk cId="2261204195" sldId="286"/>
            <ac:spMk id="18" creationId="{3798C655-5E29-4B64-912D-BB3A8442536B}"/>
          </ac:spMkLst>
        </pc:spChg>
        <pc:picChg chg="add mod">
          <ac:chgData name="Robin Tannenberg" userId="989a39b0e01aaf02" providerId="LiveId" clId="{486E4AF5-97F6-40CB-BE40-278F54C270E4}" dt="2021-10-31T11:57:59.029" v="1718"/>
          <ac:picMkLst>
            <pc:docMk/>
            <pc:sldMk cId="2261204195" sldId="286"/>
            <ac:picMk id="4" creationId="{87F874C1-8CE0-4181-A144-2D061FD8CD1A}"/>
          </ac:picMkLst>
        </pc:picChg>
      </pc:sldChg>
      <pc:sldMasterChg chg="modSp delSldLayout modSldLayout sldLayoutOrd">
        <pc:chgData name="Robin Tannenberg" userId="989a39b0e01aaf02" providerId="LiveId" clId="{486E4AF5-97F6-40CB-BE40-278F54C270E4}" dt="2021-10-31T11:31:06.892" v="1717" actId="122"/>
        <pc:sldMasterMkLst>
          <pc:docMk/>
          <pc:sldMasterMk cId="998941638" sldId="2147483660"/>
        </pc:sldMasterMkLst>
        <pc:spChg chg="mod">
          <ac:chgData name="Robin Tannenberg" userId="989a39b0e01aaf02" providerId="LiveId" clId="{486E4AF5-97F6-40CB-BE40-278F54C270E4}" dt="2021-10-31T11:31:06.892" v="1717" actId="122"/>
          <ac:spMkLst>
            <pc:docMk/>
            <pc:sldMasterMk cId="998941638" sldId="2147483660"/>
            <ac:spMk id="2" creationId="{845C07F7-2E6A-4BCF-8A84-662E62A5E6A4}"/>
          </ac:spMkLst>
        </pc:spChg>
        <pc:sldLayoutChg chg="del">
          <pc:chgData name="Robin Tannenberg" userId="989a39b0e01aaf02" providerId="LiveId" clId="{486E4AF5-97F6-40CB-BE40-278F54C270E4}" dt="2021-10-31T11:20:47.281" v="1654" actId="2696"/>
          <pc:sldLayoutMkLst>
            <pc:docMk/>
            <pc:sldMasterMk cId="998941638" sldId="2147483660"/>
            <pc:sldLayoutMk cId="3484263032" sldId="2147483662"/>
          </pc:sldLayoutMkLst>
        </pc:sldLayoutChg>
        <pc:sldLayoutChg chg="delSp modSp mod ord">
          <pc:chgData name="Robin Tannenberg" userId="989a39b0e01aaf02" providerId="LiveId" clId="{486E4AF5-97F6-40CB-BE40-278F54C270E4}" dt="2021-10-31T11:31:00.375" v="1716" actId="122"/>
          <pc:sldLayoutMkLst>
            <pc:docMk/>
            <pc:sldMasterMk cId="998941638" sldId="2147483660"/>
            <pc:sldLayoutMk cId="2299317873" sldId="2147483665"/>
          </pc:sldLayoutMkLst>
          <pc:spChg chg="mod">
            <ac:chgData name="Robin Tannenberg" userId="989a39b0e01aaf02" providerId="LiveId" clId="{486E4AF5-97F6-40CB-BE40-278F54C270E4}" dt="2021-10-31T11:31:00.375" v="1716" actId="122"/>
            <ac:spMkLst>
              <pc:docMk/>
              <pc:sldMasterMk cId="998941638" sldId="2147483660"/>
              <pc:sldLayoutMk cId="2299317873" sldId="2147483665"/>
              <ac:spMk id="2" creationId="{E0A382E3-6165-48AC-AD8C-AF081BE2D826}"/>
            </ac:spMkLst>
          </pc:spChg>
          <pc:spChg chg="del">
            <ac:chgData name="Robin Tannenberg" userId="989a39b0e01aaf02" providerId="LiveId" clId="{486E4AF5-97F6-40CB-BE40-278F54C270E4}" dt="2021-10-31T11:20:36.203" v="1652" actId="478"/>
            <ac:spMkLst>
              <pc:docMk/>
              <pc:sldMasterMk cId="998941638" sldId="2147483660"/>
              <pc:sldLayoutMk cId="2299317873" sldId="2147483665"/>
              <ac:spMk id="4" creationId="{8BEABBFE-DE46-4003-AAEA-7AE16A504467}"/>
            </ac:spMkLst>
          </pc:spChg>
          <pc:spChg chg="del">
            <ac:chgData name="Robin Tannenberg" userId="989a39b0e01aaf02" providerId="LiveId" clId="{486E4AF5-97F6-40CB-BE40-278F54C270E4}" dt="2021-10-31T11:20:36.203" v="1652" actId="478"/>
            <ac:spMkLst>
              <pc:docMk/>
              <pc:sldMasterMk cId="998941638" sldId="2147483660"/>
              <pc:sldLayoutMk cId="2299317873" sldId="2147483665"/>
              <ac:spMk id="5" creationId="{90D5D6E0-CCFA-4890-A28C-3D14E9A0E305}"/>
            </ac:spMkLst>
          </pc:spChg>
        </pc:sldLayoutChg>
      </pc:sldMasterChg>
      <pc:sldMasterChg chg="delSldLayout modSldLayout sldLayoutOrd">
        <pc:chgData name="Robin Tannenberg" userId="989a39b0e01aaf02" providerId="LiveId" clId="{486E4AF5-97F6-40CB-BE40-278F54C270E4}" dt="2021-10-31T11:58:11.488" v="1720" actId="2696"/>
        <pc:sldMasterMkLst>
          <pc:docMk/>
          <pc:sldMasterMk cId="535734289" sldId="2147483666"/>
        </pc:sldMasterMkLst>
        <pc:sldLayoutChg chg="del">
          <pc:chgData name="Robin Tannenberg" userId="989a39b0e01aaf02" providerId="LiveId" clId="{486E4AF5-97F6-40CB-BE40-278F54C270E4}" dt="2021-10-31T11:58:11.488" v="1720" actId="2696"/>
          <pc:sldLayoutMkLst>
            <pc:docMk/>
            <pc:sldMasterMk cId="535734289" sldId="2147483666"/>
            <pc:sldLayoutMk cId="194214886" sldId="2147483668"/>
          </pc:sldLayoutMkLst>
        </pc:sldLayoutChg>
        <pc:sldLayoutChg chg="ord">
          <pc:chgData name="Robin Tannenberg" userId="989a39b0e01aaf02" providerId="LiveId" clId="{486E4AF5-97F6-40CB-BE40-278F54C270E4}" dt="2021-10-31T11:58:06.411" v="1719" actId="20578"/>
          <pc:sldLayoutMkLst>
            <pc:docMk/>
            <pc:sldMasterMk cId="535734289" sldId="2147483666"/>
            <pc:sldLayoutMk cId="617263494" sldId="2147483671"/>
          </pc:sldLayoutMkLst>
        </pc:sldLayoutChg>
      </pc:sldMasterChg>
    </pc:docChg>
  </pc:docChgLst>
  <pc:docChgLst>
    <pc:chgData name="Robin Tannenberg" userId="989a39b0e01aaf02" providerId="LiveId" clId="{FAF1BBA6-D14E-4246-9EED-A2D8EBDD7377}"/>
    <pc:docChg chg="addSld modSld modMainMaster">
      <pc:chgData name="Robin Tannenberg" userId="989a39b0e01aaf02" providerId="LiveId" clId="{FAF1BBA6-D14E-4246-9EED-A2D8EBDD7377}" dt="2021-10-14T17:05:24.142" v="60" actId="6549"/>
      <pc:docMkLst>
        <pc:docMk/>
      </pc:docMkLst>
      <pc:sldChg chg="modSp new mod">
        <pc:chgData name="Robin Tannenberg" userId="989a39b0e01aaf02" providerId="LiveId" clId="{FAF1BBA6-D14E-4246-9EED-A2D8EBDD7377}" dt="2021-10-14T17:05:24.142" v="60" actId="6549"/>
        <pc:sldMkLst>
          <pc:docMk/>
          <pc:sldMk cId="333879996" sldId="256"/>
        </pc:sldMkLst>
        <pc:spChg chg="mod">
          <ac:chgData name="Robin Tannenberg" userId="989a39b0e01aaf02" providerId="LiveId" clId="{FAF1BBA6-D14E-4246-9EED-A2D8EBDD7377}" dt="2021-10-14T17:05:24.142" v="60" actId="6549"/>
          <ac:spMkLst>
            <pc:docMk/>
            <pc:sldMk cId="333879996" sldId="256"/>
            <ac:spMk id="2" creationId="{7DAAE7D6-54AD-4F46-8FCD-0D65389AEFFC}"/>
          </ac:spMkLst>
        </pc:spChg>
      </pc:sldChg>
      <pc:sldChg chg="new">
        <pc:chgData name="Robin Tannenberg" userId="989a39b0e01aaf02" providerId="LiveId" clId="{FAF1BBA6-D14E-4246-9EED-A2D8EBDD7377}" dt="2021-10-14T17:00:04.851" v="4" actId="680"/>
        <pc:sldMkLst>
          <pc:docMk/>
          <pc:sldMk cId="1473612254" sldId="257"/>
        </pc:sldMkLst>
      </pc:sldChg>
      <pc:sldMasterChg chg="modSp mod modSldLayout">
        <pc:chgData name="Robin Tannenberg" userId="989a39b0e01aaf02" providerId="LiveId" clId="{FAF1BBA6-D14E-4246-9EED-A2D8EBDD7377}" dt="2021-10-14T17:05:06.339" v="59" actId="14100"/>
        <pc:sldMasterMkLst>
          <pc:docMk/>
          <pc:sldMasterMk cId="2322215065" sldId="2147483648"/>
        </pc:sldMasterMkLst>
        <pc:spChg chg="mod">
          <ac:chgData name="Robin Tannenberg" userId="989a39b0e01aaf02" providerId="LiveId" clId="{FAF1BBA6-D14E-4246-9EED-A2D8EBDD7377}" dt="2021-10-14T17:02:38.847" v="24" actId="20577"/>
          <ac:spMkLst>
            <pc:docMk/>
            <pc:sldMasterMk cId="2322215065" sldId="2147483648"/>
            <ac:spMk id="2" creationId="{C87706F6-3142-4974-A3F1-C5F0DB17D28D}"/>
          </ac:spMkLst>
        </pc:spChg>
        <pc:spChg chg="mod">
          <ac:chgData name="Robin Tannenberg" userId="989a39b0e01aaf02" providerId="LiveId" clId="{FAF1BBA6-D14E-4246-9EED-A2D8EBDD7377}" dt="2021-10-14T17:02:10.713" v="22" actId="404"/>
          <ac:spMkLst>
            <pc:docMk/>
            <pc:sldMasterMk cId="2322215065" sldId="2147483648"/>
            <ac:spMk id="3" creationId="{5F2FE77C-0D10-4432-8BF5-2B3CF651A97D}"/>
          </ac:spMkLst>
        </pc:spChg>
        <pc:sldLayoutChg chg="modSp mod">
          <pc:chgData name="Robin Tannenberg" userId="989a39b0e01aaf02" providerId="LiveId" clId="{FAF1BBA6-D14E-4246-9EED-A2D8EBDD7377}" dt="2021-10-14T17:02:57.117" v="25" actId="14100"/>
          <pc:sldLayoutMkLst>
            <pc:docMk/>
            <pc:sldMasterMk cId="2322215065" sldId="2147483648"/>
            <pc:sldLayoutMk cId="48058653" sldId="2147483652"/>
          </pc:sldLayoutMkLst>
          <pc:spChg chg="mod">
            <ac:chgData name="Robin Tannenberg" userId="989a39b0e01aaf02" providerId="LiveId" clId="{FAF1BBA6-D14E-4246-9EED-A2D8EBDD7377}" dt="2021-10-14T17:02:57.117" v="25" actId="14100"/>
            <ac:spMkLst>
              <pc:docMk/>
              <pc:sldMasterMk cId="2322215065" sldId="2147483648"/>
              <pc:sldLayoutMk cId="48058653" sldId="2147483652"/>
              <ac:spMk id="3" creationId="{50A971D5-56F4-4BA3-9C8A-0AA7FC06AE51}"/>
            </ac:spMkLst>
          </pc:spChg>
          <pc:spChg chg="mod">
            <ac:chgData name="Robin Tannenberg" userId="989a39b0e01aaf02" providerId="LiveId" clId="{FAF1BBA6-D14E-4246-9EED-A2D8EBDD7377}" dt="2021-10-14T17:02:57.117" v="25" actId="14100"/>
            <ac:spMkLst>
              <pc:docMk/>
              <pc:sldMasterMk cId="2322215065" sldId="2147483648"/>
              <pc:sldLayoutMk cId="48058653" sldId="2147483652"/>
              <ac:spMk id="4" creationId="{7AE3833C-5BF3-4002-82BB-96E0620FCEC8}"/>
            </ac:spMkLst>
          </pc:spChg>
        </pc:sldLayoutChg>
        <pc:sldLayoutChg chg="modSp mod">
          <pc:chgData name="Robin Tannenberg" userId="989a39b0e01aaf02" providerId="LiveId" clId="{FAF1BBA6-D14E-4246-9EED-A2D8EBDD7377}" dt="2021-10-14T17:03:59.677" v="40" actId="14100"/>
          <pc:sldLayoutMkLst>
            <pc:docMk/>
            <pc:sldMasterMk cId="2322215065" sldId="2147483648"/>
            <pc:sldLayoutMk cId="1097723983" sldId="2147483653"/>
          </pc:sldLayoutMkLst>
          <pc:spChg chg="mod">
            <ac:chgData name="Robin Tannenberg" userId="989a39b0e01aaf02" providerId="LiveId" clId="{FAF1BBA6-D14E-4246-9EED-A2D8EBDD7377}" dt="2021-10-14T17:03:54.268" v="39" actId="20577"/>
            <ac:spMkLst>
              <pc:docMk/>
              <pc:sldMasterMk cId="2322215065" sldId="2147483648"/>
              <pc:sldLayoutMk cId="1097723983" sldId="2147483653"/>
              <ac:spMk id="2" creationId="{4CB41C59-9516-484E-A44E-F48121668D6D}"/>
            </ac:spMkLst>
          </pc:spChg>
          <pc:spChg chg="mod">
            <ac:chgData name="Robin Tannenberg" userId="989a39b0e01aaf02" providerId="LiveId" clId="{FAF1BBA6-D14E-4246-9EED-A2D8EBDD7377}" dt="2021-10-14T17:03:49.187" v="37" actId="403"/>
            <ac:spMkLst>
              <pc:docMk/>
              <pc:sldMasterMk cId="2322215065" sldId="2147483648"/>
              <pc:sldLayoutMk cId="1097723983" sldId="2147483653"/>
              <ac:spMk id="3" creationId="{E6A45976-04A9-4BEF-8C44-C18192BDC5CE}"/>
            </ac:spMkLst>
          </pc:spChg>
          <pc:spChg chg="mod">
            <ac:chgData name="Robin Tannenberg" userId="989a39b0e01aaf02" providerId="LiveId" clId="{FAF1BBA6-D14E-4246-9EED-A2D8EBDD7377}" dt="2021-10-14T17:03:59.677" v="40" actId="14100"/>
            <ac:spMkLst>
              <pc:docMk/>
              <pc:sldMasterMk cId="2322215065" sldId="2147483648"/>
              <pc:sldLayoutMk cId="1097723983" sldId="2147483653"/>
              <ac:spMk id="4" creationId="{846D6CC0-F994-4A98-86E2-81A5BA6CA094}"/>
            </ac:spMkLst>
          </pc:spChg>
          <pc:spChg chg="mod">
            <ac:chgData name="Robin Tannenberg" userId="989a39b0e01aaf02" providerId="LiveId" clId="{FAF1BBA6-D14E-4246-9EED-A2D8EBDD7377}" dt="2021-10-14T17:03:49.187" v="37" actId="403"/>
            <ac:spMkLst>
              <pc:docMk/>
              <pc:sldMasterMk cId="2322215065" sldId="2147483648"/>
              <pc:sldLayoutMk cId="1097723983" sldId="2147483653"/>
              <ac:spMk id="5" creationId="{BB0A673C-6D90-4360-86C4-84F3B10ADD15}"/>
            </ac:spMkLst>
          </pc:spChg>
          <pc:spChg chg="mod">
            <ac:chgData name="Robin Tannenberg" userId="989a39b0e01aaf02" providerId="LiveId" clId="{FAF1BBA6-D14E-4246-9EED-A2D8EBDD7377}" dt="2021-10-14T17:03:59.677" v="40" actId="14100"/>
            <ac:spMkLst>
              <pc:docMk/>
              <pc:sldMasterMk cId="2322215065" sldId="2147483648"/>
              <pc:sldLayoutMk cId="1097723983" sldId="2147483653"/>
              <ac:spMk id="6" creationId="{EB946A9C-6D32-44D3-A294-9CAE7AFA6EC3}"/>
            </ac:spMkLst>
          </pc:spChg>
        </pc:sldLayoutChg>
        <pc:sldLayoutChg chg="modSp mod">
          <pc:chgData name="Robin Tannenberg" userId="989a39b0e01aaf02" providerId="LiveId" clId="{FAF1BBA6-D14E-4246-9EED-A2D8EBDD7377}" dt="2021-10-14T17:04:15.277" v="44" actId="404"/>
          <pc:sldLayoutMkLst>
            <pc:docMk/>
            <pc:sldMasterMk cId="2322215065" sldId="2147483648"/>
            <pc:sldLayoutMk cId="1639017745" sldId="2147483656"/>
          </pc:sldLayoutMkLst>
          <pc:spChg chg="mod">
            <ac:chgData name="Robin Tannenberg" userId="989a39b0e01aaf02" providerId="LiveId" clId="{FAF1BBA6-D14E-4246-9EED-A2D8EBDD7377}" dt="2021-10-14T17:04:15.277" v="44" actId="404"/>
            <ac:spMkLst>
              <pc:docMk/>
              <pc:sldMasterMk cId="2322215065" sldId="2147483648"/>
              <pc:sldLayoutMk cId="1639017745" sldId="2147483656"/>
              <ac:spMk id="3" creationId="{63A193F9-65AB-4876-A1D2-F77381CE5553}"/>
            </ac:spMkLst>
          </pc:spChg>
        </pc:sldLayoutChg>
        <pc:sldLayoutChg chg="modSp mod">
          <pc:chgData name="Robin Tannenberg" userId="989a39b0e01aaf02" providerId="LiveId" clId="{FAF1BBA6-D14E-4246-9EED-A2D8EBDD7377}" dt="2021-10-14T17:04:31.253" v="45" actId="14100"/>
          <pc:sldLayoutMkLst>
            <pc:docMk/>
            <pc:sldMasterMk cId="2322215065" sldId="2147483648"/>
            <pc:sldLayoutMk cId="873313134" sldId="2147483657"/>
          </pc:sldLayoutMkLst>
          <pc:spChg chg="mod">
            <ac:chgData name="Robin Tannenberg" userId="989a39b0e01aaf02" providerId="LiveId" clId="{FAF1BBA6-D14E-4246-9EED-A2D8EBDD7377}" dt="2021-10-14T17:04:31.253" v="45" actId="14100"/>
            <ac:spMkLst>
              <pc:docMk/>
              <pc:sldMasterMk cId="2322215065" sldId="2147483648"/>
              <pc:sldLayoutMk cId="873313134" sldId="2147483657"/>
              <ac:spMk id="3" creationId="{F76EF6A3-5ABC-4046-A730-1775017B2A33}"/>
            </ac:spMkLst>
          </pc:spChg>
        </pc:sldLayoutChg>
        <pc:sldLayoutChg chg="modSp mod">
          <pc:chgData name="Robin Tannenberg" userId="989a39b0e01aaf02" providerId="LiveId" clId="{FAF1BBA6-D14E-4246-9EED-A2D8EBDD7377}" dt="2021-10-14T17:05:06.339" v="59" actId="14100"/>
          <pc:sldLayoutMkLst>
            <pc:docMk/>
            <pc:sldMasterMk cId="2322215065" sldId="2147483648"/>
            <pc:sldLayoutMk cId="469513598" sldId="2147483659"/>
          </pc:sldLayoutMkLst>
          <pc:spChg chg="mod">
            <ac:chgData name="Robin Tannenberg" userId="989a39b0e01aaf02" providerId="LiveId" clId="{FAF1BBA6-D14E-4246-9EED-A2D8EBDD7377}" dt="2021-10-14T17:05:01.592" v="58" actId="20577"/>
            <ac:spMkLst>
              <pc:docMk/>
              <pc:sldMasterMk cId="2322215065" sldId="2147483648"/>
              <pc:sldLayoutMk cId="469513598" sldId="2147483659"/>
              <ac:spMk id="2" creationId="{75FDEBA9-4907-4C10-BE4E-36449F9265B8}"/>
            </ac:spMkLst>
          </pc:spChg>
          <pc:spChg chg="mod">
            <ac:chgData name="Robin Tannenberg" userId="989a39b0e01aaf02" providerId="LiveId" clId="{FAF1BBA6-D14E-4246-9EED-A2D8EBDD7377}" dt="2021-10-14T17:05:06.339" v="59" actId="14100"/>
            <ac:spMkLst>
              <pc:docMk/>
              <pc:sldMasterMk cId="2322215065" sldId="2147483648"/>
              <pc:sldLayoutMk cId="469513598" sldId="2147483659"/>
              <ac:spMk id="3" creationId="{17D3BE1B-CA53-4F89-BA5E-562ABE62B1B6}"/>
            </ac:spMkLst>
          </pc:spChg>
        </pc:sldLayoutChg>
      </pc:sldMasterChg>
    </pc:docChg>
  </pc:docChgLst>
  <pc:docChgLst>
    <pc:chgData name="Robin Tannenberg" userId="989a39b0e01aaf02" providerId="LiveId" clId="{3D7910AD-5573-4564-A194-861CF7DC6E74}"/>
    <pc:docChg chg="addSld modSld">
      <pc:chgData name="Robin Tannenberg" userId="989a39b0e01aaf02" providerId="LiveId" clId="{3D7910AD-5573-4564-A194-861CF7DC6E74}" dt="2024-01-28T22:59:08.403" v="0"/>
      <pc:docMkLst>
        <pc:docMk/>
      </pc:docMkLst>
      <pc:sldChg chg="add">
        <pc:chgData name="Robin Tannenberg" userId="989a39b0e01aaf02" providerId="LiveId" clId="{3D7910AD-5573-4564-A194-861CF7DC6E74}" dt="2024-01-28T22:59:08.403" v="0"/>
        <pc:sldMkLst>
          <pc:docMk/>
          <pc:sldMk cId="566670531" sldId="4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B6DF9-B5FF-46E2-8A25-76538D7A039E}" type="datetimeFigureOut">
              <a:rPr lang="de-DE" smtClean="0"/>
              <a:t>28.01.2024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160E2-3FE0-4A08-9449-AC4CFC8AAB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45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Allgemeine Luftfahrzeugkunde </a:t>
            </a:r>
            <a:r>
              <a:rPr lang="de-DE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Bezug auf Segelflugzeuge</a:t>
            </a:r>
          </a:p>
        </p:txBody>
      </p:sp>
    </p:spTree>
    <p:extLst>
      <p:ext uri="{BB962C8B-B14F-4D97-AF65-F5344CB8AC3E}">
        <p14:creationId xmlns:p14="http://schemas.microsoft.com/office/powerpoint/2010/main" val="381588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5151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94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69985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153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7922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992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382E3-6165-48AC-AD8C-AF081BE2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CC7106-9297-455C-B614-982C0F583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54F93A-D0F1-4451-B898-DF25530E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12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51936-BC0B-4FE1-BD7D-8ADA4112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A971D5-56F4-4BA3-9C8A-0AA7FC06AE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676" y="1239078"/>
            <a:ext cx="5841124" cy="49378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E3833C-5BF3-4002-82BB-96E0620FC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9078"/>
            <a:ext cx="5795172" cy="493788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41E22-206E-481A-A936-2F181B5B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9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66374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8"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7906327" y="103545"/>
            <a:ext cx="124161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ALK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9289325" y="103545"/>
            <a:ext cx="290267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Allgemeine Luftfahrzeugkunde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0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jpeg"/><Relationship Id="rId3" Type="http://schemas.openxmlformats.org/officeDocument/2006/relationships/hyperlink" Target="https://de.wikipedia.org/wiki/Schulterdecker" TargetMode="External"/><Relationship Id="rId7" Type="http://schemas.openxmlformats.org/officeDocument/2006/relationships/hyperlink" Target="https://de.wikipedia.org/wiki/Mitteldecker" TargetMode="External"/><Relationship Id="rId12" Type="http://schemas.openxmlformats.org/officeDocument/2006/relationships/image" Target="../media/image13.jpeg"/><Relationship Id="rId2" Type="http://schemas.openxmlformats.org/officeDocument/2006/relationships/hyperlink" Target="https://de.wikipedia.org/wiki/Tiefdecker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hyperlink" Target="https://de.wikipedia.org/wiki/Nurfl%C3%BCgel" TargetMode="External"/><Relationship Id="rId5" Type="http://schemas.openxmlformats.org/officeDocument/2006/relationships/image" Target="../media/image9.jpeg"/><Relationship Id="rId10" Type="http://schemas.openxmlformats.org/officeDocument/2006/relationships/hyperlink" Target="https://de.wikipedia.org/wiki/Doppeldecker_(Flugzeug)" TargetMode="External"/><Relationship Id="rId4" Type="http://schemas.openxmlformats.org/officeDocument/2006/relationships/hyperlink" Target="https://de.wikipedia.org/wiki/Hochdecker_(Flugzeug)" TargetMode="External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segelfliegengrundausbildung.de/images/grundlagen-DU/Fl%C3%BCgelquerschnitt.jpg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segelfliegengrundausbildung.de/images/beginselen/remkleppen.jpg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gelfliegen-magazin.de/wp-content/uploads/2013/12/Perkoz_PilotsReport.pdf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uDoAwtqv84U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weefvliegopleiding.nl/index.php/8-1-de-constructie-van-het-zweefvliegtui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segelfliegengrundausbildung.de/images/8_Allgemeine_Luftfahrzeugkunde/Abb._8.3.3.1_2__Bremsenbet%C3%A4tigung_%C3%BCber_Bremsklappenhebel.jp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segelfliegengrundausbildung.de/images/8_Allgemeine_Luftfahrzeugkunde/Abb._8.3.2.2_Bremssystem.jpg" TargetMode="Externa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AE7D6-54AD-4F46-8FCD-0D65389AEF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8.1 Flugzeugzelle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C0CE3E2-0FC8-43C5-A5CD-1AC1B52511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F2F159-37F1-451A-8E05-69DD3EF32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7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F52A5-10E4-489D-9E10-8469A1A2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Ruderwirkung um die Hoch- Quer- und Längsachse</a:t>
            </a:r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F1EAE244-8624-4994-80BC-35EF00977A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1360732"/>
            <a:ext cx="11788775" cy="4614373"/>
          </a:xfrm>
          <a:prstGeom prst="rect">
            <a:avLst/>
          </a:prstGeom>
          <a:ln/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25C807F-8BD1-4686-838D-C57F5DD7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10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FB9A42-CEAC-4A21-8BDE-A1E5F81EF897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</a:t>
            </a:r>
            <a:r>
              <a:rPr lang="de-DE" sz="1100" dirty="0" err="1"/>
              <a:t>Builder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88147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8.1.1  Flügel, Leitwerk und Steuerflächen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Tragwerk (Flügel)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Flügelkonstruktionen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Aufbau einer Torsionsnase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Leitwerkskonstruktionen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8.1.2  Rumpf, Türen, Boden, und Fenster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Rumpf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Leitwerksträger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Das Cockpit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Cockpithaube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Roter Faden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8.1.3 Hydraulik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Grundlagen der Hydromechanik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Hydraulikanlage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66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8F1F50A7-C1BC-BF1E-521D-31FEFF7E4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224277"/>
              </p:ext>
            </p:extLst>
          </p:nvPr>
        </p:nvGraphicFramePr>
        <p:xfrm>
          <a:off x="1687707" y="3985958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Tiefdecker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287A673-89AB-5D36-F57F-689FD2A86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40243"/>
              </p:ext>
            </p:extLst>
          </p:nvPr>
        </p:nvGraphicFramePr>
        <p:xfrm>
          <a:off x="4634589" y="2054086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Schulterdecker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BDB3664-9D11-2FD1-A451-E66455A9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Anordnungsmöglichkeiten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6128BD-F095-CBDD-C069-A2616FB7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12</a:t>
            </a:fld>
            <a:endParaRPr lang="de-DE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BF39EAD-AB14-711C-487A-A2842C293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466727"/>
              </p:ext>
            </p:extLst>
          </p:nvPr>
        </p:nvGraphicFramePr>
        <p:xfrm>
          <a:off x="1687707" y="2054086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Hochdecker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pic>
        <p:nvPicPr>
          <p:cNvPr id="1031" name="Picture 7" descr="Hochdecker">
            <a:extLst>
              <a:ext uri="{FF2B5EF4-FFF2-40B4-BE49-F238E27FC236}">
                <a16:creationId xmlns:a16="http://schemas.microsoft.com/office/drawing/2014/main" id="{ECBCC9FE-D5DD-F22A-CCC2-B3199D46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81" y="2454951"/>
            <a:ext cx="20669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K 7 Schulterdecker">
            <a:hlinkClick r:id="rId3"/>
            <a:extLst>
              <a:ext uri="{FF2B5EF4-FFF2-40B4-BE49-F238E27FC236}">
                <a16:creationId xmlns:a16="http://schemas.microsoft.com/office/drawing/2014/main" id="{2CF28A3F-4749-6A2C-EB02-740B914E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39" y="2494698"/>
            <a:ext cx="2066926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D47519B-4154-EE00-EF46-5A7036F4D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540876"/>
              </p:ext>
            </p:extLst>
          </p:nvPr>
        </p:nvGraphicFramePr>
        <p:xfrm>
          <a:off x="7581471" y="2054086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Mitteldecker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pic>
        <p:nvPicPr>
          <p:cNvPr id="1037" name="Picture 13" descr="Mitteldecker">
            <a:extLst>
              <a:ext uri="{FF2B5EF4-FFF2-40B4-BE49-F238E27FC236}">
                <a16:creationId xmlns:a16="http://schemas.microsoft.com/office/drawing/2014/main" id="{2297A9C4-D424-5FA5-B622-CB7EE245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14" y="2494698"/>
            <a:ext cx="2062113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Tiefdecker">
            <a:extLst>
              <a:ext uri="{FF2B5EF4-FFF2-40B4-BE49-F238E27FC236}">
                <a16:creationId xmlns:a16="http://schemas.microsoft.com/office/drawing/2014/main" id="{DD692E7C-9D37-CA93-ABA7-AE07E5D5E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62" y="4389768"/>
            <a:ext cx="2062113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B48F5916-B923-0AA2-78C4-0A3E13736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76678"/>
              </p:ext>
            </p:extLst>
          </p:nvPr>
        </p:nvGraphicFramePr>
        <p:xfrm>
          <a:off x="4634589" y="3985958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Doppeldecker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4CA9B13-AF6D-16B7-E30B-BEAFB152B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127276"/>
              </p:ext>
            </p:extLst>
          </p:nvPr>
        </p:nvGraphicFramePr>
        <p:xfrm>
          <a:off x="7581471" y="3985958"/>
          <a:ext cx="2308225" cy="1531007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3140455626"/>
                    </a:ext>
                  </a:extLst>
                </a:gridCol>
              </a:tblGrid>
              <a:tr h="153100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b="0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Nurflügler</a:t>
                      </a:r>
                      <a:endParaRPr lang="de-DE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E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802150"/>
                  </a:ext>
                </a:extLst>
              </a:tr>
            </a:tbl>
          </a:graphicData>
        </a:graphic>
      </p:graphicFrame>
      <p:pic>
        <p:nvPicPr>
          <p:cNvPr id="1041" name="Picture 17" descr="Nurflügler">
            <a:extLst>
              <a:ext uri="{FF2B5EF4-FFF2-40B4-BE49-F238E27FC236}">
                <a16:creationId xmlns:a16="http://schemas.microsoft.com/office/drawing/2014/main" id="{4B10C639-4A77-DEA0-0930-83BFD115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01" y="4389768"/>
            <a:ext cx="2066926" cy="10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oppeldecker 400">
            <a:extLst>
              <a:ext uri="{FF2B5EF4-FFF2-40B4-BE49-F238E27FC236}">
                <a16:creationId xmlns:a16="http://schemas.microsoft.com/office/drawing/2014/main" id="{C4A127C6-442F-F7C6-9590-1DE3E287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52" y="4387261"/>
            <a:ext cx="2062113" cy="10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35A62B8-F6E3-BBB5-617D-049494125C6E}"/>
              </a:ext>
            </a:extLst>
          </p:cNvPr>
          <p:cNvSpPr txBox="1"/>
          <p:nvPr/>
        </p:nvSpPr>
        <p:spPr>
          <a:xfrm>
            <a:off x="1134359" y="1160633"/>
            <a:ext cx="9471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Entsprechend der Flügel-Rumpf-Anordnung unterscheidet man die </a:t>
            </a:r>
            <a:r>
              <a:rPr lang="de-DE" dirty="0" err="1"/>
              <a:t>u.g</a:t>
            </a:r>
            <a:r>
              <a:rPr lang="de-DE" dirty="0"/>
              <a:t>. Anordnungsmöglichkeiten </a:t>
            </a:r>
          </a:p>
        </p:txBody>
      </p:sp>
    </p:spTree>
    <p:extLst>
      <p:ext uri="{BB962C8B-B14F-4D97-AF65-F5344CB8AC3E}">
        <p14:creationId xmlns:p14="http://schemas.microsoft.com/office/powerpoint/2010/main" val="1173026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5FC11-D6C9-4119-A3D4-12835E3A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Grunau Baby</a:t>
            </a:r>
          </a:p>
        </p:txBody>
      </p:sp>
      <p:pic>
        <p:nvPicPr>
          <p:cNvPr id="4" name="Bild 1" descr="Ein Bild, das Himmel, draußen, Ebene, fliegend enthält.&#10;&#10;Automatisch generierte Beschreibung">
            <a:extLst>
              <a:ext uri="{FF2B5EF4-FFF2-40B4-BE49-F238E27FC236}">
                <a16:creationId xmlns:a16="http://schemas.microsoft.com/office/drawing/2014/main" id="{A91916F7-EBD8-4CDD-846A-F9A059C532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987826"/>
            <a:ext cx="10515599" cy="314076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5C5B5E-506A-4FB5-A3A9-56B364BC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13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D98C2E-0AF2-4447-B792-2737A6E655C7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Foto: 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9961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1F7B3-CBBF-4C5A-B372-5F15FA62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Flügelkonstruktionen - Holzausführung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13AAD1-539C-44DA-8C4E-347042B7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14</a:t>
            </a:fld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3ED398-B09C-494C-B42F-5E775BF23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/>
          <a:stretch/>
        </p:blipFill>
        <p:spPr bwMode="auto">
          <a:xfrm>
            <a:off x="920375" y="1133062"/>
            <a:ext cx="10628157" cy="517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FBF494D-7934-44B2-844A-BD5DAECDCFD7}"/>
              </a:ext>
            </a:extLst>
          </p:cNvPr>
          <p:cNvSpPr txBox="1"/>
          <p:nvPr/>
        </p:nvSpPr>
        <p:spPr>
          <a:xfrm>
            <a:off x="8757247" y="3986884"/>
            <a:ext cx="15590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Klappenkasten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53AC4B-A989-4BBF-A972-9602154C191F}"/>
              </a:ext>
            </a:extLst>
          </p:cNvPr>
          <p:cNvSpPr txBox="1"/>
          <p:nvPr/>
        </p:nvSpPr>
        <p:spPr>
          <a:xfrm>
            <a:off x="10481173" y="1213783"/>
            <a:ext cx="12519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Randbogen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091528-0C3C-45D0-80A1-9C9629D3187C}"/>
              </a:ext>
            </a:extLst>
          </p:cNvPr>
          <p:cNvSpPr txBox="1"/>
          <p:nvPr/>
        </p:nvSpPr>
        <p:spPr>
          <a:xfrm>
            <a:off x="10570685" y="2034376"/>
            <a:ext cx="10729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Hilfsholm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34D9C6A-1366-4E69-B0AE-6F4630EF7CA8}"/>
              </a:ext>
            </a:extLst>
          </p:cNvPr>
          <p:cNvSpPr txBox="1"/>
          <p:nvPr/>
        </p:nvSpPr>
        <p:spPr>
          <a:xfrm>
            <a:off x="10270729" y="2458754"/>
            <a:ext cx="11769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Querruder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9696D41-B518-4348-A862-A00CDE0DEA27}"/>
              </a:ext>
            </a:extLst>
          </p:cNvPr>
          <p:cNvSpPr txBox="1"/>
          <p:nvPr/>
        </p:nvSpPr>
        <p:spPr>
          <a:xfrm>
            <a:off x="9536756" y="3225506"/>
            <a:ext cx="1038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Endleiste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5714B6F-6398-4AAA-8DD4-3D13EA7C096D}"/>
              </a:ext>
            </a:extLst>
          </p:cNvPr>
          <p:cNvSpPr txBox="1"/>
          <p:nvPr/>
        </p:nvSpPr>
        <p:spPr>
          <a:xfrm>
            <a:off x="8309438" y="4338876"/>
            <a:ext cx="1683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Fachwerk-Rippe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563669A-F084-459E-A33C-66878FD4E786}"/>
              </a:ext>
            </a:extLst>
          </p:cNvPr>
          <p:cNvCxnSpPr>
            <a:cxnSpLocks/>
          </p:cNvCxnSpPr>
          <p:nvPr/>
        </p:nvCxnSpPr>
        <p:spPr>
          <a:xfrm>
            <a:off x="8175812" y="4338876"/>
            <a:ext cx="268358" cy="890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499D263B-38ED-4EDC-B128-D644C4A66D41}"/>
              </a:ext>
            </a:extLst>
          </p:cNvPr>
          <p:cNvSpPr txBox="1"/>
          <p:nvPr/>
        </p:nvSpPr>
        <p:spPr>
          <a:xfrm>
            <a:off x="6095999" y="5454501"/>
            <a:ext cx="16267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Umlenkhebel</a:t>
            </a:r>
          </a:p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2473320-6330-4B1D-90BF-BBD2DF639B55}"/>
              </a:ext>
            </a:extLst>
          </p:cNvPr>
          <p:cNvSpPr txBox="1"/>
          <p:nvPr/>
        </p:nvSpPr>
        <p:spPr>
          <a:xfrm>
            <a:off x="4505807" y="5454501"/>
            <a:ext cx="16267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Steuerstange Bremsklappen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E19DEB-4F05-4B88-93FD-15152F240865}"/>
              </a:ext>
            </a:extLst>
          </p:cNvPr>
          <p:cNvSpPr txBox="1"/>
          <p:nvPr/>
        </p:nvSpPr>
        <p:spPr>
          <a:xfrm>
            <a:off x="1704026" y="5500667"/>
            <a:ext cx="28053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Beschläge um beide Flügelhälften zu verbinden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7E2ED73-CE2E-480D-9268-90843ED51D3B}"/>
              </a:ext>
            </a:extLst>
          </p:cNvPr>
          <p:cNvSpPr txBox="1"/>
          <p:nvPr/>
        </p:nvSpPr>
        <p:spPr>
          <a:xfrm>
            <a:off x="920376" y="5033780"/>
            <a:ext cx="32817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Rumpfverbindungslager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B641856-11FA-47D7-8DD6-720278402728}"/>
              </a:ext>
            </a:extLst>
          </p:cNvPr>
          <p:cNvSpPr txBox="1"/>
          <p:nvPr/>
        </p:nvSpPr>
        <p:spPr>
          <a:xfrm>
            <a:off x="2223249" y="4427931"/>
            <a:ext cx="2286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Wurzelrippe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E76165-DDC5-4515-8C2D-E3CBEA2C0EA4}"/>
              </a:ext>
            </a:extLst>
          </p:cNvPr>
          <p:cNvSpPr txBox="1"/>
          <p:nvPr/>
        </p:nvSpPr>
        <p:spPr>
          <a:xfrm>
            <a:off x="2750943" y="3684045"/>
            <a:ext cx="30616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Torsionsnase mit 1.5 bis 2 mm </a:t>
            </a:r>
          </a:p>
          <a:p>
            <a:r>
              <a:rPr lang="de-DE" dirty="0"/>
              <a:t>dicker Sperrholzbeplankung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E1C72E5-62F2-4388-8C7B-63251E4D1060}"/>
              </a:ext>
            </a:extLst>
          </p:cNvPr>
          <p:cNvSpPr txBox="1"/>
          <p:nvPr/>
        </p:nvSpPr>
        <p:spPr>
          <a:xfrm>
            <a:off x="4940705" y="3337242"/>
            <a:ext cx="1403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Bremsklappe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4E990D2-2092-42BD-92AE-529C56829E4F}"/>
              </a:ext>
            </a:extLst>
          </p:cNvPr>
          <p:cNvSpPr txBox="1"/>
          <p:nvPr/>
        </p:nvSpPr>
        <p:spPr>
          <a:xfrm>
            <a:off x="6914613" y="2238627"/>
            <a:ext cx="12400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Hauptholm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05DD7E-FA8C-4F65-BB11-5BC9B8EB3686}"/>
              </a:ext>
            </a:extLst>
          </p:cNvPr>
          <p:cNvSpPr txBox="1"/>
          <p:nvPr/>
        </p:nvSpPr>
        <p:spPr>
          <a:xfrm>
            <a:off x="1751912" y="2269119"/>
            <a:ext cx="18696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Nasenbeplankung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9DB4D18-FF25-45AB-9EC9-0BF76658C3FD}"/>
              </a:ext>
            </a:extLst>
          </p:cNvPr>
          <p:cNvSpPr txBox="1"/>
          <p:nvPr/>
        </p:nvSpPr>
        <p:spPr>
          <a:xfrm>
            <a:off x="3930513" y="2276215"/>
            <a:ext cx="24822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Rippen mit Fachwerk-verstrebung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0D99ACC-15C0-4465-966B-7F26272DA3B3}"/>
              </a:ext>
            </a:extLst>
          </p:cNvPr>
          <p:cNvSpPr txBox="1"/>
          <p:nvPr/>
        </p:nvSpPr>
        <p:spPr>
          <a:xfrm>
            <a:off x="5672027" y="1506466"/>
            <a:ext cx="13436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Bespannung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56D9FAA-3DA1-4A0F-9C99-B83DE47CC6FD}"/>
              </a:ext>
            </a:extLst>
          </p:cNvPr>
          <p:cNvSpPr txBox="1"/>
          <p:nvPr/>
        </p:nvSpPr>
        <p:spPr>
          <a:xfrm>
            <a:off x="7291294" y="5823833"/>
            <a:ext cx="1683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Fachwerk-Rippe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4A8C7B2-4512-40D2-9B04-67F84BA65171}"/>
              </a:ext>
            </a:extLst>
          </p:cNvPr>
          <p:cNvSpPr txBox="1"/>
          <p:nvPr/>
        </p:nvSpPr>
        <p:spPr>
          <a:xfrm>
            <a:off x="2060833" y="2648767"/>
            <a:ext cx="1913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6CFC6F3-016A-40C7-B5D9-789C756664BC}"/>
              </a:ext>
            </a:extLst>
          </p:cNvPr>
          <p:cNvSpPr txBox="1"/>
          <p:nvPr/>
        </p:nvSpPr>
        <p:spPr>
          <a:xfrm>
            <a:off x="8974963" y="5795087"/>
            <a:ext cx="2135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8CDE275-D639-4B93-ACDA-D69FF072CDF3}"/>
              </a:ext>
            </a:extLst>
          </p:cNvPr>
          <p:cNvSpPr txBox="1"/>
          <p:nvPr/>
        </p:nvSpPr>
        <p:spPr>
          <a:xfrm>
            <a:off x="3036336" y="1210913"/>
            <a:ext cx="2135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E7B660C-09B5-4EA6-81C7-4C5A32366235}"/>
              </a:ext>
            </a:extLst>
          </p:cNvPr>
          <p:cNvCxnSpPr>
            <a:cxnSpLocks/>
          </p:cNvCxnSpPr>
          <p:nvPr/>
        </p:nvCxnSpPr>
        <p:spPr>
          <a:xfrm flipV="1">
            <a:off x="5407459" y="3991086"/>
            <a:ext cx="624950" cy="40786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796CE602-DCD5-4A7C-B989-172468504133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42686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1F7B3-CBBF-4C5A-B372-5F15FA62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Flügelkonstruktionen - Holzausführung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513AAD1-539C-44DA-8C4E-347042B7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15</a:t>
            </a:fld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B15B474-E28F-11AA-2C76-75885181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197" y="1483638"/>
            <a:ext cx="10297036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70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B296A-F71C-44C9-BD9F-AABA4BE3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Faserverbundwerkstoffe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4BB7F8D-A591-43C1-9736-EBEA471BA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044" y="1445784"/>
            <a:ext cx="8631249" cy="433674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3F2AFA-12EC-4BA5-89E0-48ABF5F1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16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C765FD-B556-4AD6-A611-2F82D3645E81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87856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2985A-D5E1-4678-AA72-1AB612FD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Flügelkonstruktion in Kunststoffbauweise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2A86779-E4B9-4E3F-8629-EC4D0FAD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17</a:t>
            </a:fld>
            <a:endParaRPr lang="de-DE"/>
          </a:p>
        </p:txBody>
      </p:sp>
      <p:pic>
        <p:nvPicPr>
          <p:cNvPr id="4" name="Bild 5">
            <a:extLst>
              <a:ext uri="{FF2B5EF4-FFF2-40B4-BE49-F238E27FC236}">
                <a16:creationId xmlns:a16="http://schemas.microsoft.com/office/drawing/2014/main" id="{1AE46889-33C4-429B-84BD-142B9682096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 rot="21233331">
            <a:off x="4343298" y="1178430"/>
            <a:ext cx="3505400" cy="489630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DBC87B-731E-4968-B9BC-FFCB5FC23A7A}"/>
              </a:ext>
            </a:extLst>
          </p:cNvPr>
          <p:cNvSpPr txBox="1"/>
          <p:nvPr/>
        </p:nvSpPr>
        <p:spPr>
          <a:xfrm>
            <a:off x="1017101" y="2978110"/>
            <a:ext cx="22791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Integrierter Flügeltank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C704D2F-C2C7-4C8A-88EF-9847CB4359BB}"/>
              </a:ext>
            </a:extLst>
          </p:cNvPr>
          <p:cNvCxnSpPr/>
          <p:nvPr/>
        </p:nvCxnSpPr>
        <p:spPr>
          <a:xfrm flipV="1">
            <a:off x="3366052" y="3054626"/>
            <a:ext cx="1868557" cy="125896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A6429616-F8C0-4AE7-A2F3-E96C7A974D30}"/>
              </a:ext>
            </a:extLst>
          </p:cNvPr>
          <p:cNvSpPr txBox="1"/>
          <p:nvPr/>
        </p:nvSpPr>
        <p:spPr>
          <a:xfrm>
            <a:off x="7894979" y="1539846"/>
            <a:ext cx="2134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Bremsklappenkasten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1163FFB-71EC-43E1-AA99-B37E7A33DF4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572539" y="1724512"/>
            <a:ext cx="2322440" cy="732731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817B837B-424E-45C1-B52F-1D9A94A3D3F4}"/>
              </a:ext>
            </a:extLst>
          </p:cNvPr>
          <p:cNvSpPr txBox="1"/>
          <p:nvPr/>
        </p:nvSpPr>
        <p:spPr>
          <a:xfrm>
            <a:off x="8119528" y="2218326"/>
            <a:ext cx="19101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Steuerstangen für </a:t>
            </a:r>
          </a:p>
          <a:p>
            <a:r>
              <a:rPr lang="de-DE" dirty="0"/>
              <a:t>die Bremsklappen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E440838-B0AF-462A-AE0D-E757B73901F5}"/>
              </a:ext>
            </a:extLst>
          </p:cNvPr>
          <p:cNvCxnSpPr>
            <a:cxnSpLocks/>
          </p:cNvCxnSpPr>
          <p:nvPr/>
        </p:nvCxnSpPr>
        <p:spPr>
          <a:xfrm flipH="1">
            <a:off x="5961190" y="2591142"/>
            <a:ext cx="2218711" cy="238917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19A8D5C2-ADC2-4E10-BC16-BB7BC89F43DB}"/>
              </a:ext>
            </a:extLst>
          </p:cNvPr>
          <p:cNvSpPr txBox="1"/>
          <p:nvPr/>
        </p:nvSpPr>
        <p:spPr>
          <a:xfrm>
            <a:off x="8119528" y="3154737"/>
            <a:ext cx="19101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Steuerstangen für </a:t>
            </a:r>
          </a:p>
          <a:p>
            <a:r>
              <a:rPr lang="de-DE" dirty="0"/>
              <a:t>die Querruder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253FC3F-FCA4-47FF-A34C-7BF8BBA30166}"/>
              </a:ext>
            </a:extLst>
          </p:cNvPr>
          <p:cNvCxnSpPr>
            <a:cxnSpLocks/>
          </p:cNvCxnSpPr>
          <p:nvPr/>
        </p:nvCxnSpPr>
        <p:spPr>
          <a:xfrm flipH="1" flipV="1">
            <a:off x="6202017" y="2907537"/>
            <a:ext cx="1917512" cy="604486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41391A33-B454-4D3D-BC2A-E520D7551745}"/>
              </a:ext>
            </a:extLst>
          </p:cNvPr>
          <p:cNvSpPr txBox="1"/>
          <p:nvPr/>
        </p:nvSpPr>
        <p:spPr>
          <a:xfrm>
            <a:off x="1017101" y="4899676"/>
            <a:ext cx="2559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Hauptholm mit Gabelung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C49CEAF-3F10-4319-83E1-D8D2C70B6477}"/>
              </a:ext>
            </a:extLst>
          </p:cNvPr>
          <p:cNvCxnSpPr>
            <a:cxnSpLocks/>
          </p:cNvCxnSpPr>
          <p:nvPr/>
        </p:nvCxnSpPr>
        <p:spPr>
          <a:xfrm flipV="1">
            <a:off x="3607264" y="4899676"/>
            <a:ext cx="2767032" cy="222287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233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B4F64-3000-30AF-86D5-00423F6A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Torsionsnase / D-Box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89C85F-D4DC-F2A2-70CE-3A3AD295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18</a:t>
            </a:fld>
            <a:endParaRPr lang="de-DE"/>
          </a:p>
        </p:txBody>
      </p:sp>
      <p:pic>
        <p:nvPicPr>
          <p:cNvPr id="5" name="Inhaltsplatzhalter 4" descr="Flügelquerschnitt">
            <a:hlinkClick r:id="rId2"/>
            <a:extLst>
              <a:ext uri="{FF2B5EF4-FFF2-40B4-BE49-F238E27FC236}">
                <a16:creationId xmlns:a16="http://schemas.microsoft.com/office/drawing/2014/main" id="{B169EC63-F8BD-41E7-EA14-64B94486E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66" y="2795758"/>
            <a:ext cx="5520805" cy="17007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A3CFBF-4886-AED2-CCA8-EF6E458B366E}"/>
              </a:ext>
            </a:extLst>
          </p:cNvPr>
          <p:cNvSpPr txBox="1"/>
          <p:nvPr/>
        </p:nvSpPr>
        <p:spPr>
          <a:xfrm>
            <a:off x="3121025" y="2936133"/>
            <a:ext cx="1388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Torsionsnase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CA687D8-8DD4-84C0-F043-8D872F2296A7}"/>
              </a:ext>
            </a:extLst>
          </p:cNvPr>
          <p:cNvSpPr txBox="1"/>
          <p:nvPr/>
        </p:nvSpPr>
        <p:spPr>
          <a:xfrm>
            <a:off x="4509098" y="4267565"/>
            <a:ext cx="1291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Kastenholm</a:t>
            </a:r>
          </a:p>
        </p:txBody>
      </p:sp>
    </p:spTree>
    <p:extLst>
      <p:ext uri="{BB962C8B-B14F-4D97-AF65-F5344CB8AC3E}">
        <p14:creationId xmlns:p14="http://schemas.microsoft.com/office/powerpoint/2010/main" val="1023997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28990-21D7-038A-6664-9862A9CC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Profilformen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40131F-7E44-1C87-B71B-80B44512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19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D068AF8-0563-E69C-CFF2-DFEED78AA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739106"/>
            <a:ext cx="5715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37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rgbClr val="044C96"/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8.2	Bauarten, Belastung und Beanspruchung der Struktur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System design, loads and stresses 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8.3	Fahrwerk, Räder, Reifen und Bremsen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Landing gear, wheels, 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</a:rPr>
              <a:t>tyres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 and brakes 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8.4	Masse und Schwerpunkt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Mass and balance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8.5	Steuerung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Flight controls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8.6	Instrumentierung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Instruments</a:t>
            </a:r>
            <a:endParaRPr lang="de-DE" sz="18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8.7	Aufrüsten von Segelflugzeugen, Ruderanschlüsse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Rigging of aircraft, connection of control surfaces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8.8	Handbücher und Betriebsanweisungen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Manuals and documents </a:t>
            </a: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8.9	Lufttüchtigkeit und Instandhaltung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Airworthiness and maintenance 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8.10	Zelle, Motoren und Propeller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Airframe, engines and propellers 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8.11	Wasserballastanlagen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Water ballast systems </a:t>
            </a: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8.12	Elektrische Anlage und Batterien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Batteries (performance and operational limitations)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8.13	Rettungsfallschirme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Emergency parachutes</a:t>
            </a:r>
            <a:endParaRPr lang="de-DE" sz="1700" i="1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8.14	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</a:rPr>
              <a:t>Notaustiegshilfen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bg1">
                    <a:lumMod val="75000"/>
                  </a:schemeClr>
                </a:solidFill>
              </a:rPr>
              <a:t>Emergency bail-out aid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89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45949-BCA9-40E6-8719-A7CB88EF6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Wölbklappen</a:t>
            </a:r>
            <a:endParaRPr lang="de-DE" dirty="0"/>
          </a:p>
        </p:txBody>
      </p:sp>
      <p:pic>
        <p:nvPicPr>
          <p:cNvPr id="4" name="Inhaltsplatzhalter 3" descr="Ein Bild, das Gras, Himmel, draußen, Ebene enthält.&#10;&#10;Automatisch generierte Beschreibung">
            <a:extLst>
              <a:ext uri="{FF2B5EF4-FFF2-40B4-BE49-F238E27FC236}">
                <a16:creationId xmlns:a16="http://schemas.microsoft.com/office/drawing/2014/main" id="{6774C9A1-76A5-4702-AEAF-96F179F49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5645"/>
            <a:ext cx="10515600" cy="436224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3AFFFBF-1B57-4B5F-9B0C-35A0B3AF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20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178B3B-5F69-4084-B257-C6B0B4AE960F}"/>
              </a:ext>
            </a:extLst>
          </p:cNvPr>
          <p:cNvSpPr txBox="1"/>
          <p:nvPr/>
        </p:nvSpPr>
        <p:spPr>
          <a:xfrm>
            <a:off x="8718142" y="5917423"/>
            <a:ext cx="1537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Foto: Tannenberg - SCU</a:t>
            </a:r>
          </a:p>
        </p:txBody>
      </p:sp>
    </p:spTree>
    <p:extLst>
      <p:ext uri="{BB962C8B-B14F-4D97-AF65-F5344CB8AC3E}">
        <p14:creationId xmlns:p14="http://schemas.microsoft.com/office/powerpoint/2010/main" val="3274144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7F79F-E3B8-4A69-BFFD-32BEC210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Bremsklappen</a:t>
            </a:r>
          </a:p>
        </p:txBody>
      </p:sp>
      <p:pic>
        <p:nvPicPr>
          <p:cNvPr id="4" name="Picture 2" descr="Ein Bild, das Gras, draußen, Transport enthält.&#10;&#10;Automatisch generierte Beschreibung">
            <a:extLst>
              <a:ext uri="{FF2B5EF4-FFF2-40B4-BE49-F238E27FC236}">
                <a16:creationId xmlns:a16="http://schemas.microsoft.com/office/drawing/2014/main" id="{451235DE-2893-403F-B7CD-48CBAB840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5041" y="2501592"/>
            <a:ext cx="8677469" cy="2332653"/>
          </a:xfrm>
          <a:prstGeom prst="rect">
            <a:avLst/>
          </a:prstGeom>
          <a:noFill/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CF1C92-7A1A-43C7-9759-D16C1741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21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E9F76D-3F92-4763-802E-E8BB8C5038D8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Foto: 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7536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8BFFF-218D-C134-87C4-AE916805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Bremsklappen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8B6EBD-B66D-62E6-B4AB-BEE73103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22</a:t>
            </a:fld>
            <a:endParaRPr lang="de-DE"/>
          </a:p>
        </p:txBody>
      </p:sp>
      <p:pic>
        <p:nvPicPr>
          <p:cNvPr id="5" name="Inhaltsplatzhalter 4" descr="Ein Bild, das Transport, Segelflieger, Flugzeug, draußen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49435FB6-05AC-C2EF-0BCE-08E36201E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9" b="13251"/>
          <a:stretch/>
        </p:blipFill>
        <p:spPr bwMode="auto">
          <a:xfrm>
            <a:off x="2459272" y="1671404"/>
            <a:ext cx="6797154" cy="3744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38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56CD1-80D2-4CC2-8E6B-0D92E909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Winglets</a:t>
            </a:r>
          </a:p>
        </p:txBody>
      </p:sp>
      <p:pic>
        <p:nvPicPr>
          <p:cNvPr id="4" name="Bild 2" descr="Ein Bild, das Text, Boden enthält.&#10;&#10;Automatisch generierte Beschreibung">
            <a:extLst>
              <a:ext uri="{FF2B5EF4-FFF2-40B4-BE49-F238E27FC236}">
                <a16:creationId xmlns:a16="http://schemas.microsoft.com/office/drawing/2014/main" id="{5EDDE78A-5A4C-4B40-A4FC-D68BFB5E02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6156" y="1856916"/>
            <a:ext cx="8759687" cy="341082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FDFA33-2038-4276-B95D-14D6D3EA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23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4EDDD6-8C60-45D0-94BC-03CB30579B3D}"/>
              </a:ext>
            </a:extLst>
          </p:cNvPr>
          <p:cNvSpPr txBox="1"/>
          <p:nvPr/>
        </p:nvSpPr>
        <p:spPr>
          <a:xfrm>
            <a:off x="7679635" y="5645715"/>
            <a:ext cx="3465444" cy="274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de-DE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Bild:</a:t>
            </a:r>
            <a:r>
              <a:rPr lang="de-DE" sz="1100" i="1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de-DE" sz="11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Perkoz_PilotsReport.pdf (segelfliegen-magazin.de)</a:t>
            </a:r>
            <a:endParaRPr lang="de-DE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60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2ABC7-7F41-44E6-A1C4-60BC5FF79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Das Zackenband erzwingt eine länger anliegende turbulente Strömung</a:t>
            </a:r>
          </a:p>
        </p:txBody>
      </p:sp>
      <p:pic>
        <p:nvPicPr>
          <p:cNvPr id="4" name="Inhaltsplatzhalter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39D51C-0204-422A-AD95-60026D1B2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3062"/>
            <a:ext cx="10515600" cy="46068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918272B-FC33-4EBD-81BE-3628E155C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24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131ADE-080B-4E70-B25A-5B2F594A3AA4}"/>
              </a:ext>
            </a:extLst>
          </p:cNvPr>
          <p:cNvSpPr txBox="1"/>
          <p:nvPr/>
        </p:nvSpPr>
        <p:spPr>
          <a:xfrm>
            <a:off x="1078623" y="3244334"/>
            <a:ext cx="1330814" cy="369332"/>
          </a:xfrm>
          <a:prstGeom prst="rect">
            <a:avLst/>
          </a:prstGeom>
          <a:solidFill>
            <a:srgbClr val="8D939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Ruder         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A0490D-0187-45B0-87CF-3855FEED55D4}"/>
              </a:ext>
            </a:extLst>
          </p:cNvPr>
          <p:cNvSpPr txBox="1"/>
          <p:nvPr/>
        </p:nvSpPr>
        <p:spPr>
          <a:xfrm>
            <a:off x="4610327" y="3244334"/>
            <a:ext cx="1186543" cy="369332"/>
          </a:xfrm>
          <a:prstGeom prst="rect">
            <a:avLst/>
          </a:prstGeom>
          <a:solidFill>
            <a:srgbClr val="797D7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Klebeband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EC23BD-A884-4906-8A10-FC63C50D9337}"/>
              </a:ext>
            </a:extLst>
          </p:cNvPr>
          <p:cNvSpPr txBox="1"/>
          <p:nvPr/>
        </p:nvSpPr>
        <p:spPr>
          <a:xfrm>
            <a:off x="9738919" y="3244334"/>
            <a:ext cx="1146661" cy="369332"/>
          </a:xfrm>
          <a:prstGeom prst="rect">
            <a:avLst/>
          </a:prstGeom>
          <a:solidFill>
            <a:srgbClr val="7B7F8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Tragfläche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99071B-713F-4029-8258-AECE80C1D767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53193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10774-B18D-45B4-9BA1-7FC4FE75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err="1"/>
              <a:t>Mückenputzer</a:t>
            </a:r>
            <a:r>
              <a:rPr lang="de-DE" sz="2400" dirty="0"/>
              <a:t> entfernen die Insekten an der Flügelvorderkante für eine bessere Aerodynamik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F1D071-C2A5-4DA9-9BE8-7FD0FB925B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49" y="1099757"/>
            <a:ext cx="8259418" cy="465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8698FFA-F7A6-449E-9E85-D598D343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25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B021184-C08E-4F32-A907-D1611FD93426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7728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EAC2C-67F6-41C5-8E51-762E6AFC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Mückenputzer</a:t>
            </a:r>
            <a:r>
              <a:rPr lang="de-DE" dirty="0"/>
              <a:t> im Einsatz</a:t>
            </a:r>
          </a:p>
        </p:txBody>
      </p:sp>
      <p:pic>
        <p:nvPicPr>
          <p:cNvPr id="4" name="Onlinemedien 3" title="More power with bug wiper systems | mehr Power mit Mückenputzer-Systemen">
            <a:hlinkClick r:id="" action="ppaction://media"/>
            <a:extLst>
              <a:ext uri="{FF2B5EF4-FFF2-40B4-BE49-F238E27FC236}">
                <a16:creationId xmlns:a16="http://schemas.microsoft.com/office/drawing/2014/main" id="{762C9FBE-D1D6-4D78-BA75-349EF09CB74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6463" y="1595438"/>
            <a:ext cx="7424737" cy="417671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1FA413-8464-4E28-8EE9-A37A50C6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1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10774-B18D-45B4-9BA1-7FC4FE75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Mückenputzer</a:t>
            </a:r>
            <a:r>
              <a:rPr lang="de-DE" dirty="0"/>
              <a:t> 1930</a:t>
            </a:r>
          </a:p>
        </p:txBody>
      </p:sp>
      <p:pic>
        <p:nvPicPr>
          <p:cNvPr id="6" name="image7.png">
            <a:extLst>
              <a:ext uri="{FF2B5EF4-FFF2-40B4-BE49-F238E27FC236}">
                <a16:creationId xmlns:a16="http://schemas.microsoft.com/office/drawing/2014/main" id="{4426BD06-7A7C-41E8-89E2-ACECF4A37E7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13082" y="1191251"/>
            <a:ext cx="6221896" cy="4797287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1DFC3BB-D260-47D9-8445-AE369AE7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920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BBCAE-10C4-471F-D10A-1FA0009B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Pendelleitwerk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A0E107-E2B4-9EA4-F584-A7E0EA07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28</a:t>
            </a:fld>
            <a:endParaRPr lang="de-DE"/>
          </a:p>
        </p:txBody>
      </p:sp>
      <p:pic>
        <p:nvPicPr>
          <p:cNvPr id="5" name="Inhaltsplatzhalter 4" descr="SF 27A, D-3222">
            <a:extLst>
              <a:ext uri="{FF2B5EF4-FFF2-40B4-BE49-F238E27FC236}">
                <a16:creationId xmlns:a16="http://schemas.microsoft.com/office/drawing/2014/main" id="{9404821B-69E0-D33E-9E10-521317999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1" r="44904" b="35660"/>
          <a:stretch/>
        </p:blipFill>
        <p:spPr bwMode="auto">
          <a:xfrm>
            <a:off x="2714654" y="2445698"/>
            <a:ext cx="6718242" cy="24444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4959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C61C4-4686-883F-56AF-01A310A1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Normalleitwerk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EA8047-E8BB-9CDB-C1DF-46D1854A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29</a:t>
            </a:fld>
            <a:endParaRPr lang="de-DE"/>
          </a:p>
        </p:txBody>
      </p:sp>
      <p:pic>
        <p:nvPicPr>
          <p:cNvPr id="5" name="Inhaltsplatzhalter 4" descr="L-13 Blaník">
            <a:extLst>
              <a:ext uri="{FF2B5EF4-FFF2-40B4-BE49-F238E27FC236}">
                <a16:creationId xmlns:a16="http://schemas.microsoft.com/office/drawing/2014/main" id="{4665F850-0187-4A53-1941-0A792C4B6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5" r="6109" b="25788"/>
          <a:stretch/>
        </p:blipFill>
        <p:spPr bwMode="auto">
          <a:xfrm>
            <a:off x="2244932" y="2061148"/>
            <a:ext cx="7281466" cy="3155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88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rgbClr val="044C96"/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8.1.1  Flügel, Leitwerk und Steuerflächen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Tragwerk (Flügel)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Flügelkonstruktionen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Aufbau einer Torsionsnase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Leitwerkskonstruktionen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8.1.2  Rumpf, Türen, Boden, und Fenster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Rumpf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Leitwerksträger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Das Cockpit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Cockpithaube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Roter Faden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8.1.3 Hydraulik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Grundlagen der Hydromechanik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Hydraulikanlage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10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95622-D39A-36D5-0671-CF2DB0FB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Kreuzleitwerk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A8D765-DA05-37BD-B832-07906B59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30</a:t>
            </a:fld>
            <a:endParaRPr lang="de-DE"/>
          </a:p>
        </p:txBody>
      </p:sp>
      <p:pic>
        <p:nvPicPr>
          <p:cNvPr id="5" name="Inhaltsplatzhalter 4" descr="Ein Bild, das Transport, Flugzeug, draußen, Platane Flugzeug Hobel enthält.&#10;&#10;Automatisch generierte Beschreibung">
            <a:extLst>
              <a:ext uri="{FF2B5EF4-FFF2-40B4-BE49-F238E27FC236}">
                <a16:creationId xmlns:a16="http://schemas.microsoft.com/office/drawing/2014/main" id="{B700D9B9-78FC-2C0D-C9DD-8F1FB8D2B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11" y="1866778"/>
            <a:ext cx="6009853" cy="3387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976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6140C-28C0-0371-270F-2B9C7A34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T-Leitwerk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ED5952-8826-1E22-BC69-4771A4E0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31</a:t>
            </a:fld>
            <a:endParaRPr lang="de-DE"/>
          </a:p>
        </p:txBody>
      </p:sp>
      <p:pic>
        <p:nvPicPr>
          <p:cNvPr id="5" name="Inhaltsplatzhalter 4" descr="Ein Bild, das Platane Flugzeug Hobel, draußen, Himmel, Flugzeug enthält.&#10;&#10;Automatisch generierte Beschreibung">
            <a:extLst>
              <a:ext uri="{FF2B5EF4-FFF2-40B4-BE49-F238E27FC236}">
                <a16:creationId xmlns:a16="http://schemas.microsoft.com/office/drawing/2014/main" id="{F9DF8297-A7AB-4832-2482-7AEDE1067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b="16213"/>
          <a:stretch/>
        </p:blipFill>
        <p:spPr bwMode="auto">
          <a:xfrm>
            <a:off x="2743200" y="1751730"/>
            <a:ext cx="6155538" cy="3897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5306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528B3-A8E7-F51B-97C0-2B5566AD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V-Leitwerk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2D1410-6C2F-9CC4-7164-BB49D910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32</a:t>
            </a:fld>
            <a:endParaRPr lang="de-DE"/>
          </a:p>
        </p:txBody>
      </p:sp>
      <p:pic>
        <p:nvPicPr>
          <p:cNvPr id="5" name="Inhaltsplatzhalter 4" descr="undefined">
            <a:extLst>
              <a:ext uri="{FF2B5EF4-FFF2-40B4-BE49-F238E27FC236}">
                <a16:creationId xmlns:a16="http://schemas.microsoft.com/office/drawing/2014/main" id="{24F1F222-99D6-1AF8-0E1D-A2B2D6EAC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9"/>
          <a:stretch/>
        </p:blipFill>
        <p:spPr bwMode="auto">
          <a:xfrm>
            <a:off x="1825059" y="2016177"/>
            <a:ext cx="8235940" cy="3305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954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8.1.1  Flügel, Leitwerk und Steuerflächen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Tragwerk (Flügel)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Flügelkonstruktionen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Aufbau einer Torsionsnase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Leitwerkskonstruktionen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8.1.2  Rumpf, Türen, Boden, und Fenster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Der Rumpf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Der Leitwerksträger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Das Cockpit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Cockpithaube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Roter Faden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8.1.3 Hydraulik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Grundlagen der Hydromechanik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Hydraulikanlage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23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B9DE1-6838-4BFB-8FD1-4C1268A9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Rumpfkonstruktionen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DCA5844-A804-4A23-A524-C4F3C683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34</a:t>
            </a:fld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D2D673-0AD4-4B49-B0C9-410F71B52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r="4698" b="15217"/>
          <a:stretch/>
        </p:blipFill>
        <p:spPr bwMode="auto">
          <a:xfrm>
            <a:off x="4835387" y="1232451"/>
            <a:ext cx="6518413" cy="490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9E596C7-F74A-4754-9218-ED736189F47E}"/>
              </a:ext>
            </a:extLst>
          </p:cNvPr>
          <p:cNvSpPr txBox="1"/>
          <p:nvPr/>
        </p:nvSpPr>
        <p:spPr>
          <a:xfrm>
            <a:off x="838200" y="1990823"/>
            <a:ext cx="3475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Fachwerkbauweise (Stahlrohr) Ka8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D4C0B89-1975-4374-8E16-70CB848A0C5C}"/>
              </a:ext>
            </a:extLst>
          </p:cNvPr>
          <p:cNvSpPr txBox="1"/>
          <p:nvPr/>
        </p:nvSpPr>
        <p:spPr>
          <a:xfrm>
            <a:off x="838200" y="3528508"/>
            <a:ext cx="3268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Halbschalenbauweise (Holz) Ka6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F4943B-24BB-4CD3-9173-3BDAA6D1C5B4}"/>
              </a:ext>
            </a:extLst>
          </p:cNvPr>
          <p:cNvSpPr txBox="1"/>
          <p:nvPr/>
        </p:nvSpPr>
        <p:spPr>
          <a:xfrm>
            <a:off x="838200" y="5066193"/>
            <a:ext cx="3411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Halbschalenbauweise (Kunststoff)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C914AA-B0D8-41CE-B85C-A78FDFA86AEE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440801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2C7C7B-3F29-4F7E-B647-7C4D491DD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" b="36135"/>
          <a:stretch/>
        </p:blipFill>
        <p:spPr bwMode="auto">
          <a:xfrm>
            <a:off x="7118073" y="822960"/>
            <a:ext cx="3973997" cy="511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CEA2B8-07D5-445A-AB1D-1DCB37D9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Fachwerk- und Schalenkonstruktion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B0BA48-87F5-43EC-BD8E-5C844E19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35</a:t>
            </a:fld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B2A5CD-0320-4AC3-9C0B-99877EC1A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4" b="676"/>
          <a:stretch/>
        </p:blipFill>
        <p:spPr bwMode="auto">
          <a:xfrm>
            <a:off x="1870212" y="1997540"/>
            <a:ext cx="3973997" cy="2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FED9F3-1FCB-4354-B5F1-A5FA4DE52A57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695CE2-7BC2-488F-B93B-1600842C1780}"/>
              </a:ext>
            </a:extLst>
          </p:cNvPr>
          <p:cNvSpPr txBox="1"/>
          <p:nvPr/>
        </p:nvSpPr>
        <p:spPr>
          <a:xfrm>
            <a:off x="1220856" y="2047461"/>
            <a:ext cx="2346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Fachwerkskonstruktion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23D9C57-8536-4775-9C1C-55BE45506033}"/>
              </a:ext>
            </a:extLst>
          </p:cNvPr>
          <p:cNvSpPr txBox="1"/>
          <p:nvPr/>
        </p:nvSpPr>
        <p:spPr>
          <a:xfrm>
            <a:off x="5844209" y="2047461"/>
            <a:ext cx="20935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Schalenkonstruktion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FEFDC3-672E-4116-AD4D-E56C984E0FAE}"/>
              </a:ext>
            </a:extLst>
          </p:cNvPr>
          <p:cNvSpPr txBox="1"/>
          <p:nvPr/>
        </p:nvSpPr>
        <p:spPr>
          <a:xfrm>
            <a:off x="7210673" y="3429000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                      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0B9F3D-80E6-4D6F-96CD-B1B01794CBEB}"/>
              </a:ext>
            </a:extLst>
          </p:cNvPr>
          <p:cNvSpPr txBox="1"/>
          <p:nvPr/>
        </p:nvSpPr>
        <p:spPr>
          <a:xfrm>
            <a:off x="9280809" y="2416793"/>
            <a:ext cx="14883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Tragende Außenhaut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F7EB32-46B9-4F7F-B65F-344BFE67B607}"/>
              </a:ext>
            </a:extLst>
          </p:cNvPr>
          <p:cNvSpPr txBox="1"/>
          <p:nvPr/>
        </p:nvSpPr>
        <p:spPr>
          <a:xfrm>
            <a:off x="7259435" y="4810539"/>
            <a:ext cx="5391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Spant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77336D-2860-4BAE-8473-EE0FBD7DDFED}"/>
              </a:ext>
            </a:extLst>
          </p:cNvPr>
          <p:cNvSpPr txBox="1"/>
          <p:nvPr/>
        </p:nvSpPr>
        <p:spPr>
          <a:xfrm>
            <a:off x="7259435" y="5175948"/>
            <a:ext cx="7184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Gurte    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67A1531-32A8-40AB-8B85-61F8EF8D1774}"/>
              </a:ext>
            </a:extLst>
          </p:cNvPr>
          <p:cNvSpPr txBox="1"/>
          <p:nvPr/>
        </p:nvSpPr>
        <p:spPr>
          <a:xfrm>
            <a:off x="9824148" y="4897220"/>
            <a:ext cx="168969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Mittragende Außenhaut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47E932-B594-4B46-B8F9-AE7EC220CC29}"/>
              </a:ext>
            </a:extLst>
          </p:cNvPr>
          <p:cNvSpPr txBox="1"/>
          <p:nvPr/>
        </p:nvSpPr>
        <p:spPr>
          <a:xfrm>
            <a:off x="6640582" y="4067335"/>
            <a:ext cx="2506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Halbschalenkonstruktion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FFE4EEE-FCF1-470E-8D9A-6D44A7AE9AAD}"/>
              </a:ext>
            </a:extLst>
          </p:cNvPr>
          <p:cNvSpPr txBox="1"/>
          <p:nvPr/>
        </p:nvSpPr>
        <p:spPr>
          <a:xfrm>
            <a:off x="8827438" y="5569806"/>
            <a:ext cx="16129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                          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55AE3C0-A458-4681-ADEC-8037106028EF}"/>
              </a:ext>
            </a:extLst>
          </p:cNvPr>
          <p:cNvSpPr txBox="1"/>
          <p:nvPr/>
        </p:nvSpPr>
        <p:spPr>
          <a:xfrm>
            <a:off x="3796854" y="3975002"/>
            <a:ext cx="20473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Nicht mittragende Außenhaut (Bespannung)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0FA322E-62C8-4860-9C4E-B4759193371C}"/>
              </a:ext>
            </a:extLst>
          </p:cNvPr>
          <p:cNvSpPr txBox="1"/>
          <p:nvPr/>
        </p:nvSpPr>
        <p:spPr>
          <a:xfrm>
            <a:off x="2687435" y="2875133"/>
            <a:ext cx="7184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Gurte    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F6CA11E-D60A-4B5B-995F-386053FBFAFE}"/>
              </a:ext>
            </a:extLst>
          </p:cNvPr>
          <p:cNvSpPr txBox="1"/>
          <p:nvPr/>
        </p:nvSpPr>
        <p:spPr>
          <a:xfrm>
            <a:off x="1453017" y="3374262"/>
            <a:ext cx="12410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Diagonalstreben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935256-2384-4ACE-BE6B-81FCEA8075C3}"/>
              </a:ext>
            </a:extLst>
          </p:cNvPr>
          <p:cNvSpPr txBox="1"/>
          <p:nvPr/>
        </p:nvSpPr>
        <p:spPr>
          <a:xfrm>
            <a:off x="2810174" y="2414272"/>
            <a:ext cx="9866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Formstreben</a:t>
            </a:r>
          </a:p>
        </p:txBody>
      </p:sp>
    </p:spTree>
    <p:extLst>
      <p:ext uri="{BB962C8B-B14F-4D97-AF65-F5344CB8AC3E}">
        <p14:creationId xmlns:p14="http://schemas.microsoft.com/office/powerpoint/2010/main" val="1159673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8F083-F8DF-48E3-9349-CAA3290A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Höhenleitwerksbefestigung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4A32568-3843-4E38-B55A-34599C9708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213" y="1472406"/>
            <a:ext cx="900112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27C89A-19D4-4B25-A295-3102BB40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36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CB079C-ECEF-4C4D-97FD-504D2F29EEE5}"/>
              </a:ext>
            </a:extLst>
          </p:cNvPr>
          <p:cNvSpPr txBox="1"/>
          <p:nvPr/>
        </p:nvSpPr>
        <p:spPr>
          <a:xfrm>
            <a:off x="3477718" y="1855500"/>
            <a:ext cx="2618282" cy="369332"/>
          </a:xfrm>
          <a:prstGeom prst="rect">
            <a:avLst/>
          </a:prstGeom>
          <a:solidFill>
            <a:srgbClr val="77684B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Dreipunkt-Befestigung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FC4F20-5E46-4B83-ACFA-7BCA35CB57FB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525025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478BB-5394-4B99-977C-E240094A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Seitenleitwerk Aufbau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3772683-0291-4036-A4CA-583D7F6A5A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780" y="1172095"/>
            <a:ext cx="5047245" cy="52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39CB5E-87A7-49A6-852C-83A70617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37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94E29E4-9869-4274-9E75-EC54DC9DE875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1C2109-4490-4431-BCF6-25D0C4B03E83}"/>
              </a:ext>
            </a:extLst>
          </p:cNvPr>
          <p:cNvSpPr txBox="1"/>
          <p:nvPr/>
        </p:nvSpPr>
        <p:spPr>
          <a:xfrm>
            <a:off x="2064023" y="2927348"/>
            <a:ext cx="277302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Schubstangen und Umlenkhebel zur Bedienung des Höhenruders</a:t>
            </a:r>
          </a:p>
          <a:p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B8288B1-78D7-4DCA-BE29-DAD7ED605009}"/>
              </a:ext>
            </a:extLst>
          </p:cNvPr>
          <p:cNvSpPr txBox="1"/>
          <p:nvPr/>
        </p:nvSpPr>
        <p:spPr>
          <a:xfrm>
            <a:off x="2064022" y="4316173"/>
            <a:ext cx="277302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Seitenflossentank-Ein/Auslassventil mit Seilzugbedienung</a:t>
            </a:r>
          </a:p>
          <a:p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74220C-3A92-4EB9-AA12-0F1F6C81E9D3}"/>
              </a:ext>
            </a:extLst>
          </p:cNvPr>
          <p:cNvSpPr txBox="1"/>
          <p:nvPr/>
        </p:nvSpPr>
        <p:spPr>
          <a:xfrm>
            <a:off x="2708235" y="5567461"/>
            <a:ext cx="16498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Spornrad</a:t>
            </a:r>
            <a:r>
              <a:rPr lang="de-DE" sz="1400" dirty="0"/>
              <a:t> Achslager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B06EF7C-1ACD-4EC3-B8FE-C2E3DBBE0203}"/>
              </a:ext>
            </a:extLst>
          </p:cNvPr>
          <p:cNvSpPr txBox="1"/>
          <p:nvPr/>
        </p:nvSpPr>
        <p:spPr>
          <a:xfrm>
            <a:off x="7490852" y="3599715"/>
            <a:ext cx="16498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Ballasttanks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0CAF50-7E25-4EC5-BDE7-2BBD1D015EE4}"/>
              </a:ext>
            </a:extLst>
          </p:cNvPr>
          <p:cNvSpPr txBox="1"/>
          <p:nvPr/>
        </p:nvSpPr>
        <p:spPr>
          <a:xfrm>
            <a:off x="7186217" y="2514466"/>
            <a:ext cx="16498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Antennen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CE4D2F6-3FB7-422B-A0FC-5746BC081992}"/>
              </a:ext>
            </a:extLst>
          </p:cNvPr>
          <p:cNvSpPr txBox="1"/>
          <p:nvPr/>
        </p:nvSpPr>
        <p:spPr>
          <a:xfrm>
            <a:off x="6361045" y="1734869"/>
            <a:ext cx="2696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Schläuche für Druckmessgeräte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C6D790-8479-4BB1-857C-725C47F65C1C}"/>
              </a:ext>
            </a:extLst>
          </p:cNvPr>
          <p:cNvSpPr txBox="1"/>
          <p:nvPr/>
        </p:nvSpPr>
        <p:spPr>
          <a:xfrm>
            <a:off x="5764698" y="1288713"/>
            <a:ext cx="123907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Batteriehalter</a:t>
            </a:r>
          </a:p>
        </p:txBody>
      </p:sp>
    </p:spTree>
    <p:extLst>
      <p:ext uri="{BB962C8B-B14F-4D97-AF65-F5344CB8AC3E}">
        <p14:creationId xmlns:p14="http://schemas.microsoft.com/office/powerpoint/2010/main" val="1377352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07F60-03C6-43F6-B51D-0A40224F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Verbindung Rumpf und Flügel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7B884057-E7B7-4FD9-8004-5941225B430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921" y="1324752"/>
            <a:ext cx="7867708" cy="468633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11EDFF-5DBD-4709-9178-C1C0893B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38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EDA4E4-8208-4E92-9E52-882040139506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90737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576C3-A652-4CF8-8D14-52B5A5B3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Verbindungsarten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14C2ECD-4729-4C1D-AA74-D5F0A7BA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39</a:t>
            </a:fld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D82BCB-700B-4EAD-BB18-08C082F92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085850"/>
            <a:ext cx="1126807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E5AC4F-78E0-4ACF-BB05-A332D8E99376}"/>
              </a:ext>
            </a:extLst>
          </p:cNvPr>
          <p:cNvSpPr txBox="1"/>
          <p:nvPr/>
        </p:nvSpPr>
        <p:spPr>
          <a:xfrm>
            <a:off x="2501923" y="1338730"/>
            <a:ext cx="2322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lösbare Verbindungen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913A9C-69C9-4D93-AAF2-858A7AB57CAC}"/>
              </a:ext>
            </a:extLst>
          </p:cNvPr>
          <p:cNvSpPr txBox="1"/>
          <p:nvPr/>
        </p:nvSpPr>
        <p:spPr>
          <a:xfrm>
            <a:off x="8155601" y="1338730"/>
            <a:ext cx="27526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permanente Verbindungen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DFE91B-D778-455E-8235-4A1CA7DC5D31}"/>
              </a:ext>
            </a:extLst>
          </p:cNvPr>
          <p:cNvSpPr txBox="1"/>
          <p:nvPr/>
        </p:nvSpPr>
        <p:spPr>
          <a:xfrm>
            <a:off x="1341341" y="2002118"/>
            <a:ext cx="1176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Schrauben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998E52-8D9E-4150-966B-2C9C277DB81F}"/>
              </a:ext>
            </a:extLst>
          </p:cNvPr>
          <p:cNvSpPr txBox="1"/>
          <p:nvPr/>
        </p:nvSpPr>
        <p:spPr>
          <a:xfrm>
            <a:off x="1480040" y="4165031"/>
            <a:ext cx="10218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Gewinde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3F2CA9-77EF-4AF3-960B-C9B37797B48E}"/>
              </a:ext>
            </a:extLst>
          </p:cNvPr>
          <p:cNvSpPr txBox="1"/>
          <p:nvPr/>
        </p:nvSpPr>
        <p:spPr>
          <a:xfrm>
            <a:off x="2098242" y="4760018"/>
            <a:ext cx="1465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Beilagscheibe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A94491-195C-4F41-BA45-E9DF7F543EF9}"/>
              </a:ext>
            </a:extLst>
          </p:cNvPr>
          <p:cNvSpPr txBox="1"/>
          <p:nvPr/>
        </p:nvSpPr>
        <p:spPr>
          <a:xfrm>
            <a:off x="3379118" y="4165031"/>
            <a:ext cx="5677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Stift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81FD05-43D1-4CE8-8A42-6D0CCA42C36B}"/>
              </a:ext>
            </a:extLst>
          </p:cNvPr>
          <p:cNvSpPr txBox="1"/>
          <p:nvPr/>
        </p:nvSpPr>
        <p:spPr>
          <a:xfrm>
            <a:off x="5216501" y="4083753"/>
            <a:ext cx="1176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Schrauben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A663BD-C4C7-432E-BEBF-565C5553EA95}"/>
              </a:ext>
            </a:extLst>
          </p:cNvPr>
          <p:cNvSpPr txBox="1"/>
          <p:nvPr/>
        </p:nvSpPr>
        <p:spPr>
          <a:xfrm>
            <a:off x="7380512" y="2002118"/>
            <a:ext cx="812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Nieten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F278EDA-F562-48C3-AF49-928A84D8472E}"/>
              </a:ext>
            </a:extLst>
          </p:cNvPr>
          <p:cNvSpPr txBox="1"/>
          <p:nvPr/>
        </p:nvSpPr>
        <p:spPr>
          <a:xfrm>
            <a:off x="7293533" y="4093314"/>
            <a:ext cx="986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Nietkopf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591FE20-12C2-4C8B-AA4E-E13EA6A364C7}"/>
              </a:ext>
            </a:extLst>
          </p:cNvPr>
          <p:cNvSpPr txBox="1"/>
          <p:nvPr/>
        </p:nvSpPr>
        <p:spPr>
          <a:xfrm>
            <a:off x="5216501" y="2030804"/>
            <a:ext cx="1176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Schrauben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26D91D-17ED-456A-A773-1751443653FC}"/>
              </a:ext>
            </a:extLst>
          </p:cNvPr>
          <p:cNvSpPr txBox="1"/>
          <p:nvPr/>
        </p:nvSpPr>
        <p:spPr>
          <a:xfrm>
            <a:off x="3201043" y="2030804"/>
            <a:ext cx="1095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Verstiften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0E02616-E883-46AE-9F9D-1BD0B32EBC56}"/>
              </a:ext>
            </a:extLst>
          </p:cNvPr>
          <p:cNvSpPr txBox="1"/>
          <p:nvPr/>
        </p:nvSpPr>
        <p:spPr>
          <a:xfrm>
            <a:off x="9061329" y="2002118"/>
            <a:ext cx="8322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Kleben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D1E775F-E270-41FE-880B-82770FEACCE3}"/>
              </a:ext>
            </a:extLst>
          </p:cNvPr>
          <p:cNvSpPr txBox="1"/>
          <p:nvPr/>
        </p:nvSpPr>
        <p:spPr>
          <a:xfrm>
            <a:off x="10549723" y="2002118"/>
            <a:ext cx="1256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Schweissen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1CF28EE-F84C-47FE-A8C6-6E310CA83A40}"/>
              </a:ext>
            </a:extLst>
          </p:cNvPr>
          <p:cNvSpPr txBox="1"/>
          <p:nvPr/>
        </p:nvSpPr>
        <p:spPr>
          <a:xfrm>
            <a:off x="10857533" y="4117219"/>
            <a:ext cx="641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Naht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5E1BCE1-0A44-4225-8B7B-E2A9D7EFF383}"/>
              </a:ext>
            </a:extLst>
          </p:cNvPr>
          <p:cNvSpPr txBox="1"/>
          <p:nvPr/>
        </p:nvSpPr>
        <p:spPr>
          <a:xfrm>
            <a:off x="8997370" y="4117219"/>
            <a:ext cx="10690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Klebefilm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DB0A7A5-2FC3-405A-AD0C-DF616F73F700}"/>
              </a:ext>
            </a:extLst>
          </p:cNvPr>
          <p:cNvSpPr txBox="1"/>
          <p:nvPr/>
        </p:nvSpPr>
        <p:spPr>
          <a:xfrm>
            <a:off x="780208" y="4756789"/>
            <a:ext cx="847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Mutter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B7E6FE2-A81A-466D-BBE4-1FC6DFAFEC57}"/>
              </a:ext>
            </a:extLst>
          </p:cNvPr>
          <p:cNvSpPr txBox="1"/>
          <p:nvPr/>
        </p:nvSpPr>
        <p:spPr>
          <a:xfrm>
            <a:off x="3965791" y="4756789"/>
            <a:ext cx="773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Splint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30020AE-A9D7-44B6-9079-3644BDFB02C2}"/>
              </a:ext>
            </a:extLst>
          </p:cNvPr>
          <p:cNvSpPr txBox="1"/>
          <p:nvPr/>
        </p:nvSpPr>
        <p:spPr>
          <a:xfrm>
            <a:off x="5051683" y="4760018"/>
            <a:ext cx="1627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Kopf / Versenkt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A8917A0-75C7-4ABA-821B-3B11D20DB707}"/>
              </a:ext>
            </a:extLst>
          </p:cNvPr>
          <p:cNvSpPr txBox="1"/>
          <p:nvPr/>
        </p:nvSpPr>
        <p:spPr>
          <a:xfrm>
            <a:off x="7155401" y="4760018"/>
            <a:ext cx="16271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Kopf / Versenkt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BFA938C-BD86-4F95-BB3B-60F552760492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74363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8C874-D9A5-4145-994A-D636AAB4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Baugruppen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8BED8D9-C5CE-4B00-AAC3-14C1CF05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D8D437-8BD9-42E3-BDB5-CC220370F9C9}"/>
              </a:ext>
            </a:extLst>
          </p:cNvPr>
          <p:cNvSpPr/>
          <p:nvPr/>
        </p:nvSpPr>
        <p:spPr>
          <a:xfrm>
            <a:off x="838200" y="1253655"/>
            <a:ext cx="10515600" cy="4925378"/>
          </a:xfrm>
          <a:prstGeom prst="rect">
            <a:avLst/>
          </a:prstGeom>
          <a:solidFill>
            <a:srgbClr val="C9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11EFB-DA1B-4B5A-86FA-07B46890A354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</a:t>
            </a:r>
            <a:r>
              <a:rPr lang="de-DE" sz="1100" dirty="0" err="1"/>
              <a:t>Builder</a:t>
            </a:r>
            <a:endParaRPr lang="de-DE" sz="110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3159047-CE4E-4C7E-B3E4-BFA6303C7B15}"/>
              </a:ext>
            </a:extLst>
          </p:cNvPr>
          <p:cNvSpPr/>
          <p:nvPr/>
        </p:nvSpPr>
        <p:spPr>
          <a:xfrm>
            <a:off x="8207149" y="4522788"/>
            <a:ext cx="95623" cy="836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-Modell 9">
                <a:extLst>
                  <a:ext uri="{FF2B5EF4-FFF2-40B4-BE49-F238E27FC236}">
                    <a16:creationId xmlns:a16="http://schemas.microsoft.com/office/drawing/2014/main" id="{59B98987-97ED-4E6D-B68F-B4AA70A6C6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12945"/>
                  </p:ext>
                </p:extLst>
              </p:nvPr>
            </p:nvGraphicFramePr>
            <p:xfrm>
              <a:off x="-25257" y="1433413"/>
              <a:ext cx="11398935" cy="48662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398935" cy="4866213"/>
                    </a:xfrm>
                    <a:prstGeom prst="rect">
                      <a:avLst/>
                    </a:prstGeom>
                  </am3d:spPr>
                  <am3d:camera>
                    <am3d:pos x="0" y="0" z="526343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75" d="1000000"/>
                    <am3d:preTrans dx="1629" dy="-1993394" dz="-496"/>
                    <am3d:scale>
                      <am3d:sx n="1000000" d="1000000"/>
                      <am3d:sy n="1000000" d="1000000"/>
                      <am3d:sz n="1000000" d="1000000"/>
                    </am3d:scale>
                    <am3d:rot ax="-861244" ay="2185131" az="-51831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92648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-Modell 9">
                <a:extLst>
                  <a:ext uri="{FF2B5EF4-FFF2-40B4-BE49-F238E27FC236}">
                    <a16:creationId xmlns:a16="http://schemas.microsoft.com/office/drawing/2014/main" id="{59B98987-97ED-4E6D-B68F-B4AA70A6C6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5257" y="1433413"/>
                <a:ext cx="11398935" cy="4866213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6B7C6C5F-D192-49A9-96E4-B182CEFE28A2}"/>
              </a:ext>
            </a:extLst>
          </p:cNvPr>
          <p:cNvSpPr txBox="1"/>
          <p:nvPr/>
        </p:nvSpPr>
        <p:spPr>
          <a:xfrm>
            <a:off x="4400221" y="4713740"/>
            <a:ext cx="106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Fahrwerk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C29E6D-C256-4156-9A8E-16E99B942E94}"/>
              </a:ext>
            </a:extLst>
          </p:cNvPr>
          <p:cNvSpPr txBox="1"/>
          <p:nvPr/>
        </p:nvSpPr>
        <p:spPr>
          <a:xfrm>
            <a:off x="3653922" y="3866519"/>
            <a:ext cx="82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Rumpf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513055F-8897-4AA9-8D18-367FAF55333C}"/>
              </a:ext>
            </a:extLst>
          </p:cNvPr>
          <p:cNvSpPr txBox="1"/>
          <p:nvPr/>
        </p:nvSpPr>
        <p:spPr>
          <a:xfrm>
            <a:off x="5674210" y="3429000"/>
            <a:ext cx="106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Tragwerk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5E2101E-9E99-4105-AF1B-F4DD24D12247}"/>
              </a:ext>
            </a:extLst>
          </p:cNvPr>
          <p:cNvSpPr txBox="1"/>
          <p:nvPr/>
        </p:nvSpPr>
        <p:spPr>
          <a:xfrm>
            <a:off x="7521189" y="3694092"/>
            <a:ext cx="101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Leitwerk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B91B9D-919F-4486-BD2E-CB5A3CDBC389}"/>
              </a:ext>
            </a:extLst>
          </p:cNvPr>
          <p:cNvSpPr txBox="1"/>
          <p:nvPr/>
        </p:nvSpPr>
        <p:spPr>
          <a:xfrm>
            <a:off x="9792315" y="2646681"/>
            <a:ext cx="126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Steuerwerk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EBF6B4D0-EA9D-4367-8C4B-763D31C651CD}"/>
              </a:ext>
            </a:extLst>
          </p:cNvPr>
          <p:cNvCxnSpPr>
            <a:cxnSpLocks/>
          </p:cNvCxnSpPr>
          <p:nvPr/>
        </p:nvCxnSpPr>
        <p:spPr>
          <a:xfrm flipV="1">
            <a:off x="9319860" y="2961861"/>
            <a:ext cx="472455" cy="2415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72B1D5B-03CB-D1C4-E04C-A3B284AB5855}"/>
              </a:ext>
            </a:extLst>
          </p:cNvPr>
          <p:cNvCxnSpPr>
            <a:cxnSpLocks/>
          </p:cNvCxnSpPr>
          <p:nvPr/>
        </p:nvCxnSpPr>
        <p:spPr>
          <a:xfrm>
            <a:off x="9409793" y="2550283"/>
            <a:ext cx="382522" cy="1873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2A1A1DF-02E4-733C-04A7-3358477C4CC6}"/>
              </a:ext>
            </a:extLst>
          </p:cNvPr>
          <p:cNvCxnSpPr>
            <a:cxnSpLocks/>
          </p:cNvCxnSpPr>
          <p:nvPr/>
        </p:nvCxnSpPr>
        <p:spPr>
          <a:xfrm flipV="1">
            <a:off x="8567530" y="3016013"/>
            <a:ext cx="1887752" cy="12198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750F65D7-35C0-CEEB-B2B6-DA09AFF92236}"/>
              </a:ext>
            </a:extLst>
          </p:cNvPr>
          <p:cNvSpPr txBox="1"/>
          <p:nvPr/>
        </p:nvSpPr>
        <p:spPr>
          <a:xfrm>
            <a:off x="954815" y="1409709"/>
            <a:ext cx="514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ersten drei Konstruktionsgruppen des Flugwerks, nämlich Trag-, Rumpf- und Leitwerk bilden die Zelle</a:t>
            </a:r>
          </a:p>
        </p:txBody>
      </p:sp>
    </p:spTree>
    <p:extLst>
      <p:ext uri="{BB962C8B-B14F-4D97-AF65-F5344CB8AC3E}">
        <p14:creationId xmlns:p14="http://schemas.microsoft.com/office/powerpoint/2010/main" val="443613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43F930D-7EF3-45EA-B123-188E34373BFD}"/>
              </a:ext>
            </a:extLst>
          </p:cNvPr>
          <p:cNvGrpSpPr/>
          <p:nvPr/>
        </p:nvGrpSpPr>
        <p:grpSpPr>
          <a:xfrm>
            <a:off x="1242657" y="1271446"/>
            <a:ext cx="9706686" cy="5315361"/>
            <a:chOff x="-37219" y="214313"/>
            <a:chExt cx="11914894" cy="64293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121CAFF-CE5F-4475-BC59-F78EEE1D4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214313"/>
              <a:ext cx="11563350" cy="642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F596C0E-BDB7-4FEF-9539-EC54A9751A5E}"/>
                </a:ext>
              </a:extLst>
            </p:cNvPr>
            <p:cNvSpPr txBox="1"/>
            <p:nvPr/>
          </p:nvSpPr>
          <p:spPr>
            <a:xfrm>
              <a:off x="4739342" y="460189"/>
              <a:ext cx="2369476" cy="4467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                                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A8B02A4-7A1A-4D47-BF96-66D75B1185D2}"/>
                </a:ext>
              </a:extLst>
            </p:cNvPr>
            <p:cNvSpPr txBox="1"/>
            <p:nvPr/>
          </p:nvSpPr>
          <p:spPr>
            <a:xfrm>
              <a:off x="-37219" y="4303060"/>
              <a:ext cx="3061929" cy="4467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Selbstsichernde Mutter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C014A62-3ADC-472D-B84E-86EEFF75067B}"/>
                </a:ext>
              </a:extLst>
            </p:cNvPr>
            <p:cNvSpPr txBox="1"/>
            <p:nvPr/>
          </p:nvSpPr>
          <p:spPr>
            <a:xfrm>
              <a:off x="3567954" y="4303060"/>
              <a:ext cx="17032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Kronmutter</a:t>
              </a:r>
              <a:endParaRPr lang="de-DE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71EB3E1-E1C8-49FD-8A82-C20ADFF4B207}"/>
                </a:ext>
              </a:extLst>
            </p:cNvPr>
            <p:cNvSpPr txBox="1"/>
            <p:nvPr/>
          </p:nvSpPr>
          <p:spPr>
            <a:xfrm>
              <a:off x="6203575" y="4303060"/>
              <a:ext cx="17032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Splint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CA6953E-25EE-42EF-96E0-45A6CD671B86}"/>
                </a:ext>
              </a:extLst>
            </p:cNvPr>
            <p:cNvSpPr txBox="1"/>
            <p:nvPr/>
          </p:nvSpPr>
          <p:spPr>
            <a:xfrm>
              <a:off x="9204979" y="4303060"/>
              <a:ext cx="17032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Fokkernadel</a:t>
              </a:r>
              <a:endParaRPr lang="de-DE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3856247-D1D0-46B8-ACB6-8423402B7AB9}"/>
                </a:ext>
              </a:extLst>
            </p:cNvPr>
            <p:cNvSpPr txBox="1"/>
            <p:nvPr/>
          </p:nvSpPr>
          <p:spPr>
            <a:xfrm>
              <a:off x="4489543" y="5546166"/>
              <a:ext cx="34173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 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2677C97-7CD3-4059-B78A-BFC9491A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Lösbare Verbindungsmethoden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177C73-3CCE-4076-A0CC-1A28ED4B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40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46A372-DC9B-41F6-9494-7D1300FE0163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94162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592E491-3D9A-43B4-B39A-A6E6E01D8B1D}"/>
              </a:ext>
            </a:extLst>
          </p:cNvPr>
          <p:cNvGrpSpPr/>
          <p:nvPr/>
        </p:nvGrpSpPr>
        <p:grpSpPr>
          <a:xfrm>
            <a:off x="1723956" y="1230330"/>
            <a:ext cx="8155540" cy="4970322"/>
            <a:chOff x="952500" y="0"/>
            <a:chExt cx="10287000" cy="685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776640-317B-4252-8EBD-ABD38D030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0"/>
              <a:ext cx="10287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5C1595C-1819-4723-92F4-6FBF9F254B8D}"/>
                </a:ext>
              </a:extLst>
            </p:cNvPr>
            <p:cNvSpPr txBox="1"/>
            <p:nvPr/>
          </p:nvSpPr>
          <p:spPr>
            <a:xfrm>
              <a:off x="6819153" y="1822824"/>
              <a:ext cx="360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Entgegen der Flugrichtung einsetzen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AADB3DC-3C93-4EC9-A7B7-F8EDCC3984A5}"/>
                </a:ext>
              </a:extLst>
            </p:cNvPr>
            <p:cNvSpPr txBox="1"/>
            <p:nvPr/>
          </p:nvSpPr>
          <p:spPr>
            <a:xfrm>
              <a:off x="7273365" y="6036236"/>
              <a:ext cx="3549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Entgegen der Schwerkraft einsetzen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3C7AF61-881F-45F2-A3FA-617250482591}"/>
                </a:ext>
              </a:extLst>
            </p:cNvPr>
            <p:cNvSpPr txBox="1"/>
            <p:nvPr/>
          </p:nvSpPr>
          <p:spPr>
            <a:xfrm>
              <a:off x="1649506" y="6036236"/>
              <a:ext cx="34428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Von der Wurzelrippe aus einsetzen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97CFF44-4130-4BCE-8667-B236438E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Einsetzen von Schrauben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0EA8152-8B26-4A79-BB98-0FA26471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E0DBCF-F878-41D0-BD3B-DFA346CE637F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10942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E66BB-E664-4A5C-A88A-010B01A0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Cockpit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1DEEB07-1FC8-4265-8BE6-F1E4B788E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1"/>
          <a:stretch/>
        </p:blipFill>
        <p:spPr bwMode="auto">
          <a:xfrm>
            <a:off x="838200" y="1427463"/>
            <a:ext cx="8314113" cy="4559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EDC6C76-4A13-4899-85BF-113378CF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42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C4C05A-8F7D-49E2-A51E-44D785AD0254}"/>
              </a:ext>
            </a:extLst>
          </p:cNvPr>
          <p:cNvSpPr txBox="1"/>
          <p:nvPr/>
        </p:nvSpPr>
        <p:spPr>
          <a:xfrm>
            <a:off x="9224205" y="1427463"/>
            <a:ext cx="241783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1 Seitenfenster</a:t>
            </a:r>
          </a:p>
          <a:p>
            <a:r>
              <a:rPr lang="de-DE" sz="1200" dirty="0"/>
              <a:t>2 Cockpitverriegelung (weiß)</a:t>
            </a:r>
          </a:p>
          <a:p>
            <a:r>
              <a:rPr lang="de-DE" sz="1200" dirty="0"/>
              <a:t>3 Bremsklappenhebel (blau)</a:t>
            </a:r>
          </a:p>
          <a:p>
            <a:r>
              <a:rPr lang="de-DE" sz="1200" dirty="0"/>
              <a:t>4 Trimmung (grün)</a:t>
            </a:r>
          </a:p>
          <a:p>
            <a:r>
              <a:rPr lang="de-DE" sz="1200" dirty="0"/>
              <a:t>5 Steuerknüppel</a:t>
            </a:r>
          </a:p>
          <a:p>
            <a:r>
              <a:rPr lang="de-DE" sz="1200" dirty="0"/>
              <a:t>6 Hauben-Notabwurf (rot)</a:t>
            </a:r>
          </a:p>
          <a:p>
            <a:r>
              <a:rPr lang="de-DE" sz="1200" dirty="0"/>
              <a:t>7 Mikrofon</a:t>
            </a:r>
          </a:p>
          <a:p>
            <a:r>
              <a:rPr lang="de-DE" sz="1200" dirty="0"/>
              <a:t>8 Wollfaden</a:t>
            </a:r>
          </a:p>
          <a:p>
            <a:r>
              <a:rPr lang="de-DE" sz="1200" dirty="0"/>
              <a:t>9 Kompass</a:t>
            </a:r>
          </a:p>
          <a:p>
            <a:r>
              <a:rPr lang="de-DE" sz="1200" dirty="0"/>
              <a:t>10 Lüftungsknopf</a:t>
            </a:r>
          </a:p>
          <a:p>
            <a:r>
              <a:rPr lang="de-DE" sz="1200" dirty="0"/>
              <a:t>11 Pedalverstellung</a:t>
            </a:r>
          </a:p>
          <a:p>
            <a:r>
              <a:rPr lang="de-DE" sz="1200" dirty="0"/>
              <a:t>12 Fahrtmesser</a:t>
            </a:r>
          </a:p>
          <a:p>
            <a:r>
              <a:rPr lang="de-DE" sz="1200" dirty="0"/>
              <a:t>13 Höhenmesser</a:t>
            </a:r>
          </a:p>
          <a:p>
            <a:r>
              <a:rPr lang="de-DE" sz="1200" dirty="0"/>
              <a:t>14 Variometer</a:t>
            </a:r>
          </a:p>
          <a:p>
            <a:r>
              <a:rPr lang="de-DE" sz="1200" dirty="0"/>
              <a:t>15 Libelle</a:t>
            </a:r>
          </a:p>
          <a:p>
            <a:r>
              <a:rPr lang="de-DE" sz="1200" dirty="0"/>
              <a:t>16 Funkgerät</a:t>
            </a:r>
          </a:p>
          <a:p>
            <a:r>
              <a:rPr lang="de-DE" sz="1200" dirty="0"/>
              <a:t>17 Hauptschalter</a:t>
            </a:r>
          </a:p>
          <a:p>
            <a:r>
              <a:rPr lang="de-DE" sz="1200" dirty="0"/>
              <a:t>18 Auslösung der (gelb) Schleppkupplung</a:t>
            </a:r>
          </a:p>
          <a:p>
            <a:r>
              <a:rPr lang="de-DE" sz="1200" dirty="0"/>
              <a:t>19 Seitenruderpedale</a:t>
            </a:r>
          </a:p>
          <a:p>
            <a:r>
              <a:rPr lang="de-DE" sz="1200" dirty="0"/>
              <a:t>20 Seitentasche für Dokumente / Karte</a:t>
            </a:r>
          </a:p>
          <a:p>
            <a:endParaRPr lang="de-DE" sz="1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85A0BD-801B-4E31-AA88-E5A738399B46}"/>
              </a:ext>
            </a:extLst>
          </p:cNvPr>
          <p:cNvSpPr txBox="1"/>
          <p:nvPr/>
        </p:nvSpPr>
        <p:spPr>
          <a:xfrm>
            <a:off x="7759600" y="6291295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Quelle: </a:t>
            </a:r>
            <a:r>
              <a:rPr lang="de-DE" sz="12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8.1 </a:t>
            </a:r>
            <a:r>
              <a:rPr lang="de-DE" sz="1200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Constructies</a:t>
            </a:r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(zweefvliegopleiding.nl)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10819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B0FEB9-3AF3-7778-60FA-FD005F08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Cockpit Beschilderung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28B71B-6519-B269-334C-CED63A2D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43</a:t>
            </a:fld>
            <a:endParaRPr lang="de-DE"/>
          </a:p>
        </p:txBody>
      </p:sp>
      <p:pic>
        <p:nvPicPr>
          <p:cNvPr id="5" name="Picture 2" descr="Cockpitbeschilderung für Segelflugzeuge">
            <a:extLst>
              <a:ext uri="{FF2B5EF4-FFF2-40B4-BE49-F238E27FC236}">
                <a16:creationId xmlns:a16="http://schemas.microsoft.com/office/drawing/2014/main" id="{73CED749-3B1A-EF9B-951A-50D40C990E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97238" y="-257704"/>
            <a:ext cx="5553075" cy="78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91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AE353-D4AE-DFC0-FFCA-949DD7845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Offene Cockpithaube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B7ACE7-12B3-9C86-D485-8B61EA69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44</a:t>
            </a:fld>
            <a:endParaRPr lang="de-DE"/>
          </a:p>
        </p:txBody>
      </p:sp>
      <p:pic>
        <p:nvPicPr>
          <p:cNvPr id="5" name="Inhaltsplatzhalter 4" descr="Ein Bild, das draußen, Himmel, Transport, Platane Flugzeug Hobel enthält.&#10;&#10;Automatisch generierte Beschreibung">
            <a:extLst>
              <a:ext uri="{FF2B5EF4-FFF2-40B4-BE49-F238E27FC236}">
                <a16:creationId xmlns:a16="http://schemas.microsoft.com/office/drawing/2014/main" id="{104B1466-4A98-BBA5-F5F1-307217855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4" b="15105"/>
          <a:stretch/>
        </p:blipFill>
        <p:spPr bwMode="auto">
          <a:xfrm>
            <a:off x="1986197" y="2136602"/>
            <a:ext cx="7997252" cy="3132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35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767DA-DD04-8F84-46A9-FA60F519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Plexiglas Haube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B54241-1A90-EEA6-83E8-F123E9B1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45</a:t>
            </a:fld>
            <a:endParaRPr lang="de-DE"/>
          </a:p>
        </p:txBody>
      </p:sp>
      <p:pic>
        <p:nvPicPr>
          <p:cNvPr id="5" name="Picture 2" descr="Ein Bild, das Transport, Flugzeug, Platane Flugzeug Hobel, Flugreise enthält.&#10;&#10;Automatisch generierte Beschreibung">
            <a:extLst>
              <a:ext uri="{FF2B5EF4-FFF2-40B4-BE49-F238E27FC236}">
                <a16:creationId xmlns:a16="http://schemas.microsoft.com/office/drawing/2014/main" id="{29B6C2C4-2955-22E9-9E82-A449C1900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41" y="2501592"/>
            <a:ext cx="8677469" cy="2332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432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CD6AB-0393-7550-5A84-0D052627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Haubentuch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FC9CD2-A675-8D1C-D724-AB4B7C6D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46</a:t>
            </a:fld>
            <a:endParaRPr lang="de-DE"/>
          </a:p>
        </p:txBody>
      </p:sp>
      <p:pic>
        <p:nvPicPr>
          <p:cNvPr id="5" name="Picture 2" descr="Ein Bild, das Transport, Flugzeug, draußen, Platane Flugzeug Hobel enthält.&#10;&#10;Automatisch generierte Beschreibung">
            <a:extLst>
              <a:ext uri="{FF2B5EF4-FFF2-40B4-BE49-F238E27FC236}">
                <a16:creationId xmlns:a16="http://schemas.microsoft.com/office/drawing/2014/main" id="{9F7C7E1F-C509-93B8-BB30-54D7D894E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477294"/>
            <a:ext cx="8858250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891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CD6AB-0393-7550-5A84-0D052627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Haubentuch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FC9CD2-A675-8D1C-D724-AB4B7C6D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47</a:t>
            </a:fld>
            <a:endParaRPr lang="de-DE"/>
          </a:p>
        </p:txBody>
      </p:sp>
      <p:pic>
        <p:nvPicPr>
          <p:cNvPr id="2050" name="Picture 2" descr="Haubentuch">
            <a:extLst>
              <a:ext uri="{FF2B5EF4-FFF2-40B4-BE49-F238E27FC236}">
                <a16:creationId xmlns:a16="http://schemas.microsoft.com/office/drawing/2014/main" id="{9D6A0A4C-7DE7-6CDC-D2AF-25E87C92BF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22" y="2077219"/>
            <a:ext cx="9291141" cy="328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45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A0A9A-C57D-670A-C6D3-2ED0B06D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Fenster mit Kippklappe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55F376-1A26-921C-B3A5-5FB254A1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48</a:t>
            </a:fld>
            <a:endParaRPr lang="de-DE"/>
          </a:p>
        </p:txBody>
      </p:sp>
      <p:pic>
        <p:nvPicPr>
          <p:cNvPr id="5" name="Inhaltsplatzhalter 4" descr="Ein Bild, das Transport, Flugzeug, Platane Flugzeug Hobel, draußen enthält.&#10;&#10;Automatisch generierte Beschreibung">
            <a:extLst>
              <a:ext uri="{FF2B5EF4-FFF2-40B4-BE49-F238E27FC236}">
                <a16:creationId xmlns:a16="http://schemas.microsoft.com/office/drawing/2014/main" id="{8CE5BA83-FEFE-D529-EFF2-BFC61255B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2477294"/>
            <a:ext cx="8858250" cy="238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271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A0A9A-C57D-670A-C6D3-2ED0B06D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66374" cy="437331"/>
          </a:xfrm>
        </p:spPr>
        <p:txBody>
          <a:bodyPr>
            <a:normAutofit fontScale="90000"/>
          </a:bodyPr>
          <a:lstStyle/>
          <a:p>
            <a:r>
              <a:rPr lang="de-DE" dirty="0"/>
              <a:t>Haubenverriegelung und -öffnung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55F376-1A26-921C-B3A5-5FB254A1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49</a:t>
            </a:fld>
            <a:endParaRPr lang="de-DE"/>
          </a:p>
        </p:txBody>
      </p:sp>
      <p:pic>
        <p:nvPicPr>
          <p:cNvPr id="7" name="Picture 2" descr="8 1 Haubenverriegelung neu">
            <a:extLst>
              <a:ext uri="{FF2B5EF4-FFF2-40B4-BE49-F238E27FC236}">
                <a16:creationId xmlns:a16="http://schemas.microsoft.com/office/drawing/2014/main" id="{F9D63E0E-E097-22CB-4913-1C0B3991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54" y="1643858"/>
            <a:ext cx="8875246" cy="39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23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8C874-D9A5-4145-994A-D636AAB4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Baugruppen detailliert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8052AB-00CB-4B9F-BADF-9E3F4D4C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D8D437-8BD9-42E3-BDB5-CC220370F9C9}"/>
              </a:ext>
            </a:extLst>
          </p:cNvPr>
          <p:cNvSpPr/>
          <p:nvPr/>
        </p:nvSpPr>
        <p:spPr>
          <a:xfrm>
            <a:off x="838200" y="1253655"/>
            <a:ext cx="10515600" cy="4925378"/>
          </a:xfrm>
          <a:prstGeom prst="rect">
            <a:avLst/>
          </a:prstGeom>
          <a:solidFill>
            <a:srgbClr val="C9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11EFB-DA1B-4B5A-86FA-07B46890A354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</a:t>
            </a:r>
            <a:r>
              <a:rPr lang="de-DE" sz="1100" dirty="0" err="1"/>
              <a:t>Builder</a:t>
            </a:r>
            <a:endParaRPr lang="de-DE" sz="1100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EBA2F20-A93C-493E-9A6B-A552995637B7}"/>
              </a:ext>
            </a:extLst>
          </p:cNvPr>
          <p:cNvSpPr/>
          <p:nvPr/>
        </p:nvSpPr>
        <p:spPr>
          <a:xfrm>
            <a:off x="9140363" y="3896502"/>
            <a:ext cx="95623" cy="836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-Modell 15">
                <a:extLst>
                  <a:ext uri="{FF2B5EF4-FFF2-40B4-BE49-F238E27FC236}">
                    <a16:creationId xmlns:a16="http://schemas.microsoft.com/office/drawing/2014/main" id="{102EF398-2C70-4BA3-AAF3-975CC72F66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3418797"/>
                  </p:ext>
                </p:extLst>
              </p:nvPr>
            </p:nvGraphicFramePr>
            <p:xfrm>
              <a:off x="1612442" y="2107083"/>
              <a:ext cx="10850104" cy="23615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850104" cy="2361563"/>
                    </a:xfrm>
                    <a:prstGeom prst="rect">
                      <a:avLst/>
                    </a:prstGeom>
                  </am3d:spPr>
                  <am3d:camera>
                    <am3d:pos x="0" y="0" z="526343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75" d="1000000"/>
                    <am3d:preTrans dx="1629" dy="-1993394" dz="-496"/>
                    <am3d:scale>
                      <am3d:sx n="1000000" d="1000000"/>
                      <am3d:sy n="1000000" d="1000000"/>
                      <am3d:sz n="1000000" d="1000000"/>
                    </am3d:scale>
                    <am3d:rot ax="983267" ay="-2152755" az="-58675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35671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-Modell 15">
                <a:extLst>
                  <a:ext uri="{FF2B5EF4-FFF2-40B4-BE49-F238E27FC236}">
                    <a16:creationId xmlns:a16="http://schemas.microsoft.com/office/drawing/2014/main" id="{102EF398-2C70-4BA3-AAF3-975CC72F66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42" y="2107083"/>
                <a:ext cx="10850104" cy="2361563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hteck 16">
            <a:extLst>
              <a:ext uri="{FF2B5EF4-FFF2-40B4-BE49-F238E27FC236}">
                <a16:creationId xmlns:a16="http://schemas.microsoft.com/office/drawing/2014/main" id="{2978F354-6402-444A-9DC6-F0B5CB27AEEA}"/>
              </a:ext>
            </a:extLst>
          </p:cNvPr>
          <p:cNvSpPr/>
          <p:nvPr/>
        </p:nvSpPr>
        <p:spPr>
          <a:xfrm rot="269490">
            <a:off x="4176904" y="3500379"/>
            <a:ext cx="1649507" cy="89648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52C3D10-1518-448E-8FC3-490592DAC33A}"/>
              </a:ext>
            </a:extLst>
          </p:cNvPr>
          <p:cNvSpPr/>
          <p:nvPr/>
        </p:nvSpPr>
        <p:spPr>
          <a:xfrm rot="21095615">
            <a:off x="6865376" y="2770397"/>
            <a:ext cx="1266039" cy="10469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66209EA8-C70A-4A8C-8B74-08F9592BB3B4}"/>
              </a:ext>
            </a:extLst>
          </p:cNvPr>
          <p:cNvCxnSpPr/>
          <p:nvPr/>
        </p:nvCxnSpPr>
        <p:spPr>
          <a:xfrm flipV="1">
            <a:off x="4163973" y="3441904"/>
            <a:ext cx="2546955" cy="43777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F4E0BED-013F-4F0A-B447-47C5048E9EE2}"/>
              </a:ext>
            </a:extLst>
          </p:cNvPr>
          <p:cNvCxnSpPr>
            <a:cxnSpLocks/>
          </p:cNvCxnSpPr>
          <p:nvPr/>
        </p:nvCxnSpPr>
        <p:spPr>
          <a:xfrm flipV="1">
            <a:off x="7159163" y="2648528"/>
            <a:ext cx="1183341" cy="63200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93AFBB9-52A2-4183-9B6A-7EFEFD9D0AB3}"/>
              </a:ext>
            </a:extLst>
          </p:cNvPr>
          <p:cNvSpPr txBox="1"/>
          <p:nvPr/>
        </p:nvSpPr>
        <p:spPr>
          <a:xfrm>
            <a:off x="3298363" y="3063610"/>
            <a:ext cx="152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Bremsklappen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D159B11-F8DA-4B99-BD5D-4755EADD4A8A}"/>
              </a:ext>
            </a:extLst>
          </p:cNvPr>
          <p:cNvSpPr txBox="1"/>
          <p:nvPr/>
        </p:nvSpPr>
        <p:spPr>
          <a:xfrm>
            <a:off x="4565820" y="4012836"/>
            <a:ext cx="142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Wölbklappen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3A7C78F-E869-4DA0-855E-F988B58BFDBE}"/>
              </a:ext>
            </a:extLst>
          </p:cNvPr>
          <p:cNvSpPr txBox="1"/>
          <p:nvPr/>
        </p:nvSpPr>
        <p:spPr>
          <a:xfrm>
            <a:off x="6394174" y="4004896"/>
            <a:ext cx="106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Hauptrad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BBD89BC-60DC-4BCA-99D5-685623DB8311}"/>
              </a:ext>
            </a:extLst>
          </p:cNvPr>
          <p:cNvSpPr txBox="1"/>
          <p:nvPr/>
        </p:nvSpPr>
        <p:spPr>
          <a:xfrm>
            <a:off x="8170615" y="4229761"/>
            <a:ext cx="104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Spornrad</a:t>
            </a:r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90172E9-4DDA-444C-B9CE-7F07D54616AD}"/>
              </a:ext>
            </a:extLst>
          </p:cNvPr>
          <p:cNvSpPr txBox="1"/>
          <p:nvPr/>
        </p:nvSpPr>
        <p:spPr>
          <a:xfrm>
            <a:off x="2918842" y="424377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Querruder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3969F9C-E74F-48B2-A11E-BFCE05AD3CD1}"/>
              </a:ext>
            </a:extLst>
          </p:cNvPr>
          <p:cNvSpPr txBox="1"/>
          <p:nvPr/>
        </p:nvSpPr>
        <p:spPr>
          <a:xfrm>
            <a:off x="5398465" y="240283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Cockpit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EDEB643-616B-4BD8-90E1-ED2777347E78}"/>
              </a:ext>
            </a:extLst>
          </p:cNvPr>
          <p:cNvSpPr txBox="1"/>
          <p:nvPr/>
        </p:nvSpPr>
        <p:spPr>
          <a:xfrm>
            <a:off x="8398726" y="3248276"/>
            <a:ext cx="231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Seiten-/Höhenleitwerk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C37F25D-EF74-4826-A490-DD0809C86ADE}"/>
              </a:ext>
            </a:extLst>
          </p:cNvPr>
          <p:cNvSpPr txBox="1"/>
          <p:nvPr/>
        </p:nvSpPr>
        <p:spPr>
          <a:xfrm>
            <a:off x="6998849" y="3287865"/>
            <a:ext cx="80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Rumpf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5327A0E-DE2D-4D41-A422-C088A2EEA595}"/>
              </a:ext>
            </a:extLst>
          </p:cNvPr>
          <p:cNvSpPr txBox="1"/>
          <p:nvPr/>
        </p:nvSpPr>
        <p:spPr>
          <a:xfrm>
            <a:off x="6483951" y="2033505"/>
            <a:ext cx="188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Rechte Tragfläche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3D076A8-4032-4E8A-94D1-5B2E4DE5F24D}"/>
              </a:ext>
            </a:extLst>
          </p:cNvPr>
          <p:cNvSpPr txBox="1"/>
          <p:nvPr/>
        </p:nvSpPr>
        <p:spPr>
          <a:xfrm>
            <a:off x="1767687" y="3118738"/>
            <a:ext cx="1263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Linke Tragfläche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8A42A1E-90FA-4388-A445-D7911A90284C}"/>
              </a:ext>
            </a:extLst>
          </p:cNvPr>
          <p:cNvSpPr txBox="1"/>
          <p:nvPr/>
        </p:nvSpPr>
        <p:spPr>
          <a:xfrm>
            <a:off x="1014692" y="4621086"/>
            <a:ext cx="125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Randbogen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9031D8D-6EB3-4F95-9E4D-5F97045AE649}"/>
              </a:ext>
            </a:extLst>
          </p:cNvPr>
          <p:cNvSpPr txBox="1"/>
          <p:nvPr/>
        </p:nvSpPr>
        <p:spPr>
          <a:xfrm>
            <a:off x="9557184" y="3695015"/>
            <a:ext cx="12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Seitenruder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D9CAFEC-0A93-4494-84ED-6488F9339EC8}"/>
              </a:ext>
            </a:extLst>
          </p:cNvPr>
          <p:cNvSpPr txBox="1"/>
          <p:nvPr/>
        </p:nvSpPr>
        <p:spPr>
          <a:xfrm>
            <a:off x="9431058" y="2372637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Höhenruder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2E11DCFA-F623-45A0-B21A-2686F2C6F332}"/>
              </a:ext>
            </a:extLst>
          </p:cNvPr>
          <p:cNvCxnSpPr>
            <a:cxnSpLocks/>
          </p:cNvCxnSpPr>
          <p:nvPr/>
        </p:nvCxnSpPr>
        <p:spPr>
          <a:xfrm flipV="1">
            <a:off x="8637143" y="2835996"/>
            <a:ext cx="1045882" cy="382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302172D-909A-40F2-BABC-F4E9F0BB55E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4060848" y="3432942"/>
            <a:ext cx="467262" cy="1718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6EF63A44-F607-4348-8BB4-8D491F242E5F}"/>
              </a:ext>
            </a:extLst>
          </p:cNvPr>
          <p:cNvCxnSpPr>
            <a:cxnSpLocks/>
          </p:cNvCxnSpPr>
          <p:nvPr/>
        </p:nvCxnSpPr>
        <p:spPr>
          <a:xfrm>
            <a:off x="2399350" y="3767624"/>
            <a:ext cx="467262" cy="1718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3B6B01E3-85E9-4812-8C11-DB67F660F5CA}"/>
              </a:ext>
            </a:extLst>
          </p:cNvPr>
          <p:cNvCxnSpPr>
            <a:cxnSpLocks/>
          </p:cNvCxnSpPr>
          <p:nvPr/>
        </p:nvCxnSpPr>
        <p:spPr>
          <a:xfrm>
            <a:off x="3417893" y="4071955"/>
            <a:ext cx="225660" cy="2114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DFC96B56-82B1-4F55-82D8-A205CA607238}"/>
              </a:ext>
            </a:extLst>
          </p:cNvPr>
          <p:cNvCxnSpPr>
            <a:cxnSpLocks/>
          </p:cNvCxnSpPr>
          <p:nvPr/>
        </p:nvCxnSpPr>
        <p:spPr>
          <a:xfrm>
            <a:off x="5162722" y="3765069"/>
            <a:ext cx="175568" cy="2398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6AB04D9F-DA2F-45A0-9E21-C18B7CC22D5B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597375" y="3824866"/>
            <a:ext cx="330279" cy="1800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32588152-5B90-4B90-9162-15489F90E18C}"/>
              </a:ext>
            </a:extLst>
          </p:cNvPr>
          <p:cNvCxnSpPr>
            <a:cxnSpLocks/>
          </p:cNvCxnSpPr>
          <p:nvPr/>
        </p:nvCxnSpPr>
        <p:spPr>
          <a:xfrm flipH="1">
            <a:off x="1612442" y="4296257"/>
            <a:ext cx="140505" cy="3168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6059EF24-5194-4123-8EEC-66E7395B5967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8692585" y="4012836"/>
            <a:ext cx="277449" cy="2169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E89FBA0-6253-4F82-BBFA-F1814205DAED}"/>
              </a:ext>
            </a:extLst>
          </p:cNvPr>
          <p:cNvCxnSpPr>
            <a:cxnSpLocks/>
          </p:cNvCxnSpPr>
          <p:nvPr/>
        </p:nvCxnSpPr>
        <p:spPr>
          <a:xfrm>
            <a:off x="9236890" y="3715328"/>
            <a:ext cx="330279" cy="1800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CC6A7714-0D97-4507-9C4E-7F068F65AC33}"/>
              </a:ext>
            </a:extLst>
          </p:cNvPr>
          <p:cNvCxnSpPr>
            <a:cxnSpLocks/>
          </p:cNvCxnSpPr>
          <p:nvPr/>
        </p:nvCxnSpPr>
        <p:spPr>
          <a:xfrm flipV="1">
            <a:off x="9557184" y="2725104"/>
            <a:ext cx="472455" cy="198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314C8ABD-74FA-4B19-9A38-FA390111C197}"/>
              </a:ext>
            </a:extLst>
          </p:cNvPr>
          <p:cNvCxnSpPr>
            <a:cxnSpLocks/>
          </p:cNvCxnSpPr>
          <p:nvPr/>
        </p:nvCxnSpPr>
        <p:spPr>
          <a:xfrm>
            <a:off x="7665005" y="2375204"/>
            <a:ext cx="467262" cy="1718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CAAF2162-ECFB-48FC-97C9-C90024F718CB}"/>
              </a:ext>
            </a:extLst>
          </p:cNvPr>
          <p:cNvCxnSpPr>
            <a:cxnSpLocks/>
          </p:cNvCxnSpPr>
          <p:nvPr/>
        </p:nvCxnSpPr>
        <p:spPr>
          <a:xfrm flipH="1">
            <a:off x="5629188" y="2762774"/>
            <a:ext cx="187226" cy="2328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3617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6892D-2B6E-02FA-1809-B1428C2A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beliebte rote Faden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12DED0-A5A3-CCB9-A212-A0D251CB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50</a:t>
            </a:fld>
            <a:endParaRPr lang="de-DE"/>
          </a:p>
        </p:txBody>
      </p:sp>
      <p:pic>
        <p:nvPicPr>
          <p:cNvPr id="5" name="Inhaltsplatzhalter 4" descr="Ein Bild, das Himmel, Transport, U-Boot, draußen enthält.&#10;&#10;Automatisch generierte Beschreibung">
            <a:extLst>
              <a:ext uri="{FF2B5EF4-FFF2-40B4-BE49-F238E27FC236}">
                <a16:creationId xmlns:a16="http://schemas.microsoft.com/office/drawing/2014/main" id="{27377E80-ED62-357E-96C5-48B2C5D21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41" y="2501592"/>
            <a:ext cx="8677469" cy="2332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423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6892D-2B6E-02FA-1809-B1428C2A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Seitenfaden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12DED0-A5A3-CCB9-A212-A0D251CB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51</a:t>
            </a:fld>
            <a:endParaRPr lang="de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F69F0C-ED39-02F9-02B1-CF5D0E7009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2" t="6415" b="12627"/>
          <a:stretch/>
        </p:blipFill>
        <p:spPr bwMode="auto">
          <a:xfrm>
            <a:off x="1579418" y="1432865"/>
            <a:ext cx="9077497" cy="450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53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5FC56A-4269-4BB1-96C1-66A8326B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884B454-13D6-498E-9470-271E8597B3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	Flugzeugzelle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</a:rPr>
              <a:t>Airframe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8.1.1  Flügel, Leitwerk und Steuerflächen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Tragwerk (Flügel)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Flügelkonstruktionen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Aufbau einer Torsionsnase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Leitwerkskonstruktionen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8.1.2  Rumpf, Türen, Boden, und Fenster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Rumpf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Der Leitwerksträger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Das Cockpit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Cockpithaube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Roter Faden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1FCA577-669C-4922-8123-B172E1963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000" dirty="0">
              <a:solidFill>
                <a:schemeClr val="bg1">
                  <a:lumMod val="75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/>
              <a:t>8.1.3 Hydraulik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Grundlagen der Hydromechanik</a:t>
            </a:r>
          </a:p>
          <a:p>
            <a:pPr marL="998538" lvl="1" indent="-541338">
              <a:lnSpc>
                <a:spcPct val="100000"/>
              </a:lnSpc>
              <a:buNone/>
            </a:pPr>
            <a:r>
              <a:rPr lang="de-DE" sz="1800" dirty="0"/>
              <a:t>Hydraulikanlage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79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363B1-CA77-EB38-F672-4FF557E0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7A9885-D5AA-0C2B-4990-C2091120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53</a:t>
            </a:fld>
            <a:endParaRPr lang="de-DE"/>
          </a:p>
        </p:txBody>
      </p:sp>
      <p:pic>
        <p:nvPicPr>
          <p:cNvPr id="5" name="Inhaltsplatzhalter 4" descr="Abb. 8.3.3.1 2 Bremsenbetätigung über Bremsklappenhebel">
            <a:hlinkClick r:id="rId2"/>
            <a:extLst>
              <a:ext uri="{FF2B5EF4-FFF2-40B4-BE49-F238E27FC236}">
                <a16:creationId xmlns:a16="http://schemas.microsoft.com/office/drawing/2014/main" id="{F1D574B2-2863-D069-77BA-0670B04B1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1" y="1503700"/>
            <a:ext cx="3092055" cy="41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Ein Bild, das draußen, Gelände, Autoteile, Reifen enthält.&#10;&#10;Automatisch generierte Beschreibung">
            <a:extLst>
              <a:ext uri="{FF2B5EF4-FFF2-40B4-BE49-F238E27FC236}">
                <a16:creationId xmlns:a16="http://schemas.microsoft.com/office/drawing/2014/main" id="{7D02A878-59FD-74E6-D79B-681CFF144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1" b="12292"/>
          <a:stretch/>
        </p:blipFill>
        <p:spPr bwMode="auto">
          <a:xfrm>
            <a:off x="4159280" y="1503700"/>
            <a:ext cx="7468548" cy="4120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3045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298E4-070B-B1BE-B004-1D755C12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Prinzip der Hydromechanik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C018F5-AA9F-4E02-CA8D-6136BA47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54</a:t>
            </a:fld>
            <a:endParaRPr lang="de-DE"/>
          </a:p>
        </p:txBody>
      </p:sp>
      <p:pic>
        <p:nvPicPr>
          <p:cNvPr id="5" name="Inhaltsplatzhalter 4" descr="Abb. 8.3.2.2 Bremssystem">
            <a:hlinkClick r:id="rId2"/>
            <a:extLst>
              <a:ext uri="{FF2B5EF4-FFF2-40B4-BE49-F238E27FC236}">
                <a16:creationId xmlns:a16="http://schemas.microsoft.com/office/drawing/2014/main" id="{8639CB67-4675-90D4-CB80-A9F469BB7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20" y="1771508"/>
            <a:ext cx="5546359" cy="3803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332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298E4-070B-B1BE-B004-1D755C12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Bremsflüssigkeitsbehälter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C018F5-AA9F-4E02-CA8D-6136BA47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55</a:t>
            </a:fld>
            <a:endParaRPr lang="de-DE"/>
          </a:p>
        </p:txBody>
      </p:sp>
      <p:pic>
        <p:nvPicPr>
          <p:cNvPr id="5122" name="Picture 2" descr="Bremsflüssigkeitsbehälter der ASK 21 b">
            <a:extLst>
              <a:ext uri="{FF2B5EF4-FFF2-40B4-BE49-F238E27FC236}">
                <a16:creationId xmlns:a16="http://schemas.microsoft.com/office/drawing/2014/main" id="{57E87334-DD35-1B01-333D-664B6D77F6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127919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8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95242-023D-43EA-ACFB-72546055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Definition Segelflugzeug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70EBCE-0DD9-4E65-B114-DD46CDA3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6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59DFFA9-161C-4C60-A0F6-95D8C27FF3E8}"/>
              </a:ext>
            </a:extLst>
          </p:cNvPr>
          <p:cNvSpPr/>
          <p:nvPr/>
        </p:nvSpPr>
        <p:spPr>
          <a:xfrm>
            <a:off x="838200" y="1253655"/>
            <a:ext cx="10515600" cy="4925378"/>
          </a:xfrm>
          <a:prstGeom prst="rect">
            <a:avLst/>
          </a:prstGeom>
          <a:solidFill>
            <a:srgbClr val="C9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-Modell 4">
                <a:extLst>
                  <a:ext uri="{FF2B5EF4-FFF2-40B4-BE49-F238E27FC236}">
                    <a16:creationId xmlns:a16="http://schemas.microsoft.com/office/drawing/2014/main" id="{44DD06BB-C92B-421E-8931-BE682D39C0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3000430"/>
                  </p:ext>
                </p:extLst>
              </p:nvPr>
            </p:nvGraphicFramePr>
            <p:xfrm>
              <a:off x="732183" y="1466689"/>
              <a:ext cx="10398985" cy="42377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398985" cy="4237700"/>
                    </a:xfrm>
                    <a:prstGeom prst="rect">
                      <a:avLst/>
                    </a:prstGeom>
                  </am3d:spPr>
                  <am3d:camera>
                    <am3d:pos x="0" y="0" z="5263438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75" d="1000000"/>
                    <am3d:preTrans dx="1629" dy="-1993394" dz="-496"/>
                    <am3d:scale>
                      <am3d:sx n="1000000" d="1000000"/>
                      <am3d:sy n="1000000" d="1000000"/>
                      <am3d:sz n="1000000" d="1000000"/>
                    </am3d:scale>
                    <am3d:rot ax="917794" ay="2029721" az="51944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6087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-Modell 4">
                <a:extLst>
                  <a:ext uri="{FF2B5EF4-FFF2-40B4-BE49-F238E27FC236}">
                    <a16:creationId xmlns:a16="http://schemas.microsoft.com/office/drawing/2014/main" id="{44DD06BB-C92B-421E-8931-BE682D39C0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183" y="1466689"/>
                <a:ext cx="10398985" cy="42377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DD084D76-4EB4-4670-BB9D-8B671EAD4A20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</a:t>
            </a:r>
            <a:r>
              <a:rPr lang="de-DE" sz="1100" dirty="0" err="1"/>
              <a:t>Builder</a:t>
            </a:r>
            <a:endParaRPr lang="de-DE" sz="11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45E7DB-E3C6-D27A-1BC6-7234EDEA9A22}"/>
              </a:ext>
            </a:extLst>
          </p:cNvPr>
          <p:cNvSpPr txBox="1"/>
          <p:nvPr/>
        </p:nvSpPr>
        <p:spPr>
          <a:xfrm rot="21137567">
            <a:off x="6156688" y="3481238"/>
            <a:ext cx="16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D-1234</a:t>
            </a:r>
          </a:p>
        </p:txBody>
      </p:sp>
    </p:spTree>
    <p:extLst>
      <p:ext uri="{BB962C8B-B14F-4D97-AF65-F5344CB8AC3E}">
        <p14:creationId xmlns:p14="http://schemas.microsoft.com/office/powerpoint/2010/main" val="1473612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8C874-D9A5-4145-994A-D636AAB4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Definition Motorsegler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B4C7E6-8DC5-48EF-A9B6-379DFB7C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7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5D8D437-8BD9-42E3-BDB5-CC220370F9C9}"/>
              </a:ext>
            </a:extLst>
          </p:cNvPr>
          <p:cNvSpPr/>
          <p:nvPr/>
        </p:nvSpPr>
        <p:spPr>
          <a:xfrm>
            <a:off x="838200" y="1253655"/>
            <a:ext cx="10515600" cy="4925378"/>
          </a:xfrm>
          <a:prstGeom prst="rect">
            <a:avLst/>
          </a:prstGeom>
          <a:solidFill>
            <a:srgbClr val="C9D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311EFB-DA1B-4B5A-86FA-07B46890A354}"/>
              </a:ext>
            </a:extLst>
          </p:cNvPr>
          <p:cNvSpPr txBox="1"/>
          <p:nvPr/>
        </p:nvSpPr>
        <p:spPr>
          <a:xfrm>
            <a:off x="8718142" y="5917423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Quelle: Tannenberg – Microsoft 3D </a:t>
            </a:r>
            <a:r>
              <a:rPr lang="de-DE" sz="1100" dirty="0" err="1"/>
              <a:t>Builder</a:t>
            </a:r>
            <a:endParaRPr lang="de-DE" sz="11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7">
                <a:extLst>
                  <a:ext uri="{FF2B5EF4-FFF2-40B4-BE49-F238E27FC236}">
                    <a16:creationId xmlns:a16="http://schemas.microsoft.com/office/drawing/2014/main" id="{0D246B70-F772-4538-A175-50381FDBFD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713062"/>
                  </p:ext>
                </p:extLst>
              </p:nvPr>
            </p:nvGraphicFramePr>
            <p:xfrm>
              <a:off x="1042658" y="1129407"/>
              <a:ext cx="9983408" cy="472772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83408" cy="4727720"/>
                    </a:xfrm>
                    <a:prstGeom prst="rect">
                      <a:avLst/>
                    </a:prstGeom>
                  </am3d:spPr>
                  <am3d:camera>
                    <am3d:pos x="0" y="0" z="611628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852" d="1000000"/>
                    <am3d:preTrans dx="1450" dy="-5501504" dz="-446"/>
                    <am3d:scale>
                      <am3d:sx n="1000000" d="1000000"/>
                      <am3d:sy n="1000000" d="1000000"/>
                      <am3d:sz n="1000000" d="1000000"/>
                    </am3d:scale>
                    <am3d:rot ax="839493" ay="412515" az="1025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5745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7">
                <a:extLst>
                  <a:ext uri="{FF2B5EF4-FFF2-40B4-BE49-F238E27FC236}">
                    <a16:creationId xmlns:a16="http://schemas.microsoft.com/office/drawing/2014/main" id="{0D246B70-F772-4538-A175-50381FDBFD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2658" y="1129407"/>
                <a:ext cx="9983408" cy="47277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7BEC36DB-62A8-392A-1401-397CC357C99C}"/>
              </a:ext>
            </a:extLst>
          </p:cNvPr>
          <p:cNvSpPr txBox="1"/>
          <p:nvPr/>
        </p:nvSpPr>
        <p:spPr>
          <a:xfrm>
            <a:off x="6046011" y="2528721"/>
            <a:ext cx="16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Klapptriebwerk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A32FA7A-2B82-8531-184E-46DE68C1CFB3}"/>
              </a:ext>
            </a:extLst>
          </p:cNvPr>
          <p:cNvCxnSpPr>
            <a:cxnSpLocks/>
          </p:cNvCxnSpPr>
          <p:nvPr/>
        </p:nvCxnSpPr>
        <p:spPr>
          <a:xfrm flipH="1">
            <a:off x="6049617" y="2933222"/>
            <a:ext cx="437322" cy="1738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EC5DFB7-0CD6-E65D-7092-868268601F50}"/>
              </a:ext>
            </a:extLst>
          </p:cNvPr>
          <p:cNvSpPr txBox="1"/>
          <p:nvPr/>
        </p:nvSpPr>
        <p:spPr>
          <a:xfrm rot="20890897">
            <a:off x="6396900" y="3593880"/>
            <a:ext cx="16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D-KLAP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754263B-D8D3-A613-5358-3054EC569D2F}"/>
              </a:ext>
            </a:extLst>
          </p:cNvPr>
          <p:cNvSpPr txBox="1"/>
          <p:nvPr/>
        </p:nvSpPr>
        <p:spPr>
          <a:xfrm>
            <a:off x="954815" y="1323994"/>
            <a:ext cx="6099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Das Triebwerk besteht meist aus …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Motor mit Anbaugeräten und Propeller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Kraftstoffanlage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Schmierstoffanlage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Kühlung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Ansauganlage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Abgasanlage</a:t>
            </a:r>
          </a:p>
        </p:txBody>
      </p:sp>
    </p:spTree>
    <p:extLst>
      <p:ext uri="{BB962C8B-B14F-4D97-AF65-F5344CB8AC3E}">
        <p14:creationId xmlns:p14="http://schemas.microsoft.com/office/powerpoint/2010/main" val="133960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6913E-5AD1-42CD-9402-B5E2A08F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Rumpf Bauweisen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D83E0D-900A-411E-9551-5F07E736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8</a:t>
            </a:fld>
            <a:endParaRPr lang="de-DE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82649A60-D6AC-43FC-A4D8-E89B4AE74D3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18686" y="2682956"/>
            <a:ext cx="9233807" cy="268604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85E1CB-3AA3-4FE8-96DD-5B245A52CB5F}"/>
              </a:ext>
            </a:extLst>
          </p:cNvPr>
          <p:cNvSpPr txBox="1"/>
          <p:nvPr/>
        </p:nvSpPr>
        <p:spPr>
          <a:xfrm>
            <a:off x="687551" y="1609876"/>
            <a:ext cx="2982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1: Fachwerk mit Leinwand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6EF5CB0-5FD2-439B-851A-D15C830860E4}"/>
              </a:ext>
            </a:extLst>
          </p:cNvPr>
          <p:cNvSpPr txBox="1"/>
          <p:nvPr/>
        </p:nvSpPr>
        <p:spPr>
          <a:xfrm>
            <a:off x="3669629" y="1609876"/>
            <a:ext cx="2924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2: Fachwerk mit Wellblech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C03FD6-7992-4C9F-AFC0-307C5F6E5666}"/>
              </a:ext>
            </a:extLst>
          </p:cNvPr>
          <p:cNvSpPr txBox="1"/>
          <p:nvPr/>
        </p:nvSpPr>
        <p:spPr>
          <a:xfrm>
            <a:off x="6651707" y="1609876"/>
            <a:ext cx="2133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3: Schalenbauweise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5C2ADF-BD7B-43F6-AD7E-76B610E04DC1}"/>
              </a:ext>
            </a:extLst>
          </p:cNvPr>
          <p:cNvSpPr txBox="1"/>
          <p:nvPr/>
        </p:nvSpPr>
        <p:spPr>
          <a:xfrm>
            <a:off x="9024839" y="1609876"/>
            <a:ext cx="2455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4: Halbschalenbauweise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86B212E-56DC-494F-84BE-FDE9BB1B4E61}"/>
              </a:ext>
            </a:extLst>
          </p:cNvPr>
          <p:cNvSpPr txBox="1"/>
          <p:nvPr/>
        </p:nvSpPr>
        <p:spPr>
          <a:xfrm>
            <a:off x="7620442" y="6113338"/>
            <a:ext cx="3884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Quelle: https://de.wikipedia.org/wiki/Halbschalenbauweise</a:t>
            </a:r>
          </a:p>
        </p:txBody>
      </p:sp>
    </p:spTree>
    <p:extLst>
      <p:ext uri="{BB962C8B-B14F-4D97-AF65-F5344CB8AC3E}">
        <p14:creationId xmlns:p14="http://schemas.microsoft.com/office/powerpoint/2010/main" val="3602541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CAD07-FD6D-4E2A-B131-285CCEA7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Höhenleitwerk und -Ruder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44514E-2339-4AD3-8CDB-CF9227ED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A0297-C0D7-4773-8C33-4B8B14BC8223}" type="slidenum">
              <a:rPr lang="de-DE" smtClean="0"/>
              <a:t>9</a:t>
            </a:fld>
            <a:endParaRPr lang="de-DE"/>
          </a:p>
        </p:txBody>
      </p:sp>
      <p:pic>
        <p:nvPicPr>
          <p:cNvPr id="9" name="Inhaltsplatzhalter 4" descr="Ein Bild, das Diagramm, Entwurf, Zeichnung, Design enthält.&#10;&#10;Automatisch generierte Beschreibung">
            <a:extLst>
              <a:ext uri="{FF2B5EF4-FFF2-40B4-BE49-F238E27FC236}">
                <a16:creationId xmlns:a16="http://schemas.microsoft.com/office/drawing/2014/main" id="{222627E4-90A4-C677-1691-332C0B57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5" r="2393" b="17455"/>
          <a:stretch/>
        </p:blipFill>
        <p:spPr bwMode="auto">
          <a:xfrm>
            <a:off x="941350" y="1891112"/>
            <a:ext cx="10264851" cy="3553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22754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971</Words>
  <Application>Microsoft Office PowerPoint</Application>
  <PresentationFormat>Breitbild</PresentationFormat>
  <Paragraphs>374</Paragraphs>
  <Slides>55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1" baseType="lpstr">
      <vt:lpstr>Arial</vt:lpstr>
      <vt:lpstr>Arial</vt:lpstr>
      <vt:lpstr>Arial Rounded MT Bold</vt:lpstr>
      <vt:lpstr>Calibri</vt:lpstr>
      <vt:lpstr>Calibri Light</vt:lpstr>
      <vt:lpstr>1_Office</vt:lpstr>
      <vt:lpstr>8.1 Flugzeugzelle</vt:lpstr>
      <vt:lpstr>Inhalt</vt:lpstr>
      <vt:lpstr>Inhalt</vt:lpstr>
      <vt:lpstr>Baugruppen</vt:lpstr>
      <vt:lpstr>Baugruppen detailliert</vt:lpstr>
      <vt:lpstr>Definition Segelflugzeug</vt:lpstr>
      <vt:lpstr>Definition Motorsegler</vt:lpstr>
      <vt:lpstr>Rumpf Bauweisen</vt:lpstr>
      <vt:lpstr>Höhenleitwerk und -Ruder</vt:lpstr>
      <vt:lpstr>Ruderwirkung um die Hoch- Quer- und Längsachse</vt:lpstr>
      <vt:lpstr>Inhalt</vt:lpstr>
      <vt:lpstr>Anordnungsmöglichkeiten </vt:lpstr>
      <vt:lpstr>Grunau Baby</vt:lpstr>
      <vt:lpstr>Flügelkonstruktionen - Holzausführung</vt:lpstr>
      <vt:lpstr>Flügelkonstruktionen - Holzausführung</vt:lpstr>
      <vt:lpstr>Faserverbundwerkstoffe</vt:lpstr>
      <vt:lpstr>Flügelkonstruktion in Kunststoffbauweise</vt:lpstr>
      <vt:lpstr>Torsionsnase / D-Box</vt:lpstr>
      <vt:lpstr>Profilformen</vt:lpstr>
      <vt:lpstr>Wölbklappen</vt:lpstr>
      <vt:lpstr>Bremsklappen</vt:lpstr>
      <vt:lpstr>Bremsklappen</vt:lpstr>
      <vt:lpstr>Winglets</vt:lpstr>
      <vt:lpstr>Das Zackenband erzwingt eine länger anliegende turbulente Strömung</vt:lpstr>
      <vt:lpstr>Mückenputzer entfernen die Insekten an der Flügelvorderkante für eine bessere Aerodynamik</vt:lpstr>
      <vt:lpstr>Mückenputzer im Einsatz</vt:lpstr>
      <vt:lpstr>Mückenputzer 1930</vt:lpstr>
      <vt:lpstr>Pendelleitwerk</vt:lpstr>
      <vt:lpstr>Normalleitwerk</vt:lpstr>
      <vt:lpstr>Kreuzleitwerk</vt:lpstr>
      <vt:lpstr>T-Leitwerk</vt:lpstr>
      <vt:lpstr>V-Leitwerk</vt:lpstr>
      <vt:lpstr>Inhalt</vt:lpstr>
      <vt:lpstr>Rumpfkonstruktionen</vt:lpstr>
      <vt:lpstr>Fachwerk- und Schalenkonstruktion</vt:lpstr>
      <vt:lpstr>Höhenleitwerksbefestigung</vt:lpstr>
      <vt:lpstr>Seitenleitwerk Aufbau</vt:lpstr>
      <vt:lpstr>Verbindung Rumpf und Flügel</vt:lpstr>
      <vt:lpstr>Verbindungsarten</vt:lpstr>
      <vt:lpstr>Lösbare Verbindungsmethoden</vt:lpstr>
      <vt:lpstr>Einsetzen von Schrauben</vt:lpstr>
      <vt:lpstr>Das Cockpit</vt:lpstr>
      <vt:lpstr>Cockpit Beschilderung</vt:lpstr>
      <vt:lpstr>Offene Cockpithaube</vt:lpstr>
      <vt:lpstr>Plexiglas Haube</vt:lpstr>
      <vt:lpstr>Haubentuch</vt:lpstr>
      <vt:lpstr>Haubentuch</vt:lpstr>
      <vt:lpstr>Fenster mit Kippklappe </vt:lpstr>
      <vt:lpstr>Haubenverriegelung und -öffnung</vt:lpstr>
      <vt:lpstr>Der beliebte rote Faden</vt:lpstr>
      <vt:lpstr>Der Seitenfaden</vt:lpstr>
      <vt:lpstr>Inhalt</vt:lpstr>
      <vt:lpstr>PowerPoint-Präsentation</vt:lpstr>
      <vt:lpstr>Prinzip der Hydromechanik</vt:lpstr>
      <vt:lpstr>Bremsflüssigkeitsbehälter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Robin Tannenberg</dc:creator>
  <cp:lastModifiedBy>Robin Tannenberg</cp:lastModifiedBy>
  <cp:revision>1</cp:revision>
  <dcterms:created xsi:type="dcterms:W3CDTF">2021-10-14T16:59:56Z</dcterms:created>
  <dcterms:modified xsi:type="dcterms:W3CDTF">2024-01-28T22:59:17Z</dcterms:modified>
</cp:coreProperties>
</file>