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0AFB0-3F0E-40EA-924E-6B3144C5B4C4}" v="16" dt="2024-01-28T21:31:2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C16755E7-4758-42F3-B027-DED77DD1B8F2}"/>
    <pc:docChg chg="undo custSel addSld modSld">
      <pc:chgData name="Robin Tannenberg" userId="989a39b0e01aaf02" providerId="LiveId" clId="{C16755E7-4758-42F3-B027-DED77DD1B8F2}" dt="2021-10-30T14:12:34.450" v="358" actId="20577"/>
      <pc:docMkLst>
        <pc:docMk/>
      </pc:docMkLst>
      <pc:sldChg chg="modSp mod">
        <pc:chgData name="Robin Tannenberg" userId="989a39b0e01aaf02" providerId="LiveId" clId="{C16755E7-4758-42F3-B027-DED77DD1B8F2}" dt="2021-10-23T20:39:48.495" v="2"/>
        <pc:sldMkLst>
          <pc:docMk/>
          <pc:sldMk cId="333879996" sldId="256"/>
        </pc:sldMkLst>
        <pc:spChg chg="mod">
          <ac:chgData name="Robin Tannenberg" userId="989a39b0e01aaf02" providerId="LiveId" clId="{C16755E7-4758-42F3-B027-DED77DD1B8F2}" dt="2021-10-23T20:39:48.495" v="2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mod">
        <pc:chgData name="Robin Tannenberg" userId="989a39b0e01aaf02" providerId="LiveId" clId="{C16755E7-4758-42F3-B027-DED77DD1B8F2}" dt="2021-10-30T13:59:59.315" v="206" actId="21"/>
        <pc:sldMkLst>
          <pc:docMk/>
          <pc:sldMk cId="1473612254" sldId="257"/>
        </pc:sldMkLst>
        <pc:spChg chg="mod">
          <ac:chgData name="Robin Tannenberg" userId="989a39b0e01aaf02" providerId="LiveId" clId="{C16755E7-4758-42F3-B027-DED77DD1B8F2}" dt="2021-10-30T13:53:49.101" v="21"/>
          <ac:spMkLst>
            <pc:docMk/>
            <pc:sldMk cId="1473612254" sldId="257"/>
            <ac:spMk id="2" creationId="{29F95242-023D-43EA-ACFB-72546055FBFA}"/>
          </ac:spMkLst>
        </pc:spChg>
        <pc:spChg chg="del">
          <ac:chgData name="Robin Tannenberg" userId="989a39b0e01aaf02" providerId="LiveId" clId="{C16755E7-4758-42F3-B027-DED77DD1B8F2}" dt="2021-10-23T20:42:20.466" v="3"/>
          <ac:spMkLst>
            <pc:docMk/>
            <pc:sldMk cId="1473612254" sldId="257"/>
            <ac:spMk id="3" creationId="{4363D4EC-53DB-4E51-A7B9-7727246F59DE}"/>
          </ac:spMkLst>
        </pc:spChg>
        <pc:spChg chg="add mod">
          <ac:chgData name="Robin Tannenberg" userId="989a39b0e01aaf02" providerId="LiveId" clId="{C16755E7-4758-42F3-B027-DED77DD1B8F2}" dt="2021-10-30T13:55:07.730" v="75" actId="1076"/>
          <ac:spMkLst>
            <pc:docMk/>
            <pc:sldMk cId="1473612254" sldId="257"/>
            <ac:spMk id="3" creationId="{C09FC54F-7A5B-4797-9152-5355C297ADF2}"/>
          </ac:spMkLst>
        </pc:spChg>
        <pc:spChg chg="add mod">
          <ac:chgData name="Robin Tannenberg" userId="989a39b0e01aaf02" providerId="LiveId" clId="{C16755E7-4758-42F3-B027-DED77DD1B8F2}" dt="2021-10-30T13:57:24.678" v="118" actId="1076"/>
          <ac:spMkLst>
            <pc:docMk/>
            <pc:sldMk cId="1473612254" sldId="257"/>
            <ac:spMk id="5" creationId="{04CB11DC-BE5F-4284-B77D-F485A700FA73}"/>
          </ac:spMkLst>
        </pc:spChg>
        <pc:spChg chg="add mod">
          <ac:chgData name="Robin Tannenberg" userId="989a39b0e01aaf02" providerId="LiveId" clId="{C16755E7-4758-42F3-B027-DED77DD1B8F2}" dt="2021-10-30T13:57:59.090" v="163" actId="14100"/>
          <ac:spMkLst>
            <pc:docMk/>
            <pc:sldMk cId="1473612254" sldId="257"/>
            <ac:spMk id="6" creationId="{005AD84A-37A4-455B-B06C-B0FDEFDAE559}"/>
          </ac:spMkLst>
        </pc:spChg>
        <pc:spChg chg="add mod">
          <ac:chgData name="Robin Tannenberg" userId="989a39b0e01aaf02" providerId="LiveId" clId="{C16755E7-4758-42F3-B027-DED77DD1B8F2}" dt="2021-10-30T13:59:36.837" v="204" actId="1076"/>
          <ac:spMkLst>
            <pc:docMk/>
            <pc:sldMk cId="1473612254" sldId="257"/>
            <ac:spMk id="7" creationId="{31698CB8-6F6C-4111-8E2D-DE9A094F4139}"/>
          </ac:spMkLst>
        </pc:spChg>
        <pc:picChg chg="add del">
          <ac:chgData name="Robin Tannenberg" userId="989a39b0e01aaf02" providerId="LiveId" clId="{C16755E7-4758-42F3-B027-DED77DD1B8F2}" dt="2021-10-30T13:59:59.315" v="206" actId="21"/>
          <ac:picMkLst>
            <pc:docMk/>
            <pc:sldMk cId="1473612254" sldId="257"/>
            <ac:picMk id="4" creationId="{EE495113-AA8F-4023-A575-A60CA9B8D8FC}"/>
          </ac:picMkLst>
        </pc:picChg>
        <pc:picChg chg="add mod">
          <ac:chgData name="Robin Tannenberg" userId="989a39b0e01aaf02" providerId="LiveId" clId="{C16755E7-4758-42F3-B027-DED77DD1B8F2}" dt="2021-10-23T20:42:20.466" v="3"/>
          <ac:picMkLst>
            <pc:docMk/>
            <pc:sldMk cId="1473612254" sldId="257"/>
            <ac:picMk id="1026" creationId="{18584D69-DD44-494C-BACF-AC5D3939D01F}"/>
          </ac:picMkLst>
        </pc:picChg>
      </pc:sldChg>
      <pc:sldChg chg="addSp delSp modSp new mod">
        <pc:chgData name="Robin Tannenberg" userId="989a39b0e01aaf02" providerId="LiveId" clId="{C16755E7-4758-42F3-B027-DED77DD1B8F2}" dt="2021-10-30T14:12:34.450" v="358" actId="20577"/>
        <pc:sldMkLst>
          <pc:docMk/>
          <pc:sldMk cId="2726229298" sldId="258"/>
        </pc:sldMkLst>
        <pc:spChg chg="mod">
          <ac:chgData name="Robin Tannenberg" userId="989a39b0e01aaf02" providerId="LiveId" clId="{C16755E7-4758-42F3-B027-DED77DD1B8F2}" dt="2021-10-30T13:51:50.234" v="17" actId="27636"/>
          <ac:spMkLst>
            <pc:docMk/>
            <pc:sldMk cId="2726229298" sldId="258"/>
            <ac:spMk id="2" creationId="{392983F7-7D63-4AFB-AF33-B454B433DC63}"/>
          </ac:spMkLst>
        </pc:spChg>
        <pc:spChg chg="mod">
          <ac:chgData name="Robin Tannenberg" userId="989a39b0e01aaf02" providerId="LiveId" clId="{C16755E7-4758-42F3-B027-DED77DD1B8F2}" dt="2021-10-30T14:12:34.450" v="358" actId="20577"/>
          <ac:spMkLst>
            <pc:docMk/>
            <pc:sldMk cId="2726229298" sldId="258"/>
            <ac:spMk id="3" creationId="{8973818B-9D9D-492B-A12A-3B0D2804190B}"/>
          </ac:spMkLst>
        </pc:spChg>
        <pc:picChg chg="add del">
          <ac:chgData name="Robin Tannenberg" userId="989a39b0e01aaf02" providerId="LiveId" clId="{C16755E7-4758-42F3-B027-DED77DD1B8F2}" dt="2021-10-30T14:01:40.852" v="208" actId="21"/>
          <ac:picMkLst>
            <pc:docMk/>
            <pc:sldMk cId="2726229298" sldId="258"/>
            <ac:picMk id="4" creationId="{B310AA0F-372E-47EB-8686-AFF01C25FAEC}"/>
          </ac:picMkLst>
        </pc:picChg>
        <pc:picChg chg="add del">
          <ac:chgData name="Robin Tannenberg" userId="989a39b0e01aaf02" providerId="LiveId" clId="{C16755E7-4758-42F3-B027-DED77DD1B8F2}" dt="2021-10-23T20:42:48.149" v="7" actId="478"/>
          <ac:picMkLst>
            <pc:docMk/>
            <pc:sldMk cId="2726229298" sldId="258"/>
            <ac:picMk id="4" creationId="{CC0FD7B3-23A4-4544-95E3-15A36018AEB6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5" creationId="{8A19B038-28F9-4F72-9D43-749E09BD3122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6" creationId="{5BAA8C98-9F1E-4393-80E3-1D53E317A1B0}"/>
          </ac:picMkLst>
        </pc:picChg>
        <pc:picChg chg="add mod">
          <ac:chgData name="Robin Tannenberg" userId="989a39b0e01aaf02" providerId="LiveId" clId="{C16755E7-4758-42F3-B027-DED77DD1B8F2}" dt="2021-10-30T13:52:51.853" v="19" actId="1076"/>
          <ac:picMkLst>
            <pc:docMk/>
            <pc:sldMk cId="2726229298" sldId="258"/>
            <ac:picMk id="2050" creationId="{6530261D-7A78-486B-AF74-E9DDE3FC4944}"/>
          </ac:picMkLst>
        </pc:picChg>
      </pc:sldChg>
      <pc:sldChg chg="addSp delSp modSp new mod">
        <pc:chgData name="Robin Tannenberg" userId="989a39b0e01aaf02" providerId="LiveId" clId="{C16755E7-4758-42F3-B027-DED77DD1B8F2}" dt="2021-10-30T14:08:33.159" v="304" actId="21"/>
        <pc:sldMkLst>
          <pc:docMk/>
          <pc:sldMk cId="2442506625" sldId="259"/>
        </pc:sldMkLst>
        <pc:spChg chg="mod">
          <ac:chgData name="Robin Tannenberg" userId="989a39b0e01aaf02" providerId="LiveId" clId="{C16755E7-4758-42F3-B027-DED77DD1B8F2}" dt="2021-10-30T14:08:25.165" v="302" actId="1076"/>
          <ac:spMkLst>
            <pc:docMk/>
            <pc:sldMk cId="2442506625" sldId="259"/>
            <ac:spMk id="2" creationId="{485BF698-874D-4422-A75C-939D05D33D22}"/>
          </ac:spMkLst>
        </pc:spChg>
        <pc:spChg chg="del">
          <ac:chgData name="Robin Tannenberg" userId="989a39b0e01aaf02" providerId="LiveId" clId="{C16755E7-4758-42F3-B027-DED77DD1B8F2}" dt="2021-10-30T14:02:51.222" v="210"/>
          <ac:spMkLst>
            <pc:docMk/>
            <pc:sldMk cId="2442506625" sldId="259"/>
            <ac:spMk id="3" creationId="{138469AD-9D59-4BE4-BBB3-47CA7A9A8467}"/>
          </ac:spMkLst>
        </pc:spChg>
        <pc:spChg chg="add mod">
          <ac:chgData name="Robin Tannenberg" userId="989a39b0e01aaf02" providerId="LiveId" clId="{C16755E7-4758-42F3-B027-DED77DD1B8F2}" dt="2021-10-30T14:03:48.503" v="239" actId="1076"/>
          <ac:spMkLst>
            <pc:docMk/>
            <pc:sldMk cId="2442506625" sldId="259"/>
            <ac:spMk id="4" creationId="{D15B739A-8B0B-48EE-A246-FE5248445E12}"/>
          </ac:spMkLst>
        </pc:spChg>
        <pc:picChg chg="add del">
          <ac:chgData name="Robin Tannenberg" userId="989a39b0e01aaf02" providerId="LiveId" clId="{C16755E7-4758-42F3-B027-DED77DD1B8F2}" dt="2021-10-30T14:08:33.159" v="304" actId="21"/>
          <ac:picMkLst>
            <pc:docMk/>
            <pc:sldMk cId="2442506625" sldId="259"/>
            <ac:picMk id="5" creationId="{EE9C946A-E126-463D-9ABE-33F139521658}"/>
          </ac:picMkLst>
        </pc:picChg>
        <pc:picChg chg="add mod">
          <ac:chgData name="Robin Tannenberg" userId="989a39b0e01aaf02" providerId="LiveId" clId="{C16755E7-4758-42F3-B027-DED77DD1B8F2}" dt="2021-10-30T14:03:04.350" v="213" actId="1076"/>
          <ac:picMkLst>
            <pc:docMk/>
            <pc:sldMk cId="2442506625" sldId="259"/>
            <ac:picMk id="1026" creationId="{3391FAB3-1271-4473-AFC3-35425AA642AD}"/>
          </ac:picMkLst>
        </pc:picChg>
      </pc:sldChg>
    </pc:docChg>
  </pc:docChgLst>
  <pc:docChgLst>
    <pc:chgData name="Robin Tannenberg" userId="989a39b0e01aaf02" providerId="LiveId" clId="{CE40AFB0-3F0E-40EA-924E-6B3144C5B4C4}"/>
    <pc:docChg chg="custSel addSld delSld modSld sldOrd modMainMaster">
      <pc:chgData name="Robin Tannenberg" userId="989a39b0e01aaf02" providerId="LiveId" clId="{CE40AFB0-3F0E-40EA-924E-6B3144C5B4C4}" dt="2024-01-28T21:32:20.414" v="35" actId="20577"/>
      <pc:docMkLst>
        <pc:docMk/>
      </pc:docMkLst>
      <pc:sldChg chg="ord">
        <pc:chgData name="Robin Tannenberg" userId="989a39b0e01aaf02" providerId="LiveId" clId="{CE40AFB0-3F0E-40EA-924E-6B3144C5B4C4}" dt="2024-01-28T21:25:51.774" v="2"/>
        <pc:sldMkLst>
          <pc:docMk/>
          <pc:sldMk cId="333879996" sldId="256"/>
        </pc:sldMkLst>
      </pc:sldChg>
      <pc:sldChg chg="modSp">
        <pc:chgData name="Robin Tannenberg" userId="989a39b0e01aaf02" providerId="LiveId" clId="{CE40AFB0-3F0E-40EA-924E-6B3144C5B4C4}" dt="2024-01-28T21:31:28.845" v="34" actId="1076"/>
        <pc:sldMkLst>
          <pc:docMk/>
          <pc:sldMk cId="2442506625" sldId="259"/>
        </pc:sldMkLst>
        <pc:picChg chg="mod">
          <ac:chgData name="Robin Tannenberg" userId="989a39b0e01aaf02" providerId="LiveId" clId="{CE40AFB0-3F0E-40EA-924E-6B3144C5B4C4}" dt="2024-01-28T21:31:28.845" v="34" actId="1076"/>
          <ac:picMkLst>
            <pc:docMk/>
            <pc:sldMk cId="2442506625" sldId="259"/>
            <ac:picMk id="1026" creationId="{3391FAB3-1271-4473-AFC3-35425AA642AD}"/>
          </ac:picMkLst>
        </pc:picChg>
      </pc:sldChg>
      <pc:sldChg chg="del">
        <pc:chgData name="Robin Tannenberg" userId="989a39b0e01aaf02" providerId="LiveId" clId="{CE40AFB0-3F0E-40EA-924E-6B3144C5B4C4}" dt="2024-01-28T21:25:49.584" v="0" actId="47"/>
        <pc:sldMkLst>
          <pc:docMk/>
          <pc:sldMk cId="3571057729" sldId="260"/>
        </pc:sldMkLst>
      </pc:sldChg>
      <pc:sldChg chg="addSp modSp mod modClrScheme chgLayout">
        <pc:chgData name="Robin Tannenberg" userId="989a39b0e01aaf02" providerId="LiveId" clId="{CE40AFB0-3F0E-40EA-924E-6B3144C5B4C4}" dt="2024-01-28T21:27:21.053" v="16" actId="27636"/>
        <pc:sldMkLst>
          <pc:docMk/>
          <pc:sldMk cId="27683945" sldId="261"/>
        </pc:sldMkLst>
        <pc:spChg chg="add mod ord">
          <ac:chgData name="Robin Tannenberg" userId="989a39b0e01aaf02" providerId="LiveId" clId="{CE40AFB0-3F0E-40EA-924E-6B3144C5B4C4}" dt="2024-01-28T21:27:16.322" v="12" actId="700"/>
          <ac:spMkLst>
            <pc:docMk/>
            <pc:sldMk cId="27683945" sldId="261"/>
            <ac:spMk id="2" creationId="{8440E813-2A13-036F-FE43-F8FC0804DA75}"/>
          </ac:spMkLst>
        </pc:spChg>
        <pc:spChg chg="mod ord">
          <ac:chgData name="Robin Tannenberg" userId="989a39b0e01aaf02" providerId="LiveId" clId="{CE40AFB0-3F0E-40EA-924E-6B3144C5B4C4}" dt="2024-01-28T21:27:16.322" v="12" actId="700"/>
          <ac:spMkLst>
            <pc:docMk/>
            <pc:sldMk cId="27683945" sldId="261"/>
            <ac:spMk id="6" creationId="{A45FC56A-4269-4BB1-96C1-66A8326B7BB4}"/>
          </ac:spMkLst>
        </pc:spChg>
        <pc:spChg chg="mod ord">
          <ac:chgData name="Robin Tannenberg" userId="989a39b0e01aaf02" providerId="LiveId" clId="{CE40AFB0-3F0E-40EA-924E-6B3144C5B4C4}" dt="2024-01-28T21:27:21.053" v="16" actId="27636"/>
          <ac:spMkLst>
            <pc:docMk/>
            <pc:sldMk cId="27683945" sldId="261"/>
            <ac:spMk id="7" creationId="{D884B454-13D6-498E-9470-271E8597B3C1}"/>
          </ac:spMkLst>
        </pc:spChg>
        <pc:spChg chg="mod ord">
          <ac:chgData name="Robin Tannenberg" userId="989a39b0e01aaf02" providerId="LiveId" clId="{CE40AFB0-3F0E-40EA-924E-6B3144C5B4C4}" dt="2024-01-28T21:27:21.052" v="15" actId="404"/>
          <ac:spMkLst>
            <pc:docMk/>
            <pc:sldMk cId="27683945" sldId="261"/>
            <ac:spMk id="8" creationId="{31FCA577-669C-4922-8123-B172E19636C3}"/>
          </ac:spMkLst>
        </pc:spChg>
      </pc:sldChg>
      <pc:sldChg chg="addSp delSp modSp new mod modClrScheme chgLayout">
        <pc:chgData name="Robin Tannenberg" userId="989a39b0e01aaf02" providerId="LiveId" clId="{CE40AFB0-3F0E-40EA-924E-6B3144C5B4C4}" dt="2024-01-28T21:32:20.414" v="35" actId="20577"/>
        <pc:sldMkLst>
          <pc:docMk/>
          <pc:sldMk cId="3104048948" sldId="262"/>
        </pc:sldMkLst>
        <pc:spChg chg="del 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2" creationId="{1FD6A9FE-F954-48B0-9EB7-BC69E7D9AE85}"/>
          </ac:spMkLst>
        </pc:spChg>
        <pc:spChg chg="del 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3" creationId="{FF171AEE-AB71-D12F-D72E-32685DC1FA52}"/>
          </ac:spMkLst>
        </pc:spChg>
        <pc:spChg chg="del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4" creationId="{6A09DD3B-F62B-1C42-F1B1-D970F580E00B}"/>
          </ac:spMkLst>
        </pc:spChg>
        <pc:spChg chg="mod ord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5" creationId="{3BA8C2F1-960E-4318-D67F-C22D490ED4A3}"/>
          </ac:spMkLst>
        </pc:spChg>
        <pc:spChg chg="del">
          <ac:chgData name="Robin Tannenberg" userId="989a39b0e01aaf02" providerId="LiveId" clId="{CE40AFB0-3F0E-40EA-924E-6B3144C5B4C4}" dt="2024-01-28T21:28:53.844" v="23" actId="700"/>
          <ac:spMkLst>
            <pc:docMk/>
            <pc:sldMk cId="3104048948" sldId="262"/>
            <ac:spMk id="6" creationId="{FCB7C646-5F15-5545-4425-9CE37F7B3CB6}"/>
          </ac:spMkLst>
        </pc:spChg>
        <pc:spChg chg="add mod ord">
          <ac:chgData name="Robin Tannenberg" userId="989a39b0e01aaf02" providerId="LiveId" clId="{CE40AFB0-3F0E-40EA-924E-6B3144C5B4C4}" dt="2024-01-28T21:32:20.414" v="35" actId="20577"/>
          <ac:spMkLst>
            <pc:docMk/>
            <pc:sldMk cId="3104048948" sldId="262"/>
            <ac:spMk id="7" creationId="{1714D322-FB14-A53B-933A-025A63C89B2E}"/>
          </ac:spMkLst>
        </pc:spChg>
        <pc:spChg chg="add mod ord">
          <ac:chgData name="Robin Tannenberg" userId="989a39b0e01aaf02" providerId="LiveId" clId="{CE40AFB0-3F0E-40EA-924E-6B3144C5B4C4}" dt="2024-01-28T21:29:56.074" v="31" actId="20577"/>
          <ac:spMkLst>
            <pc:docMk/>
            <pc:sldMk cId="3104048948" sldId="262"/>
            <ac:spMk id="8" creationId="{85524AD9-119E-BF21-4BB7-2551CB0BF037}"/>
          </ac:spMkLst>
        </pc:spChg>
        <pc:picChg chg="add mod">
          <ac:chgData name="Robin Tannenberg" userId="989a39b0e01aaf02" providerId="LiveId" clId="{CE40AFB0-3F0E-40EA-924E-6B3144C5B4C4}" dt="2024-01-28T21:28:29.904" v="22" actId="1076"/>
          <ac:picMkLst>
            <pc:docMk/>
            <pc:sldMk cId="3104048948" sldId="262"/>
            <ac:picMk id="1026" creationId="{BD2B2298-5FD3-6042-DFB7-E008E6AF8B36}"/>
          </ac:picMkLst>
        </pc:picChg>
      </pc:sldChg>
      <pc:sldMasterChg chg="modSp modSldLayout">
        <pc:chgData name="Robin Tannenberg" userId="989a39b0e01aaf02" providerId="LiveId" clId="{CE40AFB0-3F0E-40EA-924E-6B3144C5B4C4}" dt="2024-01-28T21:26:46.292" v="11" actId="403"/>
        <pc:sldMasterMkLst>
          <pc:docMk/>
          <pc:sldMasterMk cId="1475455165" sldId="2147483660"/>
        </pc:sldMasterMkLst>
        <pc:spChg chg="mod">
          <ac:chgData name="Robin Tannenberg" userId="989a39b0e01aaf02" providerId="LiveId" clId="{CE40AFB0-3F0E-40EA-924E-6B3144C5B4C4}" dt="2024-01-28T21:26:26.542" v="8" actId="404"/>
          <ac:spMkLst>
            <pc:docMk/>
            <pc:sldMasterMk cId="1475455165" sldId="2147483660"/>
            <ac:spMk id="2" creationId="{845C07F7-2E6A-4BCF-8A84-662E62A5E6A4}"/>
          </ac:spMkLst>
        </pc:spChg>
        <pc:spChg chg="mod">
          <ac:chgData name="Robin Tannenberg" userId="989a39b0e01aaf02" providerId="LiveId" clId="{CE40AFB0-3F0E-40EA-924E-6B3144C5B4C4}" dt="2024-01-28T21:26:20.612" v="6" actId="404"/>
          <ac:spMkLst>
            <pc:docMk/>
            <pc:sldMasterMk cId="1475455165" sldId="2147483660"/>
            <ac:spMk id="3" creationId="{BA6C3B32-9CDA-4DE4-A6FA-6084A993A8F6}"/>
          </ac:spMkLst>
        </pc:spChg>
        <pc:sldLayoutChg chg="modSp">
          <pc:chgData name="Robin Tannenberg" userId="989a39b0e01aaf02" providerId="LiveId" clId="{CE40AFB0-3F0E-40EA-924E-6B3144C5B4C4}" dt="2024-01-28T21:26:46.292" v="11" actId="403"/>
          <pc:sldLayoutMkLst>
            <pc:docMk/>
            <pc:sldMasterMk cId="1475455165" sldId="2147483660"/>
            <pc:sldLayoutMk cId="1402034039" sldId="2147483665"/>
          </pc:sldLayoutMkLst>
          <pc:spChg chg="mod">
            <ac:chgData name="Robin Tannenberg" userId="989a39b0e01aaf02" providerId="LiveId" clId="{CE40AFB0-3F0E-40EA-924E-6B3144C5B4C4}" dt="2024-01-28T21:26:46.292" v="11" actId="403"/>
            <ac:spMkLst>
              <pc:docMk/>
              <pc:sldMasterMk cId="1475455165" sldId="2147483660"/>
              <pc:sldLayoutMk cId="1402034039" sldId="2147483665"/>
              <ac:spMk id="3" creationId="{F6CC7106-9297-455C-B614-982C0F583BBE}"/>
            </ac:spMkLst>
          </pc:spChg>
        </pc:sldLayoutChg>
        <pc:sldLayoutChg chg="modSp">
          <pc:chgData name="Robin Tannenberg" userId="989a39b0e01aaf02" providerId="LiveId" clId="{CE40AFB0-3F0E-40EA-924E-6B3144C5B4C4}" dt="2024-01-28T21:26:10.964" v="4" actId="404"/>
          <pc:sldLayoutMkLst>
            <pc:docMk/>
            <pc:sldMasterMk cId="1475455165" sldId="2147483660"/>
            <pc:sldLayoutMk cId="2809222056" sldId="2147483666"/>
          </pc:sldLayoutMkLst>
          <pc:spChg chg="mod">
            <ac:chgData name="Robin Tannenberg" userId="989a39b0e01aaf02" providerId="LiveId" clId="{CE40AFB0-3F0E-40EA-924E-6B3144C5B4C4}" dt="2024-01-28T21:26:10.964" v="4" actId="404"/>
            <ac:spMkLst>
              <pc:docMk/>
              <pc:sldMasterMk cId="1475455165" sldId="2147483660"/>
              <pc:sldLayoutMk cId="2809222056" sldId="2147483666"/>
              <ac:spMk id="3" creationId="{50A971D5-56F4-4BA3-9C8A-0AA7FC06AE51}"/>
            </ac:spMkLst>
          </pc:spChg>
        </pc:sldLayoutChg>
      </pc:sldMaster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9E92F56F-C397-4E45-B159-B800BF38552E}"/>
    <pc:docChg chg="custSel modSld modMainMaster">
      <pc:chgData name="Robin Tannenberg" userId="989a39b0e01aaf02" providerId="LiveId" clId="{9E92F56F-C397-4E45-B159-B800BF38552E}" dt="2021-12-19T19:43:01.724" v="69" actId="404"/>
      <pc:docMkLst>
        <pc:docMk/>
      </pc:docMkLst>
      <pc:sldChg chg="modSp">
        <pc:chgData name="Robin Tannenberg" userId="989a39b0e01aaf02" providerId="LiveId" clId="{9E92F56F-C397-4E45-B159-B800BF38552E}" dt="2021-11-20T19:06:33.468" v="0"/>
        <pc:sldMkLst>
          <pc:docMk/>
          <pc:sldMk cId="333879996" sldId="256"/>
        </pc:sldMkLst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333879996" sldId="256"/>
            <ac:spMk id="3" creationId="{EC0CE3E2-0FC8-43C5-A5CD-1AC1B525115E}"/>
          </ac:spMkLst>
        </pc:spChg>
      </pc:sldChg>
      <pc:sldChg chg="modSp mod">
        <pc:chgData name="Robin Tannenberg" userId="989a39b0e01aaf02" providerId="LiveId" clId="{9E92F56F-C397-4E45-B159-B800BF38552E}" dt="2021-12-19T19:41:22.172" v="10" actId="14100"/>
        <pc:sldMkLst>
          <pc:docMk/>
          <pc:sldMk cId="1473612254" sldId="257"/>
        </pc:sldMkLst>
        <pc:spChg chg="mod">
          <ac:chgData name="Robin Tannenberg" userId="989a39b0e01aaf02" providerId="LiveId" clId="{9E92F56F-C397-4E45-B159-B800BF38552E}" dt="2021-12-19T19:40:55.663" v="7" actId="404"/>
          <ac:spMkLst>
            <pc:docMk/>
            <pc:sldMk cId="1473612254" sldId="257"/>
            <ac:spMk id="2" creationId="{29F95242-023D-43EA-ACFB-72546055FBFA}"/>
          </ac:spMkLst>
        </pc:spChg>
        <pc:picChg chg="mod">
          <ac:chgData name="Robin Tannenberg" userId="989a39b0e01aaf02" providerId="LiveId" clId="{9E92F56F-C397-4E45-B159-B800BF38552E}" dt="2021-12-19T19:41:22.172" v="10" actId="14100"/>
          <ac:picMkLst>
            <pc:docMk/>
            <pc:sldMk cId="1473612254" sldId="257"/>
            <ac:picMk id="1026" creationId="{18584D69-DD44-494C-BACF-AC5D3939D01F}"/>
          </ac:picMkLst>
        </pc:picChg>
      </pc:sldChg>
      <pc:sldChg chg="modSp mod">
        <pc:chgData name="Robin Tannenberg" userId="989a39b0e01aaf02" providerId="LiveId" clId="{9E92F56F-C397-4E45-B159-B800BF38552E}" dt="2021-12-19T19:43:01.724" v="69" actId="404"/>
        <pc:sldMkLst>
          <pc:docMk/>
          <pc:sldMk cId="2726229298" sldId="258"/>
        </pc:sldMkLst>
        <pc:spChg chg="mod">
          <ac:chgData name="Robin Tannenberg" userId="989a39b0e01aaf02" providerId="LiveId" clId="{9E92F56F-C397-4E45-B159-B800BF38552E}" dt="2021-12-19T19:43:01.724" v="69" actId="404"/>
          <ac:spMkLst>
            <pc:docMk/>
            <pc:sldMk cId="2726229298" sldId="258"/>
            <ac:spMk id="2" creationId="{392983F7-7D63-4AFB-AF33-B454B433DC63}"/>
          </ac:spMkLst>
        </pc:spChg>
        <pc:spChg chg="mod">
          <ac:chgData name="Robin Tannenberg" userId="989a39b0e01aaf02" providerId="LiveId" clId="{9E92F56F-C397-4E45-B159-B800BF38552E}" dt="2021-11-20T19:06:33.468" v="0"/>
          <ac:spMkLst>
            <pc:docMk/>
            <pc:sldMk cId="2726229298" sldId="258"/>
            <ac:spMk id="3" creationId="{8973818B-9D9D-492B-A12A-3B0D2804190B}"/>
          </ac:spMkLst>
        </pc:spChg>
      </pc:sldChg>
      <pc:sldChg chg="modSp mod">
        <pc:chgData name="Robin Tannenberg" userId="989a39b0e01aaf02" providerId="LiveId" clId="{9E92F56F-C397-4E45-B159-B800BF38552E}" dt="2021-12-19T19:42:09.655" v="27" actId="404"/>
        <pc:sldMkLst>
          <pc:docMk/>
          <pc:sldMk cId="2442506625" sldId="259"/>
        </pc:sldMkLst>
        <pc:spChg chg="mod">
          <ac:chgData name="Robin Tannenberg" userId="989a39b0e01aaf02" providerId="LiveId" clId="{9E92F56F-C397-4E45-B159-B800BF38552E}" dt="2021-12-19T19:42:09.655" v="27" actId="404"/>
          <ac:spMkLst>
            <pc:docMk/>
            <pc:sldMk cId="2442506625" sldId="259"/>
            <ac:spMk id="2" creationId="{485BF698-874D-4422-A75C-939D05D33D22}"/>
          </ac:spMkLst>
        </pc:spChg>
        <pc:picChg chg="mod">
          <ac:chgData name="Robin Tannenberg" userId="989a39b0e01aaf02" providerId="LiveId" clId="{9E92F56F-C397-4E45-B159-B800BF38552E}" dt="2021-11-20T19:06:52.388" v="5" actId="14100"/>
          <ac:picMkLst>
            <pc:docMk/>
            <pc:sldMk cId="2442506625" sldId="259"/>
            <ac:picMk id="1026" creationId="{3391FAB3-1271-4473-AFC3-35425AA642AD}"/>
          </ac:picMkLst>
        </pc:picChg>
      </pc:sldChg>
      <pc:sldMasterChg chg="modSldLayout">
        <pc:chgData name="Robin Tannenberg" userId="989a39b0e01aaf02" providerId="LiveId" clId="{9E92F56F-C397-4E45-B159-B800BF38552E}" dt="2021-11-20T19:06:38.127" v="3" actId="478"/>
        <pc:sldMasterMkLst>
          <pc:docMk/>
          <pc:sldMasterMk cId="1475455165" sldId="2147483660"/>
        </pc:sldMasterMkLst>
        <pc:sldLayoutChg chg="delSp mod">
          <pc:chgData name="Robin Tannenberg" userId="989a39b0e01aaf02" providerId="LiveId" clId="{9E92F56F-C397-4E45-B159-B800BF38552E}" dt="2021-11-20T19:06:38.127" v="3" actId="478"/>
          <pc:sldLayoutMkLst>
            <pc:docMk/>
            <pc:sldMasterMk cId="1475455165" sldId="2147483660"/>
            <pc:sldLayoutMk cId="1402034039" sldId="2147483665"/>
          </pc:sldLayoutMkLst>
          <pc:spChg chg="del">
            <ac:chgData name="Robin Tannenberg" userId="989a39b0e01aaf02" providerId="LiveId" clId="{9E92F56F-C397-4E45-B159-B800BF38552E}" dt="2021-11-20T19:06:38.127" v="3" actId="478"/>
            <ac:spMkLst>
              <pc:docMk/>
              <pc:sldMasterMk cId="1475455165" sldId="2147483660"/>
              <pc:sldLayoutMk cId="1402034039" sldId="2147483665"/>
              <ac:spMk id="4" creationId="{8BEABBFE-DE46-4003-AAEA-7AE16A504467}"/>
            </ac:spMkLst>
          </pc:spChg>
          <pc:spChg chg="del">
            <ac:chgData name="Robin Tannenberg" userId="989a39b0e01aaf02" providerId="LiveId" clId="{9E92F56F-C397-4E45-B159-B800BF38552E}" dt="2021-11-20T19:06:38.127" v="3" actId="478"/>
            <ac:spMkLst>
              <pc:docMk/>
              <pc:sldMasterMk cId="1475455165" sldId="2147483660"/>
              <pc:sldLayoutMk cId="1402034039" sldId="2147483665"/>
              <ac:spMk id="5" creationId="{90D5D6E0-CCFA-4890-A28C-3D14E9A0E30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226599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40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1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780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3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6" y="1239078"/>
            <a:ext cx="5841124" cy="4937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795172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2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8.11 Wasserballastsysteme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/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8.14	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Notaustiegshilfen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40E813-2A13-036F-FE43-F8FC0804D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14D322-FB14-A53B-933A-025A63C8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Wasserballastsysteme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5524AD9-119E-BF21-4BB7-2551CB0B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Viele Hochleistungssegelflugzeuge haben Ballasttanks im Flügel, die mit Wasser gefüllt werden können.</a:t>
            </a:r>
          </a:p>
          <a:p>
            <a:r>
              <a:rPr lang="de-DE" dirty="0"/>
              <a:t>Da Wasserballast meistens in Tanks in der Flügelnase (vor der vorderen Schwerpunktgrenze) untergebracht ist, wird durch Einfüllen von Wasser die Masse der nichttragenden Teile nicht geändert. </a:t>
            </a:r>
          </a:p>
          <a:p>
            <a:r>
              <a:rPr lang="de-DE" dirty="0"/>
              <a:t>Jedoch erhöht sich die Flugmasse (und damit, entsprechend dem Zweck des Wasserballasts, die Flächenbelastung) und der Flugmassenschwerpunkt verschiebt sich nach vorne.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8C2F1-960E-4318-D67F-C22D490E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 descr="8 11 Wasserballast 1">
            <a:extLst>
              <a:ext uri="{FF2B5EF4-FFF2-40B4-BE49-F238E27FC236}">
                <a16:creationId xmlns:a16="http://schemas.microsoft.com/office/drawing/2014/main" id="{BD2B2298-5FD3-6042-DFB7-E008E6AF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8" y="3089235"/>
            <a:ext cx="10576663" cy="28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4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Flexibler Wassertank in der Flügelvorderkante (LS4)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584D69-DD44-494C-BACF-AC5D3939D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299" y="1305339"/>
            <a:ext cx="7388952" cy="48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9FC54F-7A5B-4797-9152-5355C297ADF2}"/>
              </a:ext>
            </a:extLst>
          </p:cNvPr>
          <p:cNvSpPr txBox="1"/>
          <p:nvPr/>
        </p:nvSpPr>
        <p:spPr>
          <a:xfrm>
            <a:off x="1496906" y="1225550"/>
            <a:ext cx="2763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Herausnehmbarer flexibler Wassertank (Wassersack)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B11DC-BE5F-4284-B77D-F485A700FA73}"/>
              </a:ext>
            </a:extLst>
          </p:cNvPr>
          <p:cNvSpPr txBox="1"/>
          <p:nvPr/>
        </p:nvSpPr>
        <p:spPr>
          <a:xfrm>
            <a:off x="7301653" y="1225549"/>
            <a:ext cx="31360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Seil für die Montage oder zum entfernen des Wassersacks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5AD84A-37A4-455B-B06C-B0FDEFDAE559}"/>
              </a:ext>
            </a:extLst>
          </p:cNvPr>
          <p:cNvSpPr txBox="1"/>
          <p:nvPr/>
        </p:nvSpPr>
        <p:spPr>
          <a:xfrm>
            <a:off x="7301653" y="5546620"/>
            <a:ext cx="2885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Schubstange zum Bedienen des Ablassventils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698CB8-6F6C-4111-8E2D-DE9A094F4139}"/>
              </a:ext>
            </a:extLst>
          </p:cNvPr>
          <p:cNvSpPr txBox="1"/>
          <p:nvPr/>
        </p:nvSpPr>
        <p:spPr>
          <a:xfrm>
            <a:off x="1434302" y="5546620"/>
            <a:ext cx="3246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Füll- und Entleerungsöffnung mit Ventil und </a:t>
            </a:r>
            <a:r>
              <a:rPr lang="de-DE" dirty="0" err="1"/>
              <a:t>Schlauchanschluß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61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983F7-7D63-4AFB-AF33-B454B433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Hebel und Gestänge um Wasser abzulassen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3818B-9D9D-492B-A12A-3B0D2804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Tritt während dem Ablassen ein Rollmoment auf, muss das Ablassen sofort gestoppt werden. </a:t>
            </a:r>
          </a:p>
          <a:p>
            <a:r>
              <a:rPr lang="de-DE" dirty="0"/>
              <a:t>Es könnte sein, dass sich eines der Ventile nicht öffnet. Würdest du weiter ablassen, könnte das Rollmoment so groß werden, dass es die Querruderkraft übersteigt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19B038-28F9-4F72-9D43-749E09BD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82" y="3077518"/>
            <a:ext cx="2857500" cy="21621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30261D-7A78-486B-AF74-E9DDE3FC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03" y="307751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AA8C98-9F1E-4393-80E3-1D53E317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924" y="3063230"/>
            <a:ext cx="2876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BF698-874D-4422-A75C-939D05D3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LS10 lässt Wasserballast ab beim Überfliegen der Ziellinie</a:t>
            </a:r>
          </a:p>
        </p:txBody>
      </p:sp>
      <p:pic>
        <p:nvPicPr>
          <p:cNvPr id="1026" name="Picture 2" descr="Rolladen Schneider LS10 – Wikipedia">
            <a:extLst>
              <a:ext uri="{FF2B5EF4-FFF2-40B4-BE49-F238E27FC236}">
                <a16:creationId xmlns:a16="http://schemas.microsoft.com/office/drawing/2014/main" id="{3391FAB3-1271-4473-AFC3-35425AA64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555" y="1262593"/>
            <a:ext cx="7493589" cy="49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5B739A-8B0B-48EE-A246-FE5248445E12}"/>
              </a:ext>
            </a:extLst>
          </p:cNvPr>
          <p:cNvSpPr txBox="1"/>
          <p:nvPr/>
        </p:nvSpPr>
        <p:spPr>
          <a:xfrm>
            <a:off x="8207200" y="5837582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/>
              <a:t>Quelle: Wikipedia</a:t>
            </a:r>
          </a:p>
        </p:txBody>
      </p:sp>
    </p:spTree>
    <p:extLst>
      <p:ext uri="{BB962C8B-B14F-4D97-AF65-F5344CB8AC3E}">
        <p14:creationId xmlns:p14="http://schemas.microsoft.com/office/powerpoint/2010/main" val="2442506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1_Office</vt:lpstr>
      <vt:lpstr>8.11 Wasserballastsysteme</vt:lpstr>
      <vt:lpstr>Inhalt</vt:lpstr>
      <vt:lpstr>Wasserballastsysteme</vt:lpstr>
      <vt:lpstr>Flexibler Wassertank in der Flügelvorderkante (LS4)</vt:lpstr>
      <vt:lpstr>Hebel und Gestänge um Wasser abzulassen</vt:lpstr>
      <vt:lpstr>LS10 lässt Wasserballast ab beim Überfliegen der Ziellinie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2</cp:revision>
  <dcterms:created xsi:type="dcterms:W3CDTF">2021-10-14T16:59:56Z</dcterms:created>
  <dcterms:modified xsi:type="dcterms:W3CDTF">2024-01-28T21:32:31Z</dcterms:modified>
</cp:coreProperties>
</file>