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66" r:id="rId7"/>
    <p:sldId id="263" r:id="rId8"/>
    <p:sldId id="262" r:id="rId9"/>
    <p:sldId id="264" r:id="rId10"/>
    <p:sldId id="267" r:id="rId11"/>
    <p:sldId id="260" r:id="rId12"/>
    <p:sldId id="276" r:id="rId13"/>
    <p:sldId id="273" r:id="rId14"/>
    <p:sldId id="275" r:id="rId15"/>
    <p:sldId id="274" r:id="rId16"/>
    <p:sldId id="279" r:id="rId17"/>
    <p:sldId id="280" r:id="rId18"/>
    <p:sldId id="278" r:id="rId19"/>
    <p:sldId id="277"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40B7C-88F0-4793-AF44-C96A246CC6DD}" v="29" dt="2024-01-28T22:13:48.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00"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Tannenberg" userId="989a39b0e01aaf02" providerId="LiveId" clId="{C16755E7-4758-42F3-B027-DED77DD1B8F2}"/>
    <pc:docChg chg="undo custSel addSld modSld">
      <pc:chgData name="Robin Tannenberg" userId="989a39b0e01aaf02" providerId="LiveId" clId="{C16755E7-4758-42F3-B027-DED77DD1B8F2}" dt="2021-10-23T20:43:23.764" v="15" actId="1076"/>
      <pc:docMkLst>
        <pc:docMk/>
      </pc:docMkLst>
      <pc:sldChg chg="modSp mod">
        <pc:chgData name="Robin Tannenberg" userId="989a39b0e01aaf02" providerId="LiveId" clId="{C16755E7-4758-42F3-B027-DED77DD1B8F2}" dt="2021-10-23T20:39:48.495" v="2"/>
        <pc:sldMkLst>
          <pc:docMk/>
          <pc:sldMk cId="333879996" sldId="256"/>
        </pc:sldMkLst>
        <pc:spChg chg="mod">
          <ac:chgData name="Robin Tannenberg" userId="989a39b0e01aaf02" providerId="LiveId" clId="{C16755E7-4758-42F3-B027-DED77DD1B8F2}" dt="2021-10-23T20:39:48.495" v="2"/>
          <ac:spMkLst>
            <pc:docMk/>
            <pc:sldMk cId="333879996" sldId="256"/>
            <ac:spMk id="2" creationId="{7DAAE7D6-54AD-4F46-8FCD-0D65389AEFFC}"/>
          </ac:spMkLst>
        </pc:spChg>
      </pc:sldChg>
      <pc:sldChg chg="addSp delSp modSp">
        <pc:chgData name="Robin Tannenberg" userId="989a39b0e01aaf02" providerId="LiveId" clId="{C16755E7-4758-42F3-B027-DED77DD1B8F2}" dt="2021-10-23T20:42:20.466" v="3"/>
        <pc:sldMkLst>
          <pc:docMk/>
          <pc:sldMk cId="1473612254" sldId="257"/>
        </pc:sldMkLst>
        <pc:spChg chg="del">
          <ac:chgData name="Robin Tannenberg" userId="989a39b0e01aaf02" providerId="LiveId" clId="{C16755E7-4758-42F3-B027-DED77DD1B8F2}" dt="2021-10-23T20:42:20.466" v="3"/>
          <ac:spMkLst>
            <pc:docMk/>
            <pc:sldMk cId="1473612254" sldId="257"/>
            <ac:spMk id="3" creationId="{4363D4EC-53DB-4E51-A7B9-7727246F59DE}"/>
          </ac:spMkLst>
        </pc:spChg>
        <pc:picChg chg="add mod">
          <ac:chgData name="Robin Tannenberg" userId="989a39b0e01aaf02" providerId="LiveId" clId="{C16755E7-4758-42F3-B027-DED77DD1B8F2}" dt="2021-10-23T20:42:20.466" v="3"/>
          <ac:picMkLst>
            <pc:docMk/>
            <pc:sldMk cId="1473612254" sldId="257"/>
            <ac:picMk id="1026" creationId="{18584D69-DD44-494C-BACF-AC5D3939D01F}"/>
          </ac:picMkLst>
        </pc:picChg>
      </pc:sldChg>
      <pc:sldChg chg="addSp delSp modSp new mod">
        <pc:chgData name="Robin Tannenberg" userId="989a39b0e01aaf02" providerId="LiveId" clId="{C16755E7-4758-42F3-B027-DED77DD1B8F2}" dt="2021-10-23T20:43:23.764" v="15" actId="1076"/>
        <pc:sldMkLst>
          <pc:docMk/>
          <pc:sldMk cId="2726229298" sldId="258"/>
        </pc:sldMkLst>
        <pc:picChg chg="add del">
          <ac:chgData name="Robin Tannenberg" userId="989a39b0e01aaf02" providerId="LiveId" clId="{C16755E7-4758-42F3-B027-DED77DD1B8F2}" dt="2021-10-23T20:42:48.149" v="7" actId="478"/>
          <ac:picMkLst>
            <pc:docMk/>
            <pc:sldMk cId="2726229298" sldId="258"/>
            <ac:picMk id="4" creationId="{CC0FD7B3-23A4-4544-95E3-15A36018AEB6}"/>
          </ac:picMkLst>
        </pc:picChg>
        <pc:picChg chg="add mod">
          <ac:chgData name="Robin Tannenberg" userId="989a39b0e01aaf02" providerId="LiveId" clId="{C16755E7-4758-42F3-B027-DED77DD1B8F2}" dt="2021-10-23T20:43:15.644" v="13" actId="1076"/>
          <ac:picMkLst>
            <pc:docMk/>
            <pc:sldMk cId="2726229298" sldId="258"/>
            <ac:picMk id="5" creationId="{8A19B038-28F9-4F72-9D43-749E09BD3122}"/>
          </ac:picMkLst>
        </pc:picChg>
        <pc:picChg chg="add mod">
          <ac:chgData name="Robin Tannenberg" userId="989a39b0e01aaf02" providerId="LiveId" clId="{C16755E7-4758-42F3-B027-DED77DD1B8F2}" dt="2021-10-23T20:43:23.764" v="15" actId="1076"/>
          <ac:picMkLst>
            <pc:docMk/>
            <pc:sldMk cId="2726229298" sldId="258"/>
            <ac:picMk id="6" creationId="{5BAA8C98-9F1E-4393-80E3-1D53E317A1B0}"/>
          </ac:picMkLst>
        </pc:picChg>
        <pc:picChg chg="add mod">
          <ac:chgData name="Robin Tannenberg" userId="989a39b0e01aaf02" providerId="LiveId" clId="{C16755E7-4758-42F3-B027-DED77DD1B8F2}" dt="2021-10-23T20:43:18.436" v="14" actId="1076"/>
          <ac:picMkLst>
            <pc:docMk/>
            <pc:sldMk cId="2726229298" sldId="258"/>
            <ac:picMk id="2050" creationId="{6530261D-7A78-486B-AF74-E9DDE3FC4944}"/>
          </ac:picMkLst>
        </pc:picChg>
      </pc:sldChg>
    </pc:docChg>
  </pc:docChgLst>
  <pc:docChgLst>
    <pc:chgData name="Robin Tannenberg" userId="989a39b0e01aaf02" providerId="LiveId" clId="{3290AD44-A270-4BF9-B4BD-056CC962AE0E}"/>
    <pc:docChg chg="custSel modSld modMainMaster">
      <pc:chgData name="Robin Tannenberg" userId="989a39b0e01aaf02" providerId="LiveId" clId="{3290AD44-A270-4BF9-B4BD-056CC962AE0E}" dt="2021-12-19T19:45:42.314" v="44" actId="404"/>
      <pc:docMkLst>
        <pc:docMk/>
      </pc:docMkLst>
      <pc:sldChg chg="modSp">
        <pc:chgData name="Robin Tannenberg" userId="989a39b0e01aaf02" providerId="LiveId" clId="{3290AD44-A270-4BF9-B4BD-056CC962AE0E}" dt="2021-11-20T19:07:32.028" v="0"/>
        <pc:sldMkLst>
          <pc:docMk/>
          <pc:sldMk cId="333879996" sldId="256"/>
        </pc:sldMkLst>
        <pc:spChg chg="mod">
          <ac:chgData name="Robin Tannenberg" userId="989a39b0e01aaf02" providerId="LiveId" clId="{3290AD44-A270-4BF9-B4BD-056CC962AE0E}" dt="2021-11-20T19:07:32.028" v="0"/>
          <ac:spMkLst>
            <pc:docMk/>
            <pc:sldMk cId="333879996" sldId="256"/>
            <ac:spMk id="2" creationId="{7DAAE7D6-54AD-4F46-8FCD-0D65389AEFFC}"/>
          </ac:spMkLst>
        </pc:spChg>
        <pc:spChg chg="mod">
          <ac:chgData name="Robin Tannenberg" userId="989a39b0e01aaf02" providerId="LiveId" clId="{3290AD44-A270-4BF9-B4BD-056CC962AE0E}" dt="2021-11-20T19:07:32.028" v="0"/>
          <ac:spMkLst>
            <pc:docMk/>
            <pc:sldMk cId="333879996" sldId="256"/>
            <ac:spMk id="3" creationId="{EC0CE3E2-0FC8-43C5-A5CD-1AC1B525115E}"/>
          </ac:spMkLst>
        </pc:spChg>
      </pc:sldChg>
      <pc:sldChg chg="modSp mod">
        <pc:chgData name="Robin Tannenberg" userId="989a39b0e01aaf02" providerId="LiveId" clId="{3290AD44-A270-4BF9-B4BD-056CC962AE0E}" dt="2021-12-19T19:43:54.598" v="24" actId="404"/>
        <pc:sldMkLst>
          <pc:docMk/>
          <pc:sldMk cId="681796951" sldId="257"/>
        </pc:sldMkLst>
        <pc:spChg chg="mod">
          <ac:chgData name="Robin Tannenberg" userId="989a39b0e01aaf02" providerId="LiveId" clId="{3290AD44-A270-4BF9-B4BD-056CC962AE0E}" dt="2021-12-19T19:43:54.598" v="24" actId="404"/>
          <ac:spMkLst>
            <pc:docMk/>
            <pc:sldMk cId="681796951" sldId="257"/>
            <ac:spMk id="2" creationId="{E27D2699-23E9-4A6A-BCA8-647C141896F8}"/>
          </ac:spMkLst>
        </pc:spChg>
      </pc:sldChg>
      <pc:sldChg chg="modSp mod">
        <pc:chgData name="Robin Tannenberg" userId="989a39b0e01aaf02" providerId="LiveId" clId="{3290AD44-A270-4BF9-B4BD-056CC962AE0E}" dt="2021-12-19T19:43:39.436" v="22" actId="207"/>
        <pc:sldMkLst>
          <pc:docMk/>
          <pc:sldMk cId="1757858831" sldId="258"/>
        </pc:sldMkLst>
        <pc:spChg chg="mod">
          <ac:chgData name="Robin Tannenberg" userId="989a39b0e01aaf02" providerId="LiveId" clId="{3290AD44-A270-4BF9-B4BD-056CC962AE0E}" dt="2021-12-19T19:43:14.368" v="20" actId="404"/>
          <ac:spMkLst>
            <pc:docMk/>
            <pc:sldMk cId="1757858831" sldId="258"/>
            <ac:spMk id="2" creationId="{ABD6425A-DD16-4210-815A-EB0DC2DE89AA}"/>
          </ac:spMkLst>
        </pc:spChg>
        <pc:spChg chg="mod">
          <ac:chgData name="Robin Tannenberg" userId="989a39b0e01aaf02" providerId="LiveId" clId="{3290AD44-A270-4BF9-B4BD-056CC962AE0E}" dt="2021-12-19T19:43:39.436" v="22" actId="207"/>
          <ac:spMkLst>
            <pc:docMk/>
            <pc:sldMk cId="1757858831" sldId="258"/>
            <ac:spMk id="5" creationId="{AACE6389-4ED3-496C-ABFA-DE23CE1C7882}"/>
          </ac:spMkLst>
        </pc:spChg>
      </pc:sldChg>
      <pc:sldChg chg="modSp mod">
        <pc:chgData name="Robin Tannenberg" userId="989a39b0e01aaf02" providerId="LiveId" clId="{3290AD44-A270-4BF9-B4BD-056CC962AE0E}" dt="2021-12-19T19:44:09.658" v="28" actId="20577"/>
        <pc:sldMkLst>
          <pc:docMk/>
          <pc:sldMk cId="1900807746" sldId="259"/>
        </pc:sldMkLst>
        <pc:spChg chg="mod">
          <ac:chgData name="Robin Tannenberg" userId="989a39b0e01aaf02" providerId="LiveId" clId="{3290AD44-A270-4BF9-B4BD-056CC962AE0E}" dt="2021-12-19T19:44:09.658" v="28" actId="20577"/>
          <ac:spMkLst>
            <pc:docMk/>
            <pc:sldMk cId="1900807746" sldId="259"/>
            <ac:spMk id="4" creationId="{D5192E87-A7AA-4237-9279-F4B285736D90}"/>
          </ac:spMkLst>
        </pc:spChg>
        <pc:spChg chg="mod">
          <ac:chgData name="Robin Tannenberg" userId="989a39b0e01aaf02" providerId="LiveId" clId="{3290AD44-A270-4BF9-B4BD-056CC962AE0E}" dt="2021-11-20T19:07:32.028" v="0"/>
          <ac:spMkLst>
            <pc:docMk/>
            <pc:sldMk cId="1900807746" sldId="259"/>
            <ac:spMk id="5" creationId="{5C6B068B-BDEF-47AF-9782-16E98B42FBE9}"/>
          </ac:spMkLst>
        </pc:spChg>
        <pc:picChg chg="mod">
          <ac:chgData name="Robin Tannenberg" userId="989a39b0e01aaf02" providerId="LiveId" clId="{3290AD44-A270-4BF9-B4BD-056CC962AE0E}" dt="2021-11-20T19:07:32.028" v="0"/>
          <ac:picMkLst>
            <pc:docMk/>
            <pc:sldMk cId="1900807746" sldId="259"/>
            <ac:picMk id="3074" creationId="{138BFFBE-4C40-411D-A076-E114A9B95641}"/>
          </ac:picMkLst>
        </pc:picChg>
      </pc:sldChg>
      <pc:sldChg chg="modSp mod">
        <pc:chgData name="Robin Tannenberg" userId="989a39b0e01aaf02" providerId="LiveId" clId="{3290AD44-A270-4BF9-B4BD-056CC962AE0E}" dt="2021-12-19T19:44:22.501" v="30" actId="404"/>
        <pc:sldMkLst>
          <pc:docMk/>
          <pc:sldMk cId="633539237" sldId="260"/>
        </pc:sldMkLst>
        <pc:spChg chg="mod">
          <ac:chgData name="Robin Tannenberg" userId="989a39b0e01aaf02" providerId="LiveId" clId="{3290AD44-A270-4BF9-B4BD-056CC962AE0E}" dt="2021-12-19T19:44:22.501" v="30" actId="404"/>
          <ac:spMkLst>
            <pc:docMk/>
            <pc:sldMk cId="633539237" sldId="260"/>
            <ac:spMk id="2" creationId="{4D4F6C00-A52B-4628-8BAD-D0C1A1EA72F8}"/>
          </ac:spMkLst>
        </pc:spChg>
        <pc:spChg chg="mod">
          <ac:chgData name="Robin Tannenberg" userId="989a39b0e01aaf02" providerId="LiveId" clId="{3290AD44-A270-4BF9-B4BD-056CC962AE0E}" dt="2021-11-20T19:07:32.028" v="0"/>
          <ac:spMkLst>
            <pc:docMk/>
            <pc:sldMk cId="633539237" sldId="260"/>
            <ac:spMk id="3" creationId="{1D7F5698-8A8F-44BB-99AB-5F4651717E41}"/>
          </ac:spMkLst>
        </pc:spChg>
        <pc:picChg chg="mod">
          <ac:chgData name="Robin Tannenberg" userId="989a39b0e01aaf02" providerId="LiveId" clId="{3290AD44-A270-4BF9-B4BD-056CC962AE0E}" dt="2021-11-20T19:07:32.028" v="0"/>
          <ac:picMkLst>
            <pc:docMk/>
            <pc:sldMk cId="633539237" sldId="260"/>
            <ac:picMk id="6" creationId="{7E6FC796-2B16-4021-AAA4-3A4AB4C0FAD5}"/>
          </ac:picMkLst>
        </pc:picChg>
      </pc:sldChg>
      <pc:sldChg chg="modSp mod">
        <pc:chgData name="Robin Tannenberg" userId="989a39b0e01aaf02" providerId="LiveId" clId="{3290AD44-A270-4BF9-B4BD-056CC962AE0E}" dt="2021-11-20T19:07:32.102" v="3" actId="27636"/>
        <pc:sldMkLst>
          <pc:docMk/>
          <pc:sldMk cId="4290008434" sldId="261"/>
        </pc:sldMkLst>
        <pc:spChg chg="mod">
          <ac:chgData name="Robin Tannenberg" userId="989a39b0e01aaf02" providerId="LiveId" clId="{3290AD44-A270-4BF9-B4BD-056CC962AE0E}" dt="2021-11-20T19:07:32.102" v="3" actId="27636"/>
          <ac:spMkLst>
            <pc:docMk/>
            <pc:sldMk cId="4290008434" sldId="261"/>
            <ac:spMk id="2" creationId="{B3EC0D50-5856-4BCC-B9EF-2E7AD6BA78F9}"/>
          </ac:spMkLst>
        </pc:spChg>
        <pc:spChg chg="mod">
          <ac:chgData name="Robin Tannenberg" userId="989a39b0e01aaf02" providerId="LiveId" clId="{3290AD44-A270-4BF9-B4BD-056CC962AE0E}" dt="2021-11-20T19:07:32.028" v="0"/>
          <ac:spMkLst>
            <pc:docMk/>
            <pc:sldMk cId="4290008434" sldId="261"/>
            <ac:spMk id="3" creationId="{6E98E157-42A9-4425-AB6D-88A7AE5EEC45}"/>
          </ac:spMkLst>
        </pc:spChg>
        <pc:picChg chg="mod">
          <ac:chgData name="Robin Tannenberg" userId="989a39b0e01aaf02" providerId="LiveId" clId="{3290AD44-A270-4BF9-B4BD-056CC962AE0E}" dt="2021-11-20T19:07:32.028" v="0"/>
          <ac:picMkLst>
            <pc:docMk/>
            <pc:sldMk cId="4290008434" sldId="261"/>
            <ac:picMk id="6" creationId="{7D8C0D45-8D6F-4D14-8CF0-A3FD80FE9BEB}"/>
          </ac:picMkLst>
        </pc:picChg>
      </pc:sldChg>
      <pc:sldChg chg="modSp mod">
        <pc:chgData name="Robin Tannenberg" userId="989a39b0e01aaf02" providerId="LiveId" clId="{3290AD44-A270-4BF9-B4BD-056CC962AE0E}" dt="2021-12-19T19:44:29.606" v="32" actId="404"/>
        <pc:sldMkLst>
          <pc:docMk/>
          <pc:sldMk cId="3639974078" sldId="262"/>
        </pc:sldMkLst>
        <pc:spChg chg="mod">
          <ac:chgData name="Robin Tannenberg" userId="989a39b0e01aaf02" providerId="LiveId" clId="{3290AD44-A270-4BF9-B4BD-056CC962AE0E}" dt="2021-12-19T19:44:29.606" v="32" actId="404"/>
          <ac:spMkLst>
            <pc:docMk/>
            <pc:sldMk cId="3639974078" sldId="262"/>
            <ac:spMk id="5" creationId="{4C06BA47-30DA-4754-A499-BAC341FDFEE4}"/>
          </ac:spMkLst>
        </pc:spChg>
        <pc:picChg chg="mod">
          <ac:chgData name="Robin Tannenberg" userId="989a39b0e01aaf02" providerId="LiveId" clId="{3290AD44-A270-4BF9-B4BD-056CC962AE0E}" dt="2021-11-20T19:08:09.819" v="13" actId="1076"/>
          <ac:picMkLst>
            <pc:docMk/>
            <pc:sldMk cId="3639974078" sldId="262"/>
            <ac:picMk id="7" creationId="{40D95637-7CEA-453D-9A29-4D4C8DE19B55}"/>
          </ac:picMkLst>
        </pc:picChg>
      </pc:sldChg>
      <pc:sldChg chg="modSp mod">
        <pc:chgData name="Robin Tannenberg" userId="989a39b0e01aaf02" providerId="LiveId" clId="{3290AD44-A270-4BF9-B4BD-056CC962AE0E}" dt="2021-12-19T19:44:42.166" v="36" actId="404"/>
        <pc:sldMkLst>
          <pc:docMk/>
          <pc:sldMk cId="186366346" sldId="263"/>
        </pc:sldMkLst>
        <pc:spChg chg="mod">
          <ac:chgData name="Robin Tannenberg" userId="989a39b0e01aaf02" providerId="LiveId" clId="{3290AD44-A270-4BF9-B4BD-056CC962AE0E}" dt="2021-12-19T19:44:42.166" v="36" actId="404"/>
          <ac:spMkLst>
            <pc:docMk/>
            <pc:sldMk cId="186366346" sldId="263"/>
            <ac:spMk id="2" creationId="{BDA79554-5F03-4A95-883C-A1EB6CD98510}"/>
          </ac:spMkLst>
        </pc:spChg>
        <pc:picChg chg="mod">
          <ac:chgData name="Robin Tannenberg" userId="989a39b0e01aaf02" providerId="LiveId" clId="{3290AD44-A270-4BF9-B4BD-056CC962AE0E}" dt="2021-11-20T19:07:32.028" v="0"/>
          <ac:picMkLst>
            <pc:docMk/>
            <pc:sldMk cId="186366346" sldId="263"/>
            <ac:picMk id="4098" creationId="{A49E57E7-8BB3-4291-BE4C-F3B35D076767}"/>
          </ac:picMkLst>
        </pc:picChg>
      </pc:sldChg>
      <pc:sldChg chg="modSp mod">
        <pc:chgData name="Robin Tannenberg" userId="989a39b0e01aaf02" providerId="LiveId" clId="{3290AD44-A270-4BF9-B4BD-056CC962AE0E}" dt="2021-12-19T19:45:33.176" v="42" actId="14100"/>
        <pc:sldMkLst>
          <pc:docMk/>
          <pc:sldMk cId="3036176623" sldId="264"/>
        </pc:sldMkLst>
        <pc:spChg chg="mod">
          <ac:chgData name="Robin Tannenberg" userId="989a39b0e01aaf02" providerId="LiveId" clId="{3290AD44-A270-4BF9-B4BD-056CC962AE0E}" dt="2021-12-19T19:45:33.176" v="42" actId="14100"/>
          <ac:spMkLst>
            <pc:docMk/>
            <pc:sldMk cId="3036176623" sldId="264"/>
            <ac:spMk id="2" creationId="{D6787B2C-1C71-4ADC-8616-A9A9FE321E3F}"/>
          </ac:spMkLst>
        </pc:spChg>
        <pc:picChg chg="mod">
          <ac:chgData name="Robin Tannenberg" userId="989a39b0e01aaf02" providerId="LiveId" clId="{3290AD44-A270-4BF9-B4BD-056CC962AE0E}" dt="2021-11-20T19:07:32.028" v="0"/>
          <ac:picMkLst>
            <pc:docMk/>
            <pc:sldMk cId="3036176623" sldId="264"/>
            <ac:picMk id="5122" creationId="{9FF2626A-C4EF-40A0-A561-C59AAA0A6914}"/>
          </ac:picMkLst>
        </pc:picChg>
      </pc:sldChg>
      <pc:sldChg chg="modSp mod">
        <pc:chgData name="Robin Tannenberg" userId="989a39b0e01aaf02" providerId="LiveId" clId="{3290AD44-A270-4BF9-B4BD-056CC962AE0E}" dt="2021-11-20T19:08:47.084" v="18" actId="14100"/>
        <pc:sldMkLst>
          <pc:docMk/>
          <pc:sldMk cId="4168660692" sldId="265"/>
        </pc:sldMkLst>
        <pc:spChg chg="mod">
          <ac:chgData name="Robin Tannenberg" userId="989a39b0e01aaf02" providerId="LiveId" clId="{3290AD44-A270-4BF9-B4BD-056CC962AE0E}" dt="2021-11-20T19:07:32.128" v="9" actId="27636"/>
          <ac:spMkLst>
            <pc:docMk/>
            <pc:sldMk cId="4168660692" sldId="265"/>
            <ac:spMk id="2" creationId="{332C4240-2517-4296-8DA7-48461EEB46AD}"/>
          </ac:spMkLst>
        </pc:spChg>
        <pc:picChg chg="mod">
          <ac:chgData name="Robin Tannenberg" userId="989a39b0e01aaf02" providerId="LiveId" clId="{3290AD44-A270-4BF9-B4BD-056CC962AE0E}" dt="2021-11-20T19:08:47.084" v="18" actId="14100"/>
          <ac:picMkLst>
            <pc:docMk/>
            <pc:sldMk cId="4168660692" sldId="265"/>
            <ac:picMk id="4" creationId="{F33C0069-68C0-427A-A9F7-7B2B0FC7A55F}"/>
          </ac:picMkLst>
        </pc:picChg>
      </pc:sldChg>
      <pc:sldChg chg="modSp mod">
        <pc:chgData name="Robin Tannenberg" userId="989a39b0e01aaf02" providerId="LiveId" clId="{3290AD44-A270-4BF9-B4BD-056CC962AE0E}" dt="2021-12-19T19:44:35.306" v="34" actId="404"/>
        <pc:sldMkLst>
          <pc:docMk/>
          <pc:sldMk cId="3961920980" sldId="266"/>
        </pc:sldMkLst>
        <pc:spChg chg="mod">
          <ac:chgData name="Robin Tannenberg" userId="989a39b0e01aaf02" providerId="LiveId" clId="{3290AD44-A270-4BF9-B4BD-056CC962AE0E}" dt="2021-12-19T19:44:35.306" v="34" actId="404"/>
          <ac:spMkLst>
            <pc:docMk/>
            <pc:sldMk cId="3961920980" sldId="266"/>
            <ac:spMk id="2" creationId="{1857A16B-C6F1-44FB-BCB0-2C06A74D2B64}"/>
          </ac:spMkLst>
        </pc:spChg>
      </pc:sldChg>
      <pc:sldChg chg="modSp mod">
        <pc:chgData name="Robin Tannenberg" userId="989a39b0e01aaf02" providerId="LiveId" clId="{3290AD44-A270-4BF9-B4BD-056CC962AE0E}" dt="2021-12-19T19:45:42.314" v="44" actId="404"/>
        <pc:sldMkLst>
          <pc:docMk/>
          <pc:sldMk cId="2538300860" sldId="267"/>
        </pc:sldMkLst>
        <pc:spChg chg="mod">
          <ac:chgData name="Robin Tannenberg" userId="989a39b0e01aaf02" providerId="LiveId" clId="{3290AD44-A270-4BF9-B4BD-056CC962AE0E}" dt="2021-12-19T19:45:42.314" v="44" actId="404"/>
          <ac:spMkLst>
            <pc:docMk/>
            <pc:sldMk cId="2538300860" sldId="267"/>
            <ac:spMk id="2" creationId="{9D58AE8A-BF75-46F5-A216-DB088F6D554C}"/>
          </ac:spMkLst>
        </pc:spChg>
        <pc:picChg chg="mod">
          <ac:chgData name="Robin Tannenberg" userId="989a39b0e01aaf02" providerId="LiveId" clId="{3290AD44-A270-4BF9-B4BD-056CC962AE0E}" dt="2021-11-20T19:08:34.237" v="16" actId="14100"/>
          <ac:picMkLst>
            <pc:docMk/>
            <pc:sldMk cId="2538300860" sldId="267"/>
            <ac:picMk id="4" creationId="{E5F88302-5A19-4AEF-9ACA-7835017668E1}"/>
          </ac:picMkLst>
        </pc:picChg>
      </pc:sldChg>
      <pc:sldMasterChg chg="modSldLayout">
        <pc:chgData name="Robin Tannenberg" userId="989a39b0e01aaf02" providerId="LiveId" clId="{3290AD44-A270-4BF9-B4BD-056CC962AE0E}" dt="2021-11-20T19:07:39.748" v="10" actId="478"/>
        <pc:sldMasterMkLst>
          <pc:docMk/>
          <pc:sldMasterMk cId="2582115785" sldId="2147483660"/>
        </pc:sldMasterMkLst>
        <pc:sldLayoutChg chg="delSp mod">
          <pc:chgData name="Robin Tannenberg" userId="989a39b0e01aaf02" providerId="LiveId" clId="{3290AD44-A270-4BF9-B4BD-056CC962AE0E}" dt="2021-11-20T19:07:39.748" v="10" actId="478"/>
          <pc:sldLayoutMkLst>
            <pc:docMk/>
            <pc:sldMasterMk cId="2582115785" sldId="2147483660"/>
            <pc:sldLayoutMk cId="1693224264" sldId="2147483665"/>
          </pc:sldLayoutMkLst>
          <pc:spChg chg="del">
            <ac:chgData name="Robin Tannenberg" userId="989a39b0e01aaf02" providerId="LiveId" clId="{3290AD44-A270-4BF9-B4BD-056CC962AE0E}" dt="2021-11-20T19:07:39.748" v="10" actId="478"/>
            <ac:spMkLst>
              <pc:docMk/>
              <pc:sldMasterMk cId="2582115785" sldId="2147483660"/>
              <pc:sldLayoutMk cId="1693224264" sldId="2147483665"/>
              <ac:spMk id="4" creationId="{8BEABBFE-DE46-4003-AAEA-7AE16A504467}"/>
            </ac:spMkLst>
          </pc:spChg>
          <pc:spChg chg="del">
            <ac:chgData name="Robin Tannenberg" userId="989a39b0e01aaf02" providerId="LiveId" clId="{3290AD44-A270-4BF9-B4BD-056CC962AE0E}" dt="2021-11-20T19:07:39.748" v="10" actId="478"/>
            <ac:spMkLst>
              <pc:docMk/>
              <pc:sldMasterMk cId="2582115785" sldId="2147483660"/>
              <pc:sldLayoutMk cId="1693224264" sldId="2147483665"/>
              <ac:spMk id="5" creationId="{90D5D6E0-CCFA-4890-A28C-3D14E9A0E305}"/>
            </ac:spMkLst>
          </pc:spChg>
        </pc:sldLayoutChg>
      </pc:sldMasterChg>
    </pc:docChg>
  </pc:docChgLst>
  <pc:docChgLst>
    <pc:chgData name="Robin Tannenberg" userId="989a39b0e01aaf02" providerId="LiveId" clId="{FAF1BBA6-D14E-4246-9EED-A2D8EBDD7377}"/>
    <pc:docChg chg="addSld modSld modMainMaster">
      <pc:chgData name="Robin Tannenberg" userId="989a39b0e01aaf02" providerId="LiveId" clId="{FAF1BBA6-D14E-4246-9EED-A2D8EBDD7377}" dt="2021-10-14T17:05:24.142" v="60" actId="6549"/>
      <pc:docMkLst>
        <pc:docMk/>
      </pc:docMkLst>
      <pc:sldChg chg="modSp new mod">
        <pc:chgData name="Robin Tannenberg" userId="989a39b0e01aaf02" providerId="LiveId" clId="{FAF1BBA6-D14E-4246-9EED-A2D8EBDD7377}" dt="2021-10-14T17:05:24.142" v="60" actId="6549"/>
        <pc:sldMkLst>
          <pc:docMk/>
          <pc:sldMk cId="333879996" sldId="256"/>
        </pc:sldMkLst>
        <pc:spChg chg="mod">
          <ac:chgData name="Robin Tannenberg" userId="989a39b0e01aaf02" providerId="LiveId" clId="{FAF1BBA6-D14E-4246-9EED-A2D8EBDD7377}" dt="2021-10-14T17:05:24.142" v="60" actId="6549"/>
          <ac:spMkLst>
            <pc:docMk/>
            <pc:sldMk cId="333879996" sldId="256"/>
            <ac:spMk id="2" creationId="{7DAAE7D6-54AD-4F46-8FCD-0D65389AEFFC}"/>
          </ac:spMkLst>
        </pc:spChg>
      </pc:sldChg>
      <pc:sldChg chg="new">
        <pc:chgData name="Robin Tannenberg" userId="989a39b0e01aaf02" providerId="LiveId" clId="{FAF1BBA6-D14E-4246-9EED-A2D8EBDD7377}" dt="2021-10-14T17:00:04.851" v="4" actId="680"/>
        <pc:sldMkLst>
          <pc:docMk/>
          <pc:sldMk cId="1473612254" sldId="257"/>
        </pc:sldMkLst>
      </pc:sldChg>
      <pc:sldMasterChg chg="modSp mod modSldLayout">
        <pc:chgData name="Robin Tannenberg" userId="989a39b0e01aaf02" providerId="LiveId" clId="{FAF1BBA6-D14E-4246-9EED-A2D8EBDD7377}" dt="2021-10-14T17:05:06.339" v="59" actId="14100"/>
        <pc:sldMasterMkLst>
          <pc:docMk/>
          <pc:sldMasterMk cId="2322215065" sldId="2147483648"/>
        </pc:sldMasterMkLst>
        <pc:spChg chg="mod">
          <ac:chgData name="Robin Tannenberg" userId="989a39b0e01aaf02" providerId="LiveId" clId="{FAF1BBA6-D14E-4246-9EED-A2D8EBDD7377}" dt="2021-10-14T17:02:38.847" v="24" actId="20577"/>
          <ac:spMkLst>
            <pc:docMk/>
            <pc:sldMasterMk cId="2322215065" sldId="2147483648"/>
            <ac:spMk id="2" creationId="{C87706F6-3142-4974-A3F1-C5F0DB17D28D}"/>
          </ac:spMkLst>
        </pc:spChg>
        <pc:spChg chg="mod">
          <ac:chgData name="Robin Tannenberg" userId="989a39b0e01aaf02" providerId="LiveId" clId="{FAF1BBA6-D14E-4246-9EED-A2D8EBDD7377}" dt="2021-10-14T17:02:10.713" v="22" actId="404"/>
          <ac:spMkLst>
            <pc:docMk/>
            <pc:sldMasterMk cId="2322215065" sldId="2147483648"/>
            <ac:spMk id="3" creationId="{5F2FE77C-0D10-4432-8BF5-2B3CF651A97D}"/>
          </ac:spMkLst>
        </pc:spChg>
        <pc:sldLayoutChg chg="modSp mod">
          <pc:chgData name="Robin Tannenberg" userId="989a39b0e01aaf02" providerId="LiveId" clId="{FAF1BBA6-D14E-4246-9EED-A2D8EBDD7377}" dt="2021-10-14T17:02:57.117" v="25" actId="14100"/>
          <pc:sldLayoutMkLst>
            <pc:docMk/>
            <pc:sldMasterMk cId="2322215065" sldId="2147483648"/>
            <pc:sldLayoutMk cId="48058653" sldId="2147483652"/>
          </pc:sldLayoutMkLst>
          <pc:spChg chg="mod">
            <ac:chgData name="Robin Tannenberg" userId="989a39b0e01aaf02" providerId="LiveId" clId="{FAF1BBA6-D14E-4246-9EED-A2D8EBDD7377}" dt="2021-10-14T17:02:57.117" v="25" actId="14100"/>
            <ac:spMkLst>
              <pc:docMk/>
              <pc:sldMasterMk cId="2322215065" sldId="2147483648"/>
              <pc:sldLayoutMk cId="48058653" sldId="2147483652"/>
              <ac:spMk id="3" creationId="{50A971D5-56F4-4BA3-9C8A-0AA7FC06AE51}"/>
            </ac:spMkLst>
          </pc:spChg>
          <pc:spChg chg="mod">
            <ac:chgData name="Robin Tannenberg" userId="989a39b0e01aaf02" providerId="LiveId" clId="{FAF1BBA6-D14E-4246-9EED-A2D8EBDD7377}" dt="2021-10-14T17:02:57.117" v="25" actId="14100"/>
            <ac:spMkLst>
              <pc:docMk/>
              <pc:sldMasterMk cId="2322215065" sldId="2147483648"/>
              <pc:sldLayoutMk cId="48058653" sldId="2147483652"/>
              <ac:spMk id="4" creationId="{7AE3833C-5BF3-4002-82BB-96E0620FCEC8}"/>
            </ac:spMkLst>
          </pc:spChg>
        </pc:sldLayoutChg>
        <pc:sldLayoutChg chg="modSp mod">
          <pc:chgData name="Robin Tannenberg" userId="989a39b0e01aaf02" providerId="LiveId" clId="{FAF1BBA6-D14E-4246-9EED-A2D8EBDD7377}" dt="2021-10-14T17:03:59.677" v="40" actId="14100"/>
          <pc:sldLayoutMkLst>
            <pc:docMk/>
            <pc:sldMasterMk cId="2322215065" sldId="2147483648"/>
            <pc:sldLayoutMk cId="1097723983" sldId="2147483653"/>
          </pc:sldLayoutMkLst>
          <pc:spChg chg="mod">
            <ac:chgData name="Robin Tannenberg" userId="989a39b0e01aaf02" providerId="LiveId" clId="{FAF1BBA6-D14E-4246-9EED-A2D8EBDD7377}" dt="2021-10-14T17:03:54.268" v="39" actId="20577"/>
            <ac:spMkLst>
              <pc:docMk/>
              <pc:sldMasterMk cId="2322215065" sldId="2147483648"/>
              <pc:sldLayoutMk cId="1097723983" sldId="2147483653"/>
              <ac:spMk id="2" creationId="{4CB41C59-9516-484E-A44E-F48121668D6D}"/>
            </ac:spMkLst>
          </pc:spChg>
          <pc:spChg chg="mod">
            <ac:chgData name="Robin Tannenberg" userId="989a39b0e01aaf02" providerId="LiveId" clId="{FAF1BBA6-D14E-4246-9EED-A2D8EBDD7377}" dt="2021-10-14T17:03:49.187" v="37" actId="403"/>
            <ac:spMkLst>
              <pc:docMk/>
              <pc:sldMasterMk cId="2322215065" sldId="2147483648"/>
              <pc:sldLayoutMk cId="1097723983" sldId="2147483653"/>
              <ac:spMk id="3" creationId="{E6A45976-04A9-4BEF-8C44-C18192BDC5CE}"/>
            </ac:spMkLst>
          </pc:spChg>
          <pc:spChg chg="mod">
            <ac:chgData name="Robin Tannenberg" userId="989a39b0e01aaf02" providerId="LiveId" clId="{FAF1BBA6-D14E-4246-9EED-A2D8EBDD7377}" dt="2021-10-14T17:03:59.677" v="40" actId="14100"/>
            <ac:spMkLst>
              <pc:docMk/>
              <pc:sldMasterMk cId="2322215065" sldId="2147483648"/>
              <pc:sldLayoutMk cId="1097723983" sldId="2147483653"/>
              <ac:spMk id="4" creationId="{846D6CC0-F994-4A98-86E2-81A5BA6CA094}"/>
            </ac:spMkLst>
          </pc:spChg>
          <pc:spChg chg="mod">
            <ac:chgData name="Robin Tannenberg" userId="989a39b0e01aaf02" providerId="LiveId" clId="{FAF1BBA6-D14E-4246-9EED-A2D8EBDD7377}" dt="2021-10-14T17:03:49.187" v="37" actId="403"/>
            <ac:spMkLst>
              <pc:docMk/>
              <pc:sldMasterMk cId="2322215065" sldId="2147483648"/>
              <pc:sldLayoutMk cId="1097723983" sldId="2147483653"/>
              <ac:spMk id="5" creationId="{BB0A673C-6D90-4360-86C4-84F3B10ADD15}"/>
            </ac:spMkLst>
          </pc:spChg>
          <pc:spChg chg="mod">
            <ac:chgData name="Robin Tannenberg" userId="989a39b0e01aaf02" providerId="LiveId" clId="{FAF1BBA6-D14E-4246-9EED-A2D8EBDD7377}" dt="2021-10-14T17:03:59.677" v="40" actId="14100"/>
            <ac:spMkLst>
              <pc:docMk/>
              <pc:sldMasterMk cId="2322215065" sldId="2147483648"/>
              <pc:sldLayoutMk cId="1097723983" sldId="2147483653"/>
              <ac:spMk id="6" creationId="{EB946A9C-6D32-44D3-A294-9CAE7AFA6EC3}"/>
            </ac:spMkLst>
          </pc:spChg>
        </pc:sldLayoutChg>
        <pc:sldLayoutChg chg="modSp mod">
          <pc:chgData name="Robin Tannenberg" userId="989a39b0e01aaf02" providerId="LiveId" clId="{FAF1BBA6-D14E-4246-9EED-A2D8EBDD7377}" dt="2021-10-14T17:04:15.277" v="44" actId="404"/>
          <pc:sldLayoutMkLst>
            <pc:docMk/>
            <pc:sldMasterMk cId="2322215065" sldId="2147483648"/>
            <pc:sldLayoutMk cId="1639017745" sldId="2147483656"/>
          </pc:sldLayoutMkLst>
          <pc:spChg chg="mod">
            <ac:chgData name="Robin Tannenberg" userId="989a39b0e01aaf02" providerId="LiveId" clId="{FAF1BBA6-D14E-4246-9EED-A2D8EBDD7377}" dt="2021-10-14T17:04:15.277" v="44" actId="404"/>
            <ac:spMkLst>
              <pc:docMk/>
              <pc:sldMasterMk cId="2322215065" sldId="2147483648"/>
              <pc:sldLayoutMk cId="1639017745" sldId="2147483656"/>
              <ac:spMk id="3" creationId="{63A193F9-65AB-4876-A1D2-F77381CE5553}"/>
            </ac:spMkLst>
          </pc:spChg>
        </pc:sldLayoutChg>
        <pc:sldLayoutChg chg="modSp mod">
          <pc:chgData name="Robin Tannenberg" userId="989a39b0e01aaf02" providerId="LiveId" clId="{FAF1BBA6-D14E-4246-9EED-A2D8EBDD7377}" dt="2021-10-14T17:04:31.253" v="45" actId="14100"/>
          <pc:sldLayoutMkLst>
            <pc:docMk/>
            <pc:sldMasterMk cId="2322215065" sldId="2147483648"/>
            <pc:sldLayoutMk cId="873313134" sldId="2147483657"/>
          </pc:sldLayoutMkLst>
          <pc:spChg chg="mod">
            <ac:chgData name="Robin Tannenberg" userId="989a39b0e01aaf02" providerId="LiveId" clId="{FAF1BBA6-D14E-4246-9EED-A2D8EBDD7377}" dt="2021-10-14T17:04:31.253" v="45" actId="14100"/>
            <ac:spMkLst>
              <pc:docMk/>
              <pc:sldMasterMk cId="2322215065" sldId="2147483648"/>
              <pc:sldLayoutMk cId="873313134" sldId="2147483657"/>
              <ac:spMk id="3" creationId="{F76EF6A3-5ABC-4046-A730-1775017B2A33}"/>
            </ac:spMkLst>
          </pc:spChg>
        </pc:sldLayoutChg>
        <pc:sldLayoutChg chg="modSp mod">
          <pc:chgData name="Robin Tannenberg" userId="989a39b0e01aaf02" providerId="LiveId" clId="{FAF1BBA6-D14E-4246-9EED-A2D8EBDD7377}" dt="2021-10-14T17:05:06.339" v="59" actId="14100"/>
          <pc:sldLayoutMkLst>
            <pc:docMk/>
            <pc:sldMasterMk cId="2322215065" sldId="2147483648"/>
            <pc:sldLayoutMk cId="469513598" sldId="2147483659"/>
          </pc:sldLayoutMkLst>
          <pc:spChg chg="mod">
            <ac:chgData name="Robin Tannenberg" userId="989a39b0e01aaf02" providerId="LiveId" clId="{FAF1BBA6-D14E-4246-9EED-A2D8EBDD7377}" dt="2021-10-14T17:05:01.592" v="58" actId="20577"/>
            <ac:spMkLst>
              <pc:docMk/>
              <pc:sldMasterMk cId="2322215065" sldId="2147483648"/>
              <pc:sldLayoutMk cId="469513598" sldId="2147483659"/>
              <ac:spMk id="2" creationId="{75FDEBA9-4907-4C10-BE4E-36449F9265B8}"/>
            </ac:spMkLst>
          </pc:spChg>
          <pc:spChg chg="mod">
            <ac:chgData name="Robin Tannenberg" userId="989a39b0e01aaf02" providerId="LiveId" clId="{FAF1BBA6-D14E-4246-9EED-A2D8EBDD7377}" dt="2021-10-14T17:05:06.339" v="59" actId="14100"/>
            <ac:spMkLst>
              <pc:docMk/>
              <pc:sldMasterMk cId="2322215065" sldId="2147483648"/>
              <pc:sldLayoutMk cId="469513598" sldId="2147483659"/>
              <ac:spMk id="3" creationId="{17D3BE1B-CA53-4F89-BA5E-562ABE62B1B6}"/>
            </ac:spMkLst>
          </pc:spChg>
        </pc:sldLayoutChg>
      </pc:sldMasterChg>
    </pc:docChg>
  </pc:docChgLst>
  <pc:docChgLst>
    <pc:chgData name="Robin Tannenberg" userId="989a39b0e01aaf02" providerId="LiveId" clId="{D4B94736-AFEE-4365-AD63-D3ADA2F6FB84}"/>
    <pc:docChg chg="undo custSel addSld delSld modSld">
      <pc:chgData name="Robin Tannenberg" userId="989a39b0e01aaf02" providerId="LiveId" clId="{D4B94736-AFEE-4365-AD63-D3ADA2F6FB84}" dt="2021-10-30T15:56:37.442" v="507" actId="20577"/>
      <pc:docMkLst>
        <pc:docMk/>
      </pc:docMkLst>
      <pc:sldChg chg="modSp mod">
        <pc:chgData name="Robin Tannenberg" userId="989a39b0e01aaf02" providerId="LiveId" clId="{D4B94736-AFEE-4365-AD63-D3ADA2F6FB84}" dt="2021-10-23T20:47:11.411" v="2"/>
        <pc:sldMkLst>
          <pc:docMk/>
          <pc:sldMk cId="333879996" sldId="256"/>
        </pc:sldMkLst>
        <pc:spChg chg="mod">
          <ac:chgData name="Robin Tannenberg" userId="989a39b0e01aaf02" providerId="LiveId" clId="{D4B94736-AFEE-4365-AD63-D3ADA2F6FB84}" dt="2021-10-23T20:47:11.411" v="2"/>
          <ac:spMkLst>
            <pc:docMk/>
            <pc:sldMk cId="333879996" sldId="256"/>
            <ac:spMk id="2" creationId="{7DAAE7D6-54AD-4F46-8FCD-0D65389AEFFC}"/>
          </ac:spMkLst>
        </pc:spChg>
      </pc:sldChg>
      <pc:sldChg chg="addSp delSp modSp new mod">
        <pc:chgData name="Robin Tannenberg" userId="989a39b0e01aaf02" providerId="LiveId" clId="{D4B94736-AFEE-4365-AD63-D3ADA2F6FB84}" dt="2021-10-30T15:38:03.458" v="337" actId="20577"/>
        <pc:sldMkLst>
          <pc:docMk/>
          <pc:sldMk cId="681796951" sldId="257"/>
        </pc:sldMkLst>
        <pc:spChg chg="mod">
          <ac:chgData name="Robin Tannenberg" userId="989a39b0e01aaf02" providerId="LiveId" clId="{D4B94736-AFEE-4365-AD63-D3ADA2F6FB84}" dt="2021-10-30T15:38:03.458" v="337" actId="20577"/>
          <ac:spMkLst>
            <pc:docMk/>
            <pc:sldMk cId="681796951" sldId="257"/>
            <ac:spMk id="2" creationId="{E27D2699-23E9-4A6A-BCA8-647C141896F8}"/>
          </ac:spMkLst>
        </pc:spChg>
        <pc:spChg chg="mod">
          <ac:chgData name="Robin Tannenberg" userId="989a39b0e01aaf02" providerId="LiveId" clId="{D4B94736-AFEE-4365-AD63-D3ADA2F6FB84}" dt="2021-10-30T14:40:41.056" v="88" actId="20577"/>
          <ac:spMkLst>
            <pc:docMk/>
            <pc:sldMk cId="681796951" sldId="257"/>
            <ac:spMk id="3" creationId="{E3418317-8883-480F-9E2C-48D21A02EA74}"/>
          </ac:spMkLst>
        </pc:spChg>
        <pc:spChg chg="add mod">
          <ac:chgData name="Robin Tannenberg" userId="989a39b0e01aaf02" providerId="LiveId" clId="{D4B94736-AFEE-4365-AD63-D3ADA2F6FB84}" dt="2021-10-30T14:40:12.799" v="85" actId="1076"/>
          <ac:spMkLst>
            <pc:docMk/>
            <pc:sldMk cId="681796951" sldId="257"/>
            <ac:spMk id="4" creationId="{F537905B-483A-4757-AF7C-DC9A5F063317}"/>
          </ac:spMkLst>
        </pc:spChg>
        <pc:spChg chg="add mod">
          <ac:chgData name="Robin Tannenberg" userId="989a39b0e01aaf02" providerId="LiveId" clId="{D4B94736-AFEE-4365-AD63-D3ADA2F6FB84}" dt="2021-10-30T14:37:38.979" v="43" actId="1076"/>
          <ac:spMkLst>
            <pc:docMk/>
            <pc:sldMk cId="681796951" sldId="257"/>
            <ac:spMk id="6" creationId="{38AA7C38-9ABF-46A5-A827-15053AD61C89}"/>
          </ac:spMkLst>
        </pc:spChg>
        <pc:spChg chg="add mod">
          <ac:chgData name="Robin Tannenberg" userId="989a39b0e01aaf02" providerId="LiveId" clId="{D4B94736-AFEE-4365-AD63-D3ADA2F6FB84}" dt="2021-10-30T14:39:14.508" v="82" actId="1076"/>
          <ac:spMkLst>
            <pc:docMk/>
            <pc:sldMk cId="681796951" sldId="257"/>
            <ac:spMk id="7" creationId="{9AAD54B4-056E-4965-86F2-9699F811444A}"/>
          </ac:spMkLst>
        </pc:spChg>
        <pc:spChg chg="add mod">
          <ac:chgData name="Robin Tannenberg" userId="989a39b0e01aaf02" providerId="LiveId" clId="{D4B94736-AFEE-4365-AD63-D3ADA2F6FB84}" dt="2021-10-30T14:39:01.388" v="71" actId="20577"/>
          <ac:spMkLst>
            <pc:docMk/>
            <pc:sldMk cId="681796951" sldId="257"/>
            <ac:spMk id="8" creationId="{C8A467E7-15A8-409A-BE41-B80AE8BECC19}"/>
          </ac:spMkLst>
        </pc:spChg>
        <pc:spChg chg="add mod">
          <ac:chgData name="Robin Tannenberg" userId="989a39b0e01aaf02" providerId="LiveId" clId="{D4B94736-AFEE-4365-AD63-D3ADA2F6FB84}" dt="2021-10-30T14:39:08.811" v="81" actId="20577"/>
          <ac:spMkLst>
            <pc:docMk/>
            <pc:sldMk cId="681796951" sldId="257"/>
            <ac:spMk id="9" creationId="{4714C229-96A7-4AE5-8EC4-EBCCA77DE9EE}"/>
          </ac:spMkLst>
        </pc:spChg>
        <pc:spChg chg="add mod">
          <ac:chgData name="Robin Tannenberg" userId="989a39b0e01aaf02" providerId="LiveId" clId="{D4B94736-AFEE-4365-AD63-D3ADA2F6FB84}" dt="2021-10-30T14:41:22.471" v="102" actId="1076"/>
          <ac:spMkLst>
            <pc:docMk/>
            <pc:sldMk cId="681796951" sldId="257"/>
            <ac:spMk id="11" creationId="{3B809A60-C100-410A-AE54-CE5F7923E6ED}"/>
          </ac:spMkLst>
        </pc:spChg>
        <pc:picChg chg="add del">
          <ac:chgData name="Robin Tannenberg" userId="989a39b0e01aaf02" providerId="LiveId" clId="{D4B94736-AFEE-4365-AD63-D3ADA2F6FB84}" dt="2021-10-30T15:35:33.259" v="297" actId="21"/>
          <ac:picMkLst>
            <pc:docMk/>
            <pc:sldMk cId="681796951" sldId="257"/>
            <ac:picMk id="12" creationId="{359041AB-E75C-42A8-AC50-D2B4BB64C8F4}"/>
          </ac:picMkLst>
        </pc:picChg>
        <pc:picChg chg="add mod">
          <ac:chgData name="Robin Tannenberg" userId="989a39b0e01aaf02" providerId="LiveId" clId="{D4B94736-AFEE-4365-AD63-D3ADA2F6FB84}" dt="2021-10-30T14:37:02.607" v="8" actId="1076"/>
          <ac:picMkLst>
            <pc:docMk/>
            <pc:sldMk cId="681796951" sldId="257"/>
            <ac:picMk id="1026" creationId="{39F81E43-D270-4B89-A230-9F8F1A377EC4}"/>
          </ac:picMkLst>
        </pc:picChg>
        <pc:cxnChg chg="add mod">
          <ac:chgData name="Robin Tannenberg" userId="989a39b0e01aaf02" providerId="LiveId" clId="{D4B94736-AFEE-4365-AD63-D3ADA2F6FB84}" dt="2021-10-30T14:40:31.696" v="87" actId="13822"/>
          <ac:cxnSpMkLst>
            <pc:docMk/>
            <pc:sldMk cId="681796951" sldId="257"/>
            <ac:cxnSpMk id="10" creationId="{CEA8B898-D94A-46E6-BC73-8FC64A009BDD}"/>
          </ac:cxnSpMkLst>
        </pc:cxnChg>
      </pc:sldChg>
      <pc:sldChg chg="del">
        <pc:chgData name="Robin Tannenberg" userId="989a39b0e01aaf02" providerId="LiveId" clId="{D4B94736-AFEE-4365-AD63-D3ADA2F6FB84}" dt="2021-10-23T20:47:16.326" v="3" actId="47"/>
        <pc:sldMkLst>
          <pc:docMk/>
          <pc:sldMk cId="1473612254" sldId="257"/>
        </pc:sldMkLst>
      </pc:sldChg>
      <pc:sldChg chg="addSp delSp modSp new mod">
        <pc:chgData name="Robin Tannenberg" userId="989a39b0e01aaf02" providerId="LiveId" clId="{D4B94736-AFEE-4365-AD63-D3ADA2F6FB84}" dt="2021-10-30T14:43:26.275" v="120" actId="27636"/>
        <pc:sldMkLst>
          <pc:docMk/>
          <pc:sldMk cId="1757858831" sldId="258"/>
        </pc:sldMkLst>
        <pc:spChg chg="mod">
          <ac:chgData name="Robin Tannenberg" userId="989a39b0e01aaf02" providerId="LiveId" clId="{D4B94736-AFEE-4365-AD63-D3ADA2F6FB84}" dt="2021-10-30T14:43:26.275" v="120" actId="27636"/>
          <ac:spMkLst>
            <pc:docMk/>
            <pc:sldMk cId="1757858831" sldId="258"/>
            <ac:spMk id="2" creationId="{ABD6425A-DD16-4210-815A-EB0DC2DE89AA}"/>
          </ac:spMkLst>
        </pc:spChg>
        <pc:spChg chg="del">
          <ac:chgData name="Robin Tannenberg" userId="989a39b0e01aaf02" providerId="LiveId" clId="{D4B94736-AFEE-4365-AD63-D3ADA2F6FB84}" dt="2021-10-30T14:42:00.782" v="104"/>
          <ac:spMkLst>
            <pc:docMk/>
            <pc:sldMk cId="1757858831" sldId="258"/>
            <ac:spMk id="3" creationId="{1BF7642A-0FB1-4F3A-B785-3420DA685AF5}"/>
          </ac:spMkLst>
        </pc:spChg>
        <pc:spChg chg="add del mod">
          <ac:chgData name="Robin Tannenberg" userId="989a39b0e01aaf02" providerId="LiveId" clId="{D4B94736-AFEE-4365-AD63-D3ADA2F6FB84}" dt="2021-10-30T14:43:07.140" v="118" actId="478"/>
          <ac:spMkLst>
            <pc:docMk/>
            <pc:sldMk cId="1757858831" sldId="258"/>
            <ac:spMk id="4" creationId="{B59B68C6-5D4E-4F56-8CD2-5C142B053F1A}"/>
          </ac:spMkLst>
        </pc:spChg>
        <pc:spChg chg="add mod">
          <ac:chgData name="Robin Tannenberg" userId="989a39b0e01aaf02" providerId="LiveId" clId="{D4B94736-AFEE-4365-AD63-D3ADA2F6FB84}" dt="2021-10-30T14:42:25.467" v="109" actId="1076"/>
          <ac:spMkLst>
            <pc:docMk/>
            <pc:sldMk cId="1757858831" sldId="258"/>
            <ac:spMk id="5" creationId="{AACE6389-4ED3-496C-ABFA-DE23CE1C7882}"/>
          </ac:spMkLst>
        </pc:spChg>
        <pc:picChg chg="add mod">
          <ac:chgData name="Robin Tannenberg" userId="989a39b0e01aaf02" providerId="LiveId" clId="{D4B94736-AFEE-4365-AD63-D3ADA2F6FB84}" dt="2021-10-30T14:43:02.423" v="117" actId="167"/>
          <ac:picMkLst>
            <pc:docMk/>
            <pc:sldMk cId="1757858831" sldId="258"/>
            <ac:picMk id="8" creationId="{C298A5CC-1C5C-4729-8974-4D485EAE67B9}"/>
          </ac:picMkLst>
        </pc:picChg>
        <pc:picChg chg="add del mod">
          <ac:chgData name="Robin Tannenberg" userId="989a39b0e01aaf02" providerId="LiveId" clId="{D4B94736-AFEE-4365-AD63-D3ADA2F6FB84}" dt="2021-10-30T14:42:59.743" v="115" actId="478"/>
          <ac:picMkLst>
            <pc:docMk/>
            <pc:sldMk cId="1757858831" sldId="258"/>
            <ac:picMk id="2050" creationId="{F8960EAD-BFF5-4CC0-ACD2-AB35FA1E85A9}"/>
          </ac:picMkLst>
        </pc:picChg>
        <pc:picChg chg="add del mod">
          <ac:chgData name="Robin Tannenberg" userId="989a39b0e01aaf02" providerId="LiveId" clId="{D4B94736-AFEE-4365-AD63-D3ADA2F6FB84}" dt="2021-10-30T14:42:57.999" v="114" actId="21"/>
          <ac:picMkLst>
            <pc:docMk/>
            <pc:sldMk cId="1757858831" sldId="258"/>
            <ac:picMk id="2052" creationId="{5121ACA8-A557-4117-B090-B5EA89A885ED}"/>
          </ac:picMkLst>
        </pc:picChg>
      </pc:sldChg>
      <pc:sldChg chg="del">
        <pc:chgData name="Robin Tannenberg" userId="989a39b0e01aaf02" providerId="LiveId" clId="{D4B94736-AFEE-4365-AD63-D3ADA2F6FB84}" dt="2021-10-23T20:47:16.326" v="3" actId="47"/>
        <pc:sldMkLst>
          <pc:docMk/>
          <pc:sldMk cId="2726229298" sldId="258"/>
        </pc:sldMkLst>
      </pc:sldChg>
      <pc:sldChg chg="addSp delSp modSp new mod modClrScheme chgLayout">
        <pc:chgData name="Robin Tannenberg" userId="989a39b0e01aaf02" providerId="LiveId" clId="{D4B94736-AFEE-4365-AD63-D3ADA2F6FB84}" dt="2021-10-30T15:43:49.478" v="418" actId="21"/>
        <pc:sldMkLst>
          <pc:docMk/>
          <pc:sldMk cId="1900807746" sldId="259"/>
        </pc:sldMkLst>
        <pc:spChg chg="del mod ord">
          <ac:chgData name="Robin Tannenberg" userId="989a39b0e01aaf02" providerId="LiveId" clId="{D4B94736-AFEE-4365-AD63-D3ADA2F6FB84}" dt="2021-10-30T14:44:13.787" v="122" actId="700"/>
          <ac:spMkLst>
            <pc:docMk/>
            <pc:sldMk cId="1900807746" sldId="259"/>
            <ac:spMk id="2" creationId="{CFCA9E0A-09D1-4759-A16E-880565761AFE}"/>
          </ac:spMkLst>
        </pc:spChg>
        <pc:spChg chg="del mod ord">
          <ac:chgData name="Robin Tannenberg" userId="989a39b0e01aaf02" providerId="LiveId" clId="{D4B94736-AFEE-4365-AD63-D3ADA2F6FB84}" dt="2021-10-30T14:44:13.787" v="122" actId="700"/>
          <ac:spMkLst>
            <pc:docMk/>
            <pc:sldMk cId="1900807746" sldId="259"/>
            <ac:spMk id="3" creationId="{D2B5E868-03E3-4A82-A665-0C2916D83BE2}"/>
          </ac:spMkLst>
        </pc:spChg>
        <pc:spChg chg="add mod ord">
          <ac:chgData name="Robin Tannenberg" userId="989a39b0e01aaf02" providerId="LiveId" clId="{D4B94736-AFEE-4365-AD63-D3ADA2F6FB84}" dt="2021-10-30T14:44:34.227" v="126"/>
          <ac:spMkLst>
            <pc:docMk/>
            <pc:sldMk cId="1900807746" sldId="259"/>
            <ac:spMk id="4" creationId="{D5192E87-A7AA-4237-9279-F4B285736D90}"/>
          </ac:spMkLst>
        </pc:spChg>
        <pc:spChg chg="add mod ord">
          <ac:chgData name="Robin Tannenberg" userId="989a39b0e01aaf02" providerId="LiveId" clId="{D4B94736-AFEE-4365-AD63-D3ADA2F6FB84}" dt="2021-10-30T15:43:49.478" v="418" actId="21"/>
          <ac:spMkLst>
            <pc:docMk/>
            <pc:sldMk cId="1900807746" sldId="259"/>
            <ac:spMk id="5" creationId="{5C6B068B-BDEF-47AF-9782-16E98B42FBE9}"/>
          </ac:spMkLst>
        </pc:spChg>
        <pc:spChg chg="add del mod ord">
          <ac:chgData name="Robin Tannenberg" userId="989a39b0e01aaf02" providerId="LiveId" clId="{D4B94736-AFEE-4365-AD63-D3ADA2F6FB84}" dt="2021-10-30T14:44:17.389" v="123"/>
          <ac:spMkLst>
            <pc:docMk/>
            <pc:sldMk cId="1900807746" sldId="259"/>
            <ac:spMk id="6" creationId="{DC5086D8-04FA-4C1C-840E-434A40D1E704}"/>
          </ac:spMkLst>
        </pc:spChg>
        <pc:spChg chg="add mod">
          <ac:chgData name="Robin Tannenberg" userId="989a39b0e01aaf02" providerId="LiveId" clId="{D4B94736-AFEE-4365-AD63-D3ADA2F6FB84}" dt="2021-10-30T15:40:50.198" v="413" actId="207"/>
          <ac:spMkLst>
            <pc:docMk/>
            <pc:sldMk cId="1900807746" sldId="259"/>
            <ac:spMk id="8" creationId="{1C6F4CF8-31D9-478A-AE36-98C355AC7F27}"/>
          </ac:spMkLst>
        </pc:spChg>
        <pc:picChg chg="add mod">
          <ac:chgData name="Robin Tannenberg" userId="989a39b0e01aaf02" providerId="LiveId" clId="{D4B94736-AFEE-4365-AD63-D3ADA2F6FB84}" dt="2021-10-30T14:44:17.389" v="123"/>
          <ac:picMkLst>
            <pc:docMk/>
            <pc:sldMk cId="1900807746" sldId="259"/>
            <ac:picMk id="3074" creationId="{138BFFBE-4C40-411D-A076-E114A9B95641}"/>
          </ac:picMkLst>
        </pc:picChg>
      </pc:sldChg>
      <pc:sldChg chg="addSp delSp modSp new mod">
        <pc:chgData name="Robin Tannenberg" userId="989a39b0e01aaf02" providerId="LiveId" clId="{D4B94736-AFEE-4365-AD63-D3ADA2F6FB84}" dt="2021-10-30T15:41:25.862" v="417" actId="1076"/>
        <pc:sldMkLst>
          <pc:docMk/>
          <pc:sldMk cId="633539237" sldId="260"/>
        </pc:sldMkLst>
        <pc:spChg chg="mod">
          <ac:chgData name="Robin Tannenberg" userId="989a39b0e01aaf02" providerId="LiveId" clId="{D4B94736-AFEE-4365-AD63-D3ADA2F6FB84}" dt="2021-10-30T15:38:40.718" v="369" actId="20577"/>
          <ac:spMkLst>
            <pc:docMk/>
            <pc:sldMk cId="633539237" sldId="260"/>
            <ac:spMk id="2" creationId="{4D4F6C00-A52B-4628-8BAD-D0C1A1EA72F8}"/>
          </ac:spMkLst>
        </pc:spChg>
        <pc:spChg chg="mod">
          <ac:chgData name="Robin Tannenberg" userId="989a39b0e01aaf02" providerId="LiveId" clId="{D4B94736-AFEE-4365-AD63-D3ADA2F6FB84}" dt="2021-10-30T14:46:29.052" v="131"/>
          <ac:spMkLst>
            <pc:docMk/>
            <pc:sldMk cId="633539237" sldId="260"/>
            <ac:spMk id="3" creationId="{1D7F5698-8A8F-44BB-99AB-5F4651717E41}"/>
          </ac:spMkLst>
        </pc:spChg>
        <pc:spChg chg="del">
          <ac:chgData name="Robin Tannenberg" userId="989a39b0e01aaf02" providerId="LiveId" clId="{D4B94736-AFEE-4365-AD63-D3ADA2F6FB84}" dt="2021-10-30T14:48:24.116" v="134" actId="22"/>
          <ac:spMkLst>
            <pc:docMk/>
            <pc:sldMk cId="633539237" sldId="260"/>
            <ac:spMk id="4" creationId="{7AA83B9A-F602-4C29-896C-E084D6075C4D}"/>
          </ac:spMkLst>
        </pc:spChg>
        <pc:spChg chg="add mod">
          <ac:chgData name="Robin Tannenberg" userId="989a39b0e01aaf02" providerId="LiveId" clId="{D4B94736-AFEE-4365-AD63-D3ADA2F6FB84}" dt="2021-10-30T15:40:27.419" v="410" actId="1076"/>
          <ac:spMkLst>
            <pc:docMk/>
            <pc:sldMk cId="633539237" sldId="260"/>
            <ac:spMk id="8" creationId="{012A4D18-5EC1-4D2E-B96C-6E7C3A6A4502}"/>
          </ac:spMkLst>
        </pc:spChg>
        <pc:spChg chg="add mod">
          <ac:chgData name="Robin Tannenberg" userId="989a39b0e01aaf02" providerId="LiveId" clId="{D4B94736-AFEE-4365-AD63-D3ADA2F6FB84}" dt="2021-10-30T15:40:15.343" v="409" actId="1076"/>
          <ac:spMkLst>
            <pc:docMk/>
            <pc:sldMk cId="633539237" sldId="260"/>
            <ac:spMk id="9" creationId="{0D3FC92A-65C2-45D2-A4C3-22F70F88C4FE}"/>
          </ac:spMkLst>
        </pc:spChg>
        <pc:spChg chg="add mod">
          <ac:chgData name="Robin Tannenberg" userId="989a39b0e01aaf02" providerId="LiveId" clId="{D4B94736-AFEE-4365-AD63-D3ADA2F6FB84}" dt="2021-10-30T15:41:25.862" v="417" actId="1076"/>
          <ac:spMkLst>
            <pc:docMk/>
            <pc:sldMk cId="633539237" sldId="260"/>
            <ac:spMk id="10" creationId="{B1E6977C-47B1-4FE5-9D22-5F89906B4A11}"/>
          </ac:spMkLst>
        </pc:spChg>
        <pc:picChg chg="add mod ord">
          <ac:chgData name="Robin Tannenberg" userId="989a39b0e01aaf02" providerId="LiveId" clId="{D4B94736-AFEE-4365-AD63-D3ADA2F6FB84}" dt="2021-10-30T14:48:24.116" v="134" actId="22"/>
          <ac:picMkLst>
            <pc:docMk/>
            <pc:sldMk cId="633539237" sldId="260"/>
            <ac:picMk id="6" creationId="{7E6FC796-2B16-4021-AAA4-3A4AB4C0FAD5}"/>
          </ac:picMkLst>
        </pc:picChg>
      </pc:sldChg>
      <pc:sldChg chg="addSp delSp modSp new mod">
        <pc:chgData name="Robin Tannenberg" userId="989a39b0e01aaf02" providerId="LiveId" clId="{D4B94736-AFEE-4365-AD63-D3ADA2F6FB84}" dt="2021-10-30T15:43:54.702" v="419"/>
        <pc:sldMkLst>
          <pc:docMk/>
          <pc:sldMk cId="4290008434" sldId="261"/>
        </pc:sldMkLst>
        <pc:spChg chg="mod">
          <ac:chgData name="Robin Tannenberg" userId="989a39b0e01aaf02" providerId="LiveId" clId="{D4B94736-AFEE-4365-AD63-D3ADA2F6FB84}" dt="2021-10-30T14:49:54.445" v="138"/>
          <ac:spMkLst>
            <pc:docMk/>
            <pc:sldMk cId="4290008434" sldId="261"/>
            <ac:spMk id="2" creationId="{B3EC0D50-5856-4BCC-B9EF-2E7AD6BA78F9}"/>
          </ac:spMkLst>
        </pc:spChg>
        <pc:spChg chg="mod">
          <ac:chgData name="Robin Tannenberg" userId="989a39b0e01aaf02" providerId="LiveId" clId="{D4B94736-AFEE-4365-AD63-D3ADA2F6FB84}" dt="2021-10-30T15:43:54.702" v="419"/>
          <ac:spMkLst>
            <pc:docMk/>
            <pc:sldMk cId="4290008434" sldId="261"/>
            <ac:spMk id="3" creationId="{6E98E157-42A9-4425-AB6D-88A7AE5EEC45}"/>
          </ac:spMkLst>
        </pc:spChg>
        <pc:spChg chg="del">
          <ac:chgData name="Robin Tannenberg" userId="989a39b0e01aaf02" providerId="LiveId" clId="{D4B94736-AFEE-4365-AD63-D3ADA2F6FB84}" dt="2021-10-30T14:49:19.977" v="136" actId="22"/>
          <ac:spMkLst>
            <pc:docMk/>
            <pc:sldMk cId="4290008434" sldId="261"/>
            <ac:spMk id="4" creationId="{C13850CA-4EB4-42AA-8085-C1AE3B915261}"/>
          </ac:spMkLst>
        </pc:spChg>
        <pc:spChg chg="add mod">
          <ac:chgData name="Robin Tannenberg" userId="989a39b0e01aaf02" providerId="LiveId" clId="{D4B94736-AFEE-4365-AD63-D3ADA2F6FB84}" dt="2021-10-30T15:41:11.488" v="415" actId="207"/>
          <ac:spMkLst>
            <pc:docMk/>
            <pc:sldMk cId="4290008434" sldId="261"/>
            <ac:spMk id="7" creationId="{8E63EBF2-5E78-416A-913F-C8AFBF5A3555}"/>
          </ac:spMkLst>
        </pc:spChg>
        <pc:picChg chg="add mod ord">
          <ac:chgData name="Robin Tannenberg" userId="989a39b0e01aaf02" providerId="LiveId" clId="{D4B94736-AFEE-4365-AD63-D3ADA2F6FB84}" dt="2021-10-30T14:49:19.977" v="136" actId="22"/>
          <ac:picMkLst>
            <pc:docMk/>
            <pc:sldMk cId="4290008434" sldId="261"/>
            <ac:picMk id="6" creationId="{7D8C0D45-8D6F-4D14-8CF0-A3FD80FE9BEB}"/>
          </ac:picMkLst>
        </pc:picChg>
      </pc:sldChg>
      <pc:sldChg chg="addSp delSp modSp new mod modClrScheme modAnim chgLayout">
        <pc:chgData name="Robin Tannenberg" userId="989a39b0e01aaf02" providerId="LiveId" clId="{D4B94736-AFEE-4365-AD63-D3ADA2F6FB84}" dt="2021-10-30T15:00:26.053" v="142"/>
        <pc:sldMkLst>
          <pc:docMk/>
          <pc:sldMk cId="3639974078" sldId="262"/>
        </pc:sldMkLst>
        <pc:spChg chg="del mod ord">
          <ac:chgData name="Robin Tannenberg" userId="989a39b0e01aaf02" providerId="LiveId" clId="{D4B94736-AFEE-4365-AD63-D3ADA2F6FB84}" dt="2021-10-30T14:59:55.467" v="140" actId="700"/>
          <ac:spMkLst>
            <pc:docMk/>
            <pc:sldMk cId="3639974078" sldId="262"/>
            <ac:spMk id="2" creationId="{0B0881C4-9ED4-4350-AD78-E8752D612653}"/>
          </ac:spMkLst>
        </pc:spChg>
        <pc:spChg chg="del mod ord">
          <ac:chgData name="Robin Tannenberg" userId="989a39b0e01aaf02" providerId="LiveId" clId="{D4B94736-AFEE-4365-AD63-D3ADA2F6FB84}" dt="2021-10-30T14:59:55.467" v="140" actId="700"/>
          <ac:spMkLst>
            <pc:docMk/>
            <pc:sldMk cId="3639974078" sldId="262"/>
            <ac:spMk id="3" creationId="{9173B60E-981A-444E-ABC1-9AAB9A864A3F}"/>
          </ac:spMkLst>
        </pc:spChg>
        <pc:spChg chg="del">
          <ac:chgData name="Robin Tannenberg" userId="989a39b0e01aaf02" providerId="LiveId" clId="{D4B94736-AFEE-4365-AD63-D3ADA2F6FB84}" dt="2021-10-30T14:59:55.467" v="140" actId="700"/>
          <ac:spMkLst>
            <pc:docMk/>
            <pc:sldMk cId="3639974078" sldId="262"/>
            <ac:spMk id="4" creationId="{A49604E6-3B87-4D2D-8B01-96BA7051D683}"/>
          </ac:spMkLst>
        </pc:spChg>
        <pc:spChg chg="add mod ord">
          <ac:chgData name="Robin Tannenberg" userId="989a39b0e01aaf02" providerId="LiveId" clId="{D4B94736-AFEE-4365-AD63-D3ADA2F6FB84}" dt="2021-10-30T15:00:08.605" v="141"/>
          <ac:spMkLst>
            <pc:docMk/>
            <pc:sldMk cId="3639974078" sldId="262"/>
            <ac:spMk id="5" creationId="{4C06BA47-30DA-4754-A499-BAC341FDFEE4}"/>
          </ac:spMkLst>
        </pc:spChg>
        <pc:spChg chg="add del mod ord">
          <ac:chgData name="Robin Tannenberg" userId="989a39b0e01aaf02" providerId="LiveId" clId="{D4B94736-AFEE-4365-AD63-D3ADA2F6FB84}" dt="2021-10-30T15:00:26.053" v="142"/>
          <ac:spMkLst>
            <pc:docMk/>
            <pc:sldMk cId="3639974078" sldId="262"/>
            <ac:spMk id="6" creationId="{85FCB506-1247-4565-AD38-C6DA6120F02D}"/>
          </ac:spMkLst>
        </pc:spChg>
        <pc:picChg chg="add mod">
          <ac:chgData name="Robin Tannenberg" userId="989a39b0e01aaf02" providerId="LiveId" clId="{D4B94736-AFEE-4365-AD63-D3ADA2F6FB84}" dt="2021-10-30T15:00:26.053" v="142"/>
          <ac:picMkLst>
            <pc:docMk/>
            <pc:sldMk cId="3639974078" sldId="262"/>
            <ac:picMk id="7" creationId="{40D95637-7CEA-453D-9A29-4D4C8DE19B55}"/>
          </ac:picMkLst>
        </pc:picChg>
      </pc:sldChg>
      <pc:sldChg chg="addSp delSp modSp new mod">
        <pc:chgData name="Robin Tannenberg" userId="989a39b0e01aaf02" providerId="LiveId" clId="{D4B94736-AFEE-4365-AD63-D3ADA2F6FB84}" dt="2021-10-30T15:27:10.007" v="206" actId="20577"/>
        <pc:sldMkLst>
          <pc:docMk/>
          <pc:sldMk cId="186366346" sldId="263"/>
        </pc:sldMkLst>
        <pc:spChg chg="mod">
          <ac:chgData name="Robin Tannenberg" userId="989a39b0e01aaf02" providerId="LiveId" clId="{D4B94736-AFEE-4365-AD63-D3ADA2F6FB84}" dt="2021-10-30T15:27:10.007" v="206" actId="20577"/>
          <ac:spMkLst>
            <pc:docMk/>
            <pc:sldMk cId="186366346" sldId="263"/>
            <ac:spMk id="2" creationId="{BDA79554-5F03-4A95-883C-A1EB6CD98510}"/>
          </ac:spMkLst>
        </pc:spChg>
        <pc:spChg chg="del">
          <ac:chgData name="Robin Tannenberg" userId="989a39b0e01aaf02" providerId="LiveId" clId="{D4B94736-AFEE-4365-AD63-D3ADA2F6FB84}" dt="2021-10-30T15:03:41.049" v="144"/>
          <ac:spMkLst>
            <pc:docMk/>
            <pc:sldMk cId="186366346" sldId="263"/>
            <ac:spMk id="3" creationId="{8F5E6964-8D4B-40D1-B462-BE994D389ECF}"/>
          </ac:spMkLst>
        </pc:spChg>
        <pc:spChg chg="add mod">
          <ac:chgData name="Robin Tannenberg" userId="989a39b0e01aaf02" providerId="LiveId" clId="{D4B94736-AFEE-4365-AD63-D3ADA2F6FB84}" dt="2021-10-30T15:04:29.801" v="151" actId="1076"/>
          <ac:spMkLst>
            <pc:docMk/>
            <pc:sldMk cId="186366346" sldId="263"/>
            <ac:spMk id="6" creationId="{2BAF4FE4-7946-41C8-A7F0-BCA605B3B467}"/>
          </ac:spMkLst>
        </pc:spChg>
        <pc:picChg chg="add del">
          <ac:chgData name="Robin Tannenberg" userId="989a39b0e01aaf02" providerId="LiveId" clId="{D4B94736-AFEE-4365-AD63-D3ADA2F6FB84}" dt="2021-10-30T15:04:41.445" v="153" actId="21"/>
          <ac:picMkLst>
            <pc:docMk/>
            <pc:sldMk cId="186366346" sldId="263"/>
            <ac:picMk id="5" creationId="{C3034347-2EF3-4C79-A7E0-7AAB085F79DD}"/>
          </ac:picMkLst>
        </pc:picChg>
        <pc:picChg chg="add mod">
          <ac:chgData name="Robin Tannenberg" userId="989a39b0e01aaf02" providerId="LiveId" clId="{D4B94736-AFEE-4365-AD63-D3ADA2F6FB84}" dt="2021-10-30T15:04:08.399" v="147" actId="1076"/>
          <ac:picMkLst>
            <pc:docMk/>
            <pc:sldMk cId="186366346" sldId="263"/>
            <ac:picMk id="4098" creationId="{A49E57E7-8BB3-4291-BE4C-F3B35D076767}"/>
          </ac:picMkLst>
        </pc:picChg>
      </pc:sldChg>
      <pc:sldChg chg="addSp delSp modSp new mod">
        <pc:chgData name="Robin Tannenberg" userId="989a39b0e01aaf02" providerId="LiveId" clId="{D4B94736-AFEE-4365-AD63-D3ADA2F6FB84}" dt="2021-10-30T15:07:40.313" v="165" actId="21"/>
        <pc:sldMkLst>
          <pc:docMk/>
          <pc:sldMk cId="3036176623" sldId="264"/>
        </pc:sldMkLst>
        <pc:spChg chg="mod">
          <ac:chgData name="Robin Tannenberg" userId="989a39b0e01aaf02" providerId="LiveId" clId="{D4B94736-AFEE-4365-AD63-D3ADA2F6FB84}" dt="2021-10-30T15:07:32.178" v="163" actId="27636"/>
          <ac:spMkLst>
            <pc:docMk/>
            <pc:sldMk cId="3036176623" sldId="264"/>
            <ac:spMk id="2" creationId="{D6787B2C-1C71-4ADC-8616-A9A9FE321E3F}"/>
          </ac:spMkLst>
        </pc:spChg>
        <pc:spChg chg="del">
          <ac:chgData name="Robin Tannenberg" userId="989a39b0e01aaf02" providerId="LiveId" clId="{D4B94736-AFEE-4365-AD63-D3ADA2F6FB84}" dt="2021-10-30T15:06:31.438" v="155"/>
          <ac:spMkLst>
            <pc:docMk/>
            <pc:sldMk cId="3036176623" sldId="264"/>
            <ac:spMk id="3" creationId="{0CE28AFB-1995-4DF8-AFED-9772C98A5CFF}"/>
          </ac:spMkLst>
        </pc:spChg>
        <pc:spChg chg="add mod">
          <ac:chgData name="Robin Tannenberg" userId="989a39b0e01aaf02" providerId="LiveId" clId="{D4B94736-AFEE-4365-AD63-D3ADA2F6FB84}" dt="2021-10-30T15:07:12.914" v="161" actId="1076"/>
          <ac:spMkLst>
            <pc:docMk/>
            <pc:sldMk cId="3036176623" sldId="264"/>
            <ac:spMk id="6" creationId="{AF555E7C-E3F8-4BDC-97D7-C321A51B7AE5}"/>
          </ac:spMkLst>
        </pc:spChg>
        <pc:picChg chg="add del">
          <ac:chgData name="Robin Tannenberg" userId="989a39b0e01aaf02" providerId="LiveId" clId="{D4B94736-AFEE-4365-AD63-D3ADA2F6FB84}" dt="2021-10-30T15:07:40.313" v="165" actId="21"/>
          <ac:picMkLst>
            <pc:docMk/>
            <pc:sldMk cId="3036176623" sldId="264"/>
            <ac:picMk id="5" creationId="{1B87F010-E6CA-46D7-B5A1-B537A1F7CC30}"/>
          </ac:picMkLst>
        </pc:picChg>
        <pc:picChg chg="add mod">
          <ac:chgData name="Robin Tannenberg" userId="989a39b0e01aaf02" providerId="LiveId" clId="{D4B94736-AFEE-4365-AD63-D3ADA2F6FB84}" dt="2021-10-30T15:06:31.438" v="155"/>
          <ac:picMkLst>
            <pc:docMk/>
            <pc:sldMk cId="3036176623" sldId="264"/>
            <ac:picMk id="5122" creationId="{9FF2626A-C4EF-40A0-A561-C59AAA0A6914}"/>
          </ac:picMkLst>
        </pc:picChg>
      </pc:sldChg>
      <pc:sldChg chg="addSp delSp modSp new mod modAnim">
        <pc:chgData name="Robin Tannenberg" userId="989a39b0e01aaf02" providerId="LiveId" clId="{D4B94736-AFEE-4365-AD63-D3ADA2F6FB84}" dt="2021-10-30T15:55:55.343" v="453" actId="20577"/>
        <pc:sldMkLst>
          <pc:docMk/>
          <pc:sldMk cId="4168660692" sldId="265"/>
        </pc:sldMkLst>
        <pc:spChg chg="mod">
          <ac:chgData name="Robin Tannenberg" userId="989a39b0e01aaf02" providerId="LiveId" clId="{D4B94736-AFEE-4365-AD63-D3ADA2F6FB84}" dt="2021-10-30T15:55:55.343" v="453" actId="20577"/>
          <ac:spMkLst>
            <pc:docMk/>
            <pc:sldMk cId="4168660692" sldId="265"/>
            <ac:spMk id="2" creationId="{332C4240-2517-4296-8DA7-48461EEB46AD}"/>
          </ac:spMkLst>
        </pc:spChg>
        <pc:spChg chg="del mod">
          <ac:chgData name="Robin Tannenberg" userId="989a39b0e01aaf02" providerId="LiveId" clId="{D4B94736-AFEE-4365-AD63-D3ADA2F6FB84}" dt="2021-10-30T15:22:48.421" v="169"/>
          <ac:spMkLst>
            <pc:docMk/>
            <pc:sldMk cId="4168660692" sldId="265"/>
            <ac:spMk id="3" creationId="{D4AE08E8-42E2-4078-81DB-DF6DF1B1BBF9}"/>
          </ac:spMkLst>
        </pc:spChg>
        <pc:picChg chg="add mod">
          <ac:chgData name="Robin Tannenberg" userId="989a39b0e01aaf02" providerId="LiveId" clId="{D4B94736-AFEE-4365-AD63-D3ADA2F6FB84}" dt="2021-10-30T15:22:48.421" v="169"/>
          <ac:picMkLst>
            <pc:docMk/>
            <pc:sldMk cId="4168660692" sldId="265"/>
            <ac:picMk id="4" creationId="{F33C0069-68C0-427A-A9F7-7B2B0FC7A55F}"/>
          </ac:picMkLst>
        </pc:picChg>
      </pc:sldChg>
      <pc:sldChg chg="addSp delSp modSp new mod">
        <pc:chgData name="Robin Tannenberg" userId="989a39b0e01aaf02" providerId="LiveId" clId="{D4B94736-AFEE-4365-AD63-D3ADA2F6FB84}" dt="2021-10-30T15:31:10.194" v="295" actId="21"/>
        <pc:sldMkLst>
          <pc:docMk/>
          <pc:sldMk cId="3961920980" sldId="266"/>
        </pc:sldMkLst>
        <pc:spChg chg="mod">
          <ac:chgData name="Robin Tannenberg" userId="989a39b0e01aaf02" providerId="LiveId" clId="{D4B94736-AFEE-4365-AD63-D3ADA2F6FB84}" dt="2021-10-30T15:30:49.772" v="291" actId="20577"/>
          <ac:spMkLst>
            <pc:docMk/>
            <pc:sldMk cId="3961920980" sldId="266"/>
            <ac:spMk id="2" creationId="{1857A16B-C6F1-44FB-BCB0-2C06A74D2B64}"/>
          </ac:spMkLst>
        </pc:spChg>
        <pc:spChg chg="del">
          <ac:chgData name="Robin Tannenberg" userId="989a39b0e01aaf02" providerId="LiveId" clId="{D4B94736-AFEE-4365-AD63-D3ADA2F6FB84}" dt="2021-10-30T15:30:58.467" v="292" actId="478"/>
          <ac:spMkLst>
            <pc:docMk/>
            <pc:sldMk cId="3961920980" sldId="266"/>
            <ac:spMk id="3" creationId="{D70DE014-4E55-4866-B68A-E61493D049FC}"/>
          </ac:spMkLst>
        </pc:spChg>
        <pc:spChg chg="add mod">
          <ac:chgData name="Robin Tannenberg" userId="989a39b0e01aaf02" providerId="LiveId" clId="{D4B94736-AFEE-4365-AD63-D3ADA2F6FB84}" dt="2021-10-30T15:29:30.392" v="228" actId="1036"/>
          <ac:spMkLst>
            <pc:docMk/>
            <pc:sldMk cId="3961920980" sldId="266"/>
            <ac:spMk id="6" creationId="{069AC8FF-F467-4A47-AF0E-CF8F1B712C78}"/>
          </ac:spMkLst>
        </pc:spChg>
        <pc:picChg chg="add del">
          <ac:chgData name="Robin Tannenberg" userId="989a39b0e01aaf02" providerId="LiveId" clId="{D4B94736-AFEE-4365-AD63-D3ADA2F6FB84}" dt="2021-10-30T15:31:10.194" v="295" actId="21"/>
          <ac:picMkLst>
            <pc:docMk/>
            <pc:sldMk cId="3961920980" sldId="266"/>
            <ac:picMk id="5" creationId="{12EE5671-577D-4E51-AD94-B5318C894E15}"/>
          </ac:picMkLst>
        </pc:picChg>
        <pc:picChg chg="add mod">
          <ac:chgData name="Robin Tannenberg" userId="989a39b0e01aaf02" providerId="LiveId" clId="{D4B94736-AFEE-4365-AD63-D3ADA2F6FB84}" dt="2021-10-30T15:31:02.116" v="293" actId="1076"/>
          <ac:picMkLst>
            <pc:docMk/>
            <pc:sldMk cId="3961920980" sldId="266"/>
            <ac:picMk id="6146" creationId="{45035D8A-E02F-4ABA-A1CF-56D0B6296533}"/>
          </ac:picMkLst>
        </pc:picChg>
      </pc:sldChg>
      <pc:sldChg chg="addSp delSp modSp new mod modAnim">
        <pc:chgData name="Robin Tannenberg" userId="989a39b0e01aaf02" providerId="LiveId" clId="{D4B94736-AFEE-4365-AD63-D3ADA2F6FB84}" dt="2021-10-30T15:56:37.442" v="507" actId="20577"/>
        <pc:sldMkLst>
          <pc:docMk/>
          <pc:sldMk cId="2538300860" sldId="267"/>
        </pc:sldMkLst>
        <pc:spChg chg="mod">
          <ac:chgData name="Robin Tannenberg" userId="989a39b0e01aaf02" providerId="LiveId" clId="{D4B94736-AFEE-4365-AD63-D3ADA2F6FB84}" dt="2021-10-30T15:56:37.442" v="507" actId="20577"/>
          <ac:spMkLst>
            <pc:docMk/>
            <pc:sldMk cId="2538300860" sldId="267"/>
            <ac:spMk id="2" creationId="{9D58AE8A-BF75-46F5-A216-DB088F6D554C}"/>
          </ac:spMkLst>
        </pc:spChg>
        <pc:spChg chg="del">
          <ac:chgData name="Robin Tannenberg" userId="989a39b0e01aaf02" providerId="LiveId" clId="{D4B94736-AFEE-4365-AD63-D3ADA2F6FB84}" dt="2021-10-30T15:54:38.910" v="421"/>
          <ac:spMkLst>
            <pc:docMk/>
            <pc:sldMk cId="2538300860" sldId="267"/>
            <ac:spMk id="3" creationId="{9A961FB7-94F2-4444-A280-F4466366E4DA}"/>
          </ac:spMkLst>
        </pc:spChg>
        <pc:picChg chg="add mod">
          <ac:chgData name="Robin Tannenberg" userId="989a39b0e01aaf02" providerId="LiveId" clId="{D4B94736-AFEE-4365-AD63-D3ADA2F6FB84}" dt="2021-10-30T15:54:38.910" v="421"/>
          <ac:picMkLst>
            <pc:docMk/>
            <pc:sldMk cId="2538300860" sldId="267"/>
            <ac:picMk id="4" creationId="{E5F88302-5A19-4AEF-9ACA-7835017668E1}"/>
          </ac:picMkLst>
        </pc:picChg>
      </pc:sldChg>
    </pc:docChg>
  </pc:docChgLst>
  <pc:docChgLst>
    <pc:chgData name="Robin Tannenberg" userId="989a39b0e01aaf02" providerId="LiveId" clId="{DBA40B7C-88F0-4793-AF44-C96A246CC6DD}"/>
    <pc:docChg chg="undo custSel addSld delSld modSld sldOrd modMainMaster">
      <pc:chgData name="Robin Tannenberg" userId="989a39b0e01aaf02" providerId="LiveId" clId="{DBA40B7C-88F0-4793-AF44-C96A246CC6DD}" dt="2024-01-28T22:13:48.608" v="228" actId="1076"/>
      <pc:docMkLst>
        <pc:docMk/>
      </pc:docMkLst>
      <pc:sldChg chg="ord">
        <pc:chgData name="Robin Tannenberg" userId="989a39b0e01aaf02" providerId="LiveId" clId="{DBA40B7C-88F0-4793-AF44-C96A246CC6DD}" dt="2024-01-28T21:34:47.432" v="2"/>
        <pc:sldMkLst>
          <pc:docMk/>
          <pc:sldMk cId="333879996" sldId="256"/>
        </pc:sldMkLst>
      </pc:sldChg>
      <pc:sldChg chg="addSp modSp del mod modClrScheme chgLayout">
        <pc:chgData name="Robin Tannenberg" userId="989a39b0e01aaf02" providerId="LiveId" clId="{DBA40B7C-88F0-4793-AF44-C96A246CC6DD}" dt="2024-01-28T22:05:40.466" v="191" actId="2696"/>
        <pc:sldMkLst>
          <pc:docMk/>
          <pc:sldMk cId="681796951" sldId="257"/>
        </pc:sldMkLst>
        <pc:spChg chg="mod ord">
          <ac:chgData name="Robin Tannenberg" userId="989a39b0e01aaf02" providerId="LiveId" clId="{DBA40B7C-88F0-4793-AF44-C96A246CC6DD}" dt="2024-01-28T21:56:21.109" v="111" actId="700"/>
          <ac:spMkLst>
            <pc:docMk/>
            <pc:sldMk cId="681796951" sldId="257"/>
            <ac:spMk id="2" creationId="{E27D2699-23E9-4A6A-BCA8-647C141896F8}"/>
          </ac:spMkLst>
        </pc:spChg>
        <pc:spChg chg="mod ord">
          <ac:chgData name="Robin Tannenberg" userId="989a39b0e01aaf02" providerId="LiveId" clId="{DBA40B7C-88F0-4793-AF44-C96A246CC6DD}" dt="2024-01-28T21:56:21.109" v="111" actId="700"/>
          <ac:spMkLst>
            <pc:docMk/>
            <pc:sldMk cId="681796951" sldId="257"/>
            <ac:spMk id="3" creationId="{E3418317-8883-480F-9E2C-48D21A02EA74}"/>
          </ac:spMkLst>
        </pc:spChg>
        <pc:spChg chg="mod">
          <ac:chgData name="Robin Tannenberg" userId="989a39b0e01aaf02" providerId="LiveId" clId="{DBA40B7C-88F0-4793-AF44-C96A246CC6DD}" dt="2024-01-28T21:56:46.650" v="114" actId="14100"/>
          <ac:spMkLst>
            <pc:docMk/>
            <pc:sldMk cId="681796951" sldId="257"/>
            <ac:spMk id="4" creationId="{F537905B-483A-4757-AF7C-DC9A5F063317}"/>
          </ac:spMkLst>
        </pc:spChg>
        <pc:spChg chg="add mod ord">
          <ac:chgData name="Robin Tannenberg" userId="989a39b0e01aaf02" providerId="LiveId" clId="{DBA40B7C-88F0-4793-AF44-C96A246CC6DD}" dt="2024-01-28T21:56:21.109" v="111" actId="700"/>
          <ac:spMkLst>
            <pc:docMk/>
            <pc:sldMk cId="681796951" sldId="257"/>
            <ac:spMk id="5" creationId="{6FD11E5E-A3BB-3500-C3F2-E03EF5C35534}"/>
          </ac:spMkLst>
        </pc:spChg>
        <pc:spChg chg="mod">
          <ac:chgData name="Robin Tannenberg" userId="989a39b0e01aaf02" providerId="LiveId" clId="{DBA40B7C-88F0-4793-AF44-C96A246CC6DD}" dt="2024-01-28T21:56:46.650" v="114" actId="14100"/>
          <ac:spMkLst>
            <pc:docMk/>
            <pc:sldMk cId="681796951" sldId="257"/>
            <ac:spMk id="6" creationId="{38AA7C38-9ABF-46A5-A827-15053AD61C89}"/>
          </ac:spMkLst>
        </pc:spChg>
        <pc:spChg chg="mod">
          <ac:chgData name="Robin Tannenberg" userId="989a39b0e01aaf02" providerId="LiveId" clId="{DBA40B7C-88F0-4793-AF44-C96A246CC6DD}" dt="2024-01-28T21:56:46.650" v="114" actId="14100"/>
          <ac:spMkLst>
            <pc:docMk/>
            <pc:sldMk cId="681796951" sldId="257"/>
            <ac:spMk id="7" creationId="{9AAD54B4-056E-4965-86F2-9699F811444A}"/>
          </ac:spMkLst>
        </pc:spChg>
        <pc:spChg chg="mod">
          <ac:chgData name="Robin Tannenberg" userId="989a39b0e01aaf02" providerId="LiveId" clId="{DBA40B7C-88F0-4793-AF44-C96A246CC6DD}" dt="2024-01-28T21:56:46.650" v="114" actId="14100"/>
          <ac:spMkLst>
            <pc:docMk/>
            <pc:sldMk cId="681796951" sldId="257"/>
            <ac:spMk id="8" creationId="{C8A467E7-15A8-409A-BE41-B80AE8BECC19}"/>
          </ac:spMkLst>
        </pc:spChg>
        <pc:spChg chg="mod">
          <ac:chgData name="Robin Tannenberg" userId="989a39b0e01aaf02" providerId="LiveId" clId="{DBA40B7C-88F0-4793-AF44-C96A246CC6DD}" dt="2024-01-28T21:56:46.650" v="114" actId="14100"/>
          <ac:spMkLst>
            <pc:docMk/>
            <pc:sldMk cId="681796951" sldId="257"/>
            <ac:spMk id="9" creationId="{4714C229-96A7-4AE5-8EC4-EBCCA77DE9EE}"/>
          </ac:spMkLst>
        </pc:spChg>
        <pc:spChg chg="mod">
          <ac:chgData name="Robin Tannenberg" userId="989a39b0e01aaf02" providerId="LiveId" clId="{DBA40B7C-88F0-4793-AF44-C96A246CC6DD}" dt="2024-01-28T21:56:55.078" v="115" actId="1076"/>
          <ac:spMkLst>
            <pc:docMk/>
            <pc:sldMk cId="681796951" sldId="257"/>
            <ac:spMk id="11" creationId="{3B809A60-C100-410A-AE54-CE5F7923E6ED}"/>
          </ac:spMkLst>
        </pc:spChg>
        <pc:spChg chg="add mod ord">
          <ac:chgData name="Robin Tannenberg" userId="989a39b0e01aaf02" providerId="LiveId" clId="{DBA40B7C-88F0-4793-AF44-C96A246CC6DD}" dt="2024-01-28T21:56:21.109" v="111" actId="700"/>
          <ac:spMkLst>
            <pc:docMk/>
            <pc:sldMk cId="681796951" sldId="257"/>
            <ac:spMk id="12" creationId="{46D7725D-15A2-3E45-5DD7-6448D6DBD78E}"/>
          </ac:spMkLst>
        </pc:spChg>
        <pc:grpChg chg="add mod">
          <ac:chgData name="Robin Tannenberg" userId="989a39b0e01aaf02" providerId="LiveId" clId="{DBA40B7C-88F0-4793-AF44-C96A246CC6DD}" dt="2024-01-28T21:56:46.650" v="114" actId="14100"/>
          <ac:grpSpMkLst>
            <pc:docMk/>
            <pc:sldMk cId="681796951" sldId="257"/>
            <ac:grpSpMk id="13" creationId="{0582B1E9-67EE-AD4E-D367-16B0E392C44F}"/>
          </ac:grpSpMkLst>
        </pc:grpChg>
        <pc:picChg chg="mod">
          <ac:chgData name="Robin Tannenberg" userId="989a39b0e01aaf02" providerId="LiveId" clId="{DBA40B7C-88F0-4793-AF44-C96A246CC6DD}" dt="2024-01-28T21:56:46.650" v="114" actId="14100"/>
          <ac:picMkLst>
            <pc:docMk/>
            <pc:sldMk cId="681796951" sldId="257"/>
            <ac:picMk id="1026" creationId="{39F81E43-D270-4B89-A230-9F8F1A377EC4}"/>
          </ac:picMkLst>
        </pc:picChg>
        <pc:cxnChg chg="mod">
          <ac:chgData name="Robin Tannenberg" userId="989a39b0e01aaf02" providerId="LiveId" clId="{DBA40B7C-88F0-4793-AF44-C96A246CC6DD}" dt="2024-01-28T21:56:46.650" v="114" actId="14100"/>
          <ac:cxnSpMkLst>
            <pc:docMk/>
            <pc:sldMk cId="681796951" sldId="257"/>
            <ac:cxnSpMk id="10" creationId="{CEA8B898-D94A-46E6-BC73-8FC64A009BDD}"/>
          </ac:cxnSpMkLst>
        </pc:cxnChg>
      </pc:sldChg>
      <pc:sldChg chg="del">
        <pc:chgData name="Robin Tannenberg" userId="989a39b0e01aaf02" providerId="LiveId" clId="{DBA40B7C-88F0-4793-AF44-C96A246CC6DD}" dt="2024-01-28T22:05:40.466" v="191" actId="2696"/>
        <pc:sldMkLst>
          <pc:docMk/>
          <pc:sldMk cId="1757858831" sldId="258"/>
        </pc:sldMkLst>
      </pc:sldChg>
      <pc:sldChg chg="del">
        <pc:chgData name="Robin Tannenberg" userId="989a39b0e01aaf02" providerId="LiveId" clId="{DBA40B7C-88F0-4793-AF44-C96A246CC6DD}" dt="2024-01-28T22:05:40.466" v="191" actId="2696"/>
        <pc:sldMkLst>
          <pc:docMk/>
          <pc:sldMk cId="1900807746" sldId="259"/>
        </pc:sldMkLst>
      </pc:sldChg>
      <pc:sldChg chg="addSp modSp mod ord modClrScheme chgLayout">
        <pc:chgData name="Robin Tannenberg" userId="989a39b0e01aaf02" providerId="LiveId" clId="{DBA40B7C-88F0-4793-AF44-C96A246CC6DD}" dt="2024-01-28T21:55:07.448" v="109"/>
        <pc:sldMkLst>
          <pc:docMk/>
          <pc:sldMk cId="633539237" sldId="260"/>
        </pc:sldMkLst>
        <pc:spChg chg="mod ord">
          <ac:chgData name="Robin Tannenberg" userId="989a39b0e01aaf02" providerId="LiveId" clId="{DBA40B7C-88F0-4793-AF44-C96A246CC6DD}" dt="2024-01-28T21:51:51" v="91" actId="700"/>
          <ac:spMkLst>
            <pc:docMk/>
            <pc:sldMk cId="633539237" sldId="260"/>
            <ac:spMk id="2" creationId="{4D4F6C00-A52B-4628-8BAD-D0C1A1EA72F8}"/>
          </ac:spMkLst>
        </pc:spChg>
        <pc:spChg chg="mod ord">
          <ac:chgData name="Robin Tannenberg" userId="989a39b0e01aaf02" providerId="LiveId" clId="{DBA40B7C-88F0-4793-AF44-C96A246CC6DD}" dt="2024-01-28T21:51:51" v="91" actId="700"/>
          <ac:spMkLst>
            <pc:docMk/>
            <pc:sldMk cId="633539237" sldId="260"/>
            <ac:spMk id="3" creationId="{1D7F5698-8A8F-44BB-99AB-5F4651717E41}"/>
          </ac:spMkLst>
        </pc:spChg>
        <pc:spChg chg="add mod ord">
          <ac:chgData name="Robin Tannenberg" userId="989a39b0e01aaf02" providerId="LiveId" clId="{DBA40B7C-88F0-4793-AF44-C96A246CC6DD}" dt="2024-01-28T21:51:51" v="91" actId="700"/>
          <ac:spMkLst>
            <pc:docMk/>
            <pc:sldMk cId="633539237" sldId="260"/>
            <ac:spMk id="4" creationId="{4C7E38ED-EBB8-7A69-3D49-E4F8FBE5BD3E}"/>
          </ac:spMkLst>
        </pc:spChg>
        <pc:picChg chg="mod ord">
          <ac:chgData name="Robin Tannenberg" userId="989a39b0e01aaf02" providerId="LiveId" clId="{DBA40B7C-88F0-4793-AF44-C96A246CC6DD}" dt="2024-01-28T21:51:51" v="91" actId="700"/>
          <ac:picMkLst>
            <pc:docMk/>
            <pc:sldMk cId="633539237" sldId="260"/>
            <ac:picMk id="6" creationId="{7E6FC796-2B16-4021-AAA4-3A4AB4C0FAD5}"/>
          </ac:picMkLst>
        </pc:picChg>
      </pc:sldChg>
      <pc:sldChg chg="modSp del mod">
        <pc:chgData name="Robin Tannenberg" userId="989a39b0e01aaf02" providerId="LiveId" clId="{DBA40B7C-88F0-4793-AF44-C96A246CC6DD}" dt="2024-01-28T22:05:40.466" v="191" actId="2696"/>
        <pc:sldMkLst>
          <pc:docMk/>
          <pc:sldMk cId="4290008434" sldId="261"/>
        </pc:sldMkLst>
        <pc:spChg chg="mod">
          <ac:chgData name="Robin Tannenberg" userId="989a39b0e01aaf02" providerId="LiveId" clId="{DBA40B7C-88F0-4793-AF44-C96A246CC6DD}" dt="2024-01-28T21:36:02.252" v="6" actId="27636"/>
          <ac:spMkLst>
            <pc:docMk/>
            <pc:sldMk cId="4290008434" sldId="261"/>
            <ac:spMk id="2" creationId="{B3EC0D50-5856-4BCC-B9EF-2E7AD6BA78F9}"/>
          </ac:spMkLst>
        </pc:spChg>
      </pc:sldChg>
      <pc:sldChg chg="add ord">
        <pc:chgData name="Robin Tannenberg" userId="989a39b0e01aaf02" providerId="LiveId" clId="{DBA40B7C-88F0-4793-AF44-C96A246CC6DD}" dt="2024-01-28T21:53:54.639" v="107"/>
        <pc:sldMkLst>
          <pc:docMk/>
          <pc:sldMk cId="1003571959" sldId="262"/>
        </pc:sldMkLst>
      </pc:sldChg>
      <pc:sldChg chg="del">
        <pc:chgData name="Robin Tannenberg" userId="989a39b0e01aaf02" providerId="LiveId" clId="{DBA40B7C-88F0-4793-AF44-C96A246CC6DD}" dt="2024-01-28T21:53:31.022" v="102" actId="2696"/>
        <pc:sldMkLst>
          <pc:docMk/>
          <pc:sldMk cId="3639974078" sldId="262"/>
        </pc:sldMkLst>
      </pc:sldChg>
      <pc:sldChg chg="del">
        <pc:chgData name="Robin Tannenberg" userId="989a39b0e01aaf02" providerId="LiveId" clId="{DBA40B7C-88F0-4793-AF44-C96A246CC6DD}" dt="2024-01-28T21:52:47.424" v="96" actId="2696"/>
        <pc:sldMkLst>
          <pc:docMk/>
          <pc:sldMk cId="186366346" sldId="263"/>
        </pc:sldMkLst>
      </pc:sldChg>
      <pc:sldChg chg="add ord">
        <pc:chgData name="Robin Tannenberg" userId="989a39b0e01aaf02" providerId="LiveId" clId="{DBA40B7C-88F0-4793-AF44-C96A246CC6DD}" dt="2024-01-28T21:53:06.708" v="101"/>
        <pc:sldMkLst>
          <pc:docMk/>
          <pc:sldMk cId="1197984407" sldId="263"/>
        </pc:sldMkLst>
      </pc:sldChg>
      <pc:sldChg chg="add">
        <pc:chgData name="Robin Tannenberg" userId="989a39b0e01aaf02" providerId="LiveId" clId="{DBA40B7C-88F0-4793-AF44-C96A246CC6DD}" dt="2024-01-28T21:52:51.728" v="97"/>
        <pc:sldMkLst>
          <pc:docMk/>
          <pc:sldMk cId="1976325753" sldId="264"/>
        </pc:sldMkLst>
      </pc:sldChg>
      <pc:sldChg chg="del">
        <pc:chgData name="Robin Tannenberg" userId="989a39b0e01aaf02" providerId="LiveId" clId="{DBA40B7C-88F0-4793-AF44-C96A246CC6DD}" dt="2024-01-28T21:52:47.424" v="96" actId="2696"/>
        <pc:sldMkLst>
          <pc:docMk/>
          <pc:sldMk cId="3036176623" sldId="264"/>
        </pc:sldMkLst>
      </pc:sldChg>
      <pc:sldChg chg="modSp del mod">
        <pc:chgData name="Robin Tannenberg" userId="989a39b0e01aaf02" providerId="LiveId" clId="{DBA40B7C-88F0-4793-AF44-C96A246CC6DD}" dt="2024-01-28T22:05:40.466" v="191" actId="2696"/>
        <pc:sldMkLst>
          <pc:docMk/>
          <pc:sldMk cId="4168660692" sldId="265"/>
        </pc:sldMkLst>
        <pc:spChg chg="mod">
          <ac:chgData name="Robin Tannenberg" userId="989a39b0e01aaf02" providerId="LiveId" clId="{DBA40B7C-88F0-4793-AF44-C96A246CC6DD}" dt="2024-01-28T21:36:02.252" v="7" actId="27636"/>
          <ac:spMkLst>
            <pc:docMk/>
            <pc:sldMk cId="4168660692" sldId="265"/>
            <ac:spMk id="2" creationId="{332C4240-2517-4296-8DA7-48461EEB46AD}"/>
          </ac:spMkLst>
        </pc:spChg>
      </pc:sldChg>
      <pc:sldChg chg="add ord">
        <pc:chgData name="Robin Tannenberg" userId="989a39b0e01aaf02" providerId="LiveId" clId="{DBA40B7C-88F0-4793-AF44-C96A246CC6DD}" dt="2024-01-28T21:52:58.016" v="99"/>
        <pc:sldMkLst>
          <pc:docMk/>
          <pc:sldMk cId="1048979106" sldId="266"/>
        </pc:sldMkLst>
      </pc:sldChg>
      <pc:sldChg chg="del">
        <pc:chgData name="Robin Tannenberg" userId="989a39b0e01aaf02" providerId="LiveId" clId="{DBA40B7C-88F0-4793-AF44-C96A246CC6DD}" dt="2024-01-28T21:52:47.424" v="96" actId="2696"/>
        <pc:sldMkLst>
          <pc:docMk/>
          <pc:sldMk cId="3961920980" sldId="266"/>
        </pc:sldMkLst>
      </pc:sldChg>
      <pc:sldChg chg="add ord">
        <pc:chgData name="Robin Tannenberg" userId="989a39b0e01aaf02" providerId="LiveId" clId="{DBA40B7C-88F0-4793-AF44-C96A246CC6DD}" dt="2024-01-28T21:53:42.009" v="105"/>
        <pc:sldMkLst>
          <pc:docMk/>
          <pc:sldMk cId="1603596467" sldId="267"/>
        </pc:sldMkLst>
      </pc:sldChg>
      <pc:sldChg chg="del">
        <pc:chgData name="Robin Tannenberg" userId="989a39b0e01aaf02" providerId="LiveId" clId="{DBA40B7C-88F0-4793-AF44-C96A246CC6DD}" dt="2024-01-28T21:53:31.022" v="102" actId="2696"/>
        <pc:sldMkLst>
          <pc:docMk/>
          <pc:sldMk cId="2538300860" sldId="267"/>
        </pc:sldMkLst>
      </pc:sldChg>
      <pc:sldChg chg="del">
        <pc:chgData name="Robin Tannenberg" userId="989a39b0e01aaf02" providerId="LiveId" clId="{DBA40B7C-88F0-4793-AF44-C96A246CC6DD}" dt="2024-01-28T21:34:45.033" v="0" actId="47"/>
        <pc:sldMkLst>
          <pc:docMk/>
          <pc:sldMk cId="2634427681" sldId="268"/>
        </pc:sldMkLst>
      </pc:sldChg>
      <pc:sldChg chg="addSp modSp mod modClrScheme chgLayout">
        <pc:chgData name="Robin Tannenberg" userId="989a39b0e01aaf02" providerId="LiveId" clId="{DBA40B7C-88F0-4793-AF44-C96A246CC6DD}" dt="2024-01-28T21:38:46.863" v="20" actId="27636"/>
        <pc:sldMkLst>
          <pc:docMk/>
          <pc:sldMk cId="184907875" sldId="269"/>
        </pc:sldMkLst>
        <pc:spChg chg="add mod ord">
          <ac:chgData name="Robin Tannenberg" userId="989a39b0e01aaf02" providerId="LiveId" clId="{DBA40B7C-88F0-4793-AF44-C96A246CC6DD}" dt="2024-01-28T21:38:33.452" v="13" actId="700"/>
          <ac:spMkLst>
            <pc:docMk/>
            <pc:sldMk cId="184907875" sldId="269"/>
            <ac:spMk id="2" creationId="{9ACA491D-DD63-708B-4E7C-86A9780E6701}"/>
          </ac:spMkLst>
        </pc:spChg>
        <pc:spChg chg="mod ord">
          <ac:chgData name="Robin Tannenberg" userId="989a39b0e01aaf02" providerId="LiveId" clId="{DBA40B7C-88F0-4793-AF44-C96A246CC6DD}" dt="2024-01-28T21:38:33.452" v="13" actId="700"/>
          <ac:spMkLst>
            <pc:docMk/>
            <pc:sldMk cId="184907875" sldId="269"/>
            <ac:spMk id="6" creationId="{A45FC56A-4269-4BB1-96C1-66A8326B7BB4}"/>
          </ac:spMkLst>
        </pc:spChg>
        <pc:spChg chg="mod ord">
          <ac:chgData name="Robin Tannenberg" userId="989a39b0e01aaf02" providerId="LiveId" clId="{DBA40B7C-88F0-4793-AF44-C96A246CC6DD}" dt="2024-01-28T21:38:46.863" v="20" actId="27636"/>
          <ac:spMkLst>
            <pc:docMk/>
            <pc:sldMk cId="184907875" sldId="269"/>
            <ac:spMk id="7" creationId="{D884B454-13D6-498E-9470-271E8597B3C1}"/>
          </ac:spMkLst>
        </pc:spChg>
        <pc:spChg chg="mod ord">
          <ac:chgData name="Robin Tannenberg" userId="989a39b0e01aaf02" providerId="LiveId" clId="{DBA40B7C-88F0-4793-AF44-C96A246CC6DD}" dt="2024-01-28T21:38:46.853" v="19" actId="404"/>
          <ac:spMkLst>
            <pc:docMk/>
            <pc:sldMk cId="184907875" sldId="269"/>
            <ac:spMk id="8" creationId="{31FCA577-669C-4922-8123-B172E19636C3}"/>
          </ac:spMkLst>
        </pc:spChg>
      </pc:sldChg>
      <pc:sldChg chg="add del">
        <pc:chgData name="Robin Tannenberg" userId="989a39b0e01aaf02" providerId="LiveId" clId="{DBA40B7C-88F0-4793-AF44-C96A246CC6DD}" dt="2024-01-28T21:38:52.734" v="21" actId="47"/>
        <pc:sldMkLst>
          <pc:docMk/>
          <pc:sldMk cId="1643543669" sldId="270"/>
        </pc:sldMkLst>
      </pc:sldChg>
      <pc:sldChg chg="addSp delSp modSp add mod">
        <pc:chgData name="Robin Tannenberg" userId="989a39b0e01aaf02" providerId="LiveId" clId="{DBA40B7C-88F0-4793-AF44-C96A246CC6DD}" dt="2024-01-28T21:39:31.645" v="25" actId="207"/>
        <pc:sldMkLst>
          <pc:docMk/>
          <pc:sldMk cId="2443209462" sldId="270"/>
        </pc:sldMkLst>
        <pc:spChg chg="add mod">
          <ac:chgData name="Robin Tannenberg" userId="989a39b0e01aaf02" providerId="LiveId" clId="{DBA40B7C-88F0-4793-AF44-C96A246CC6DD}" dt="2024-01-28T21:39:31.645" v="25" actId="207"/>
          <ac:spMkLst>
            <pc:docMk/>
            <pc:sldMk cId="2443209462" sldId="270"/>
            <ac:spMk id="4" creationId="{9AA119C8-D516-AFAC-29EC-97FA93E0E295}"/>
          </ac:spMkLst>
        </pc:spChg>
        <pc:spChg chg="del">
          <ac:chgData name="Robin Tannenberg" userId="989a39b0e01aaf02" providerId="LiveId" clId="{DBA40B7C-88F0-4793-AF44-C96A246CC6DD}" dt="2024-01-28T21:39:02.974" v="23" actId="478"/>
          <ac:spMkLst>
            <pc:docMk/>
            <pc:sldMk cId="2443209462" sldId="270"/>
            <ac:spMk id="7" creationId="{D884B454-13D6-498E-9470-271E8597B3C1}"/>
          </ac:spMkLst>
        </pc:spChg>
        <pc:spChg chg="del">
          <ac:chgData name="Robin Tannenberg" userId="989a39b0e01aaf02" providerId="LiveId" clId="{DBA40B7C-88F0-4793-AF44-C96A246CC6DD}" dt="2024-01-28T21:39:02.974" v="23" actId="478"/>
          <ac:spMkLst>
            <pc:docMk/>
            <pc:sldMk cId="2443209462" sldId="270"/>
            <ac:spMk id="8" creationId="{31FCA577-669C-4922-8123-B172E19636C3}"/>
          </ac:spMkLst>
        </pc:spChg>
        <pc:spChg chg="add mod">
          <ac:chgData name="Robin Tannenberg" userId="989a39b0e01aaf02" providerId="LiveId" clId="{DBA40B7C-88F0-4793-AF44-C96A246CC6DD}" dt="2024-01-28T21:39:02.974" v="23" actId="478"/>
          <ac:spMkLst>
            <pc:docMk/>
            <pc:sldMk cId="2443209462" sldId="270"/>
            <ac:spMk id="9" creationId="{A115F4F1-2FFE-1569-A12B-86912F768874}"/>
          </ac:spMkLst>
        </pc:spChg>
      </pc:sldChg>
      <pc:sldChg chg="addSp delSp modSp new mod">
        <pc:chgData name="Robin Tannenberg" userId="989a39b0e01aaf02" providerId="LiveId" clId="{DBA40B7C-88F0-4793-AF44-C96A246CC6DD}" dt="2024-01-28T21:44:19.657" v="53"/>
        <pc:sldMkLst>
          <pc:docMk/>
          <pc:sldMk cId="1935041930" sldId="271"/>
        </pc:sldMkLst>
        <pc:spChg chg="mod">
          <ac:chgData name="Robin Tannenberg" userId="989a39b0e01aaf02" providerId="LiveId" clId="{DBA40B7C-88F0-4793-AF44-C96A246CC6DD}" dt="2024-01-28T21:44:19.657" v="53"/>
          <ac:spMkLst>
            <pc:docMk/>
            <pc:sldMk cId="1935041930" sldId="271"/>
            <ac:spMk id="2" creationId="{B48D629C-C2EB-3374-D349-0101FC49AA3B}"/>
          </ac:spMkLst>
        </pc:spChg>
        <pc:spChg chg="mod">
          <ac:chgData name="Robin Tannenberg" userId="989a39b0e01aaf02" providerId="LiveId" clId="{DBA40B7C-88F0-4793-AF44-C96A246CC6DD}" dt="2024-01-28T21:41:26.299" v="45" actId="6549"/>
          <ac:spMkLst>
            <pc:docMk/>
            <pc:sldMk cId="1935041930" sldId="271"/>
            <ac:spMk id="3" creationId="{0613F8C1-EB8A-BA40-4139-D2062F5E8C94}"/>
          </ac:spMkLst>
        </pc:spChg>
        <pc:spChg chg="del">
          <ac:chgData name="Robin Tannenberg" userId="989a39b0e01aaf02" providerId="LiveId" clId="{DBA40B7C-88F0-4793-AF44-C96A246CC6DD}" dt="2024-01-28T21:43:29.210" v="51" actId="478"/>
          <ac:spMkLst>
            <pc:docMk/>
            <pc:sldMk cId="1935041930" sldId="271"/>
            <ac:spMk id="4" creationId="{17FFF957-D7C9-443F-AB91-92CBC827EE97}"/>
          </ac:spMkLst>
        </pc:spChg>
        <pc:picChg chg="add mod">
          <ac:chgData name="Robin Tannenberg" userId="989a39b0e01aaf02" providerId="LiveId" clId="{DBA40B7C-88F0-4793-AF44-C96A246CC6DD}" dt="2024-01-28T21:43:33.519" v="52" actId="1076"/>
          <ac:picMkLst>
            <pc:docMk/>
            <pc:sldMk cId="1935041930" sldId="271"/>
            <ac:picMk id="7" creationId="{3DB28F72-03E4-56FC-522B-D63887D07799}"/>
          </ac:picMkLst>
        </pc:picChg>
        <pc:picChg chg="add mod">
          <ac:chgData name="Robin Tannenberg" userId="989a39b0e01aaf02" providerId="LiveId" clId="{DBA40B7C-88F0-4793-AF44-C96A246CC6DD}" dt="2024-01-28T21:43:33.519" v="52" actId="1076"/>
          <ac:picMkLst>
            <pc:docMk/>
            <pc:sldMk cId="1935041930" sldId="271"/>
            <ac:picMk id="1026" creationId="{86C6090C-FA93-7FE4-AC6D-E3BE5D80BA6C}"/>
          </ac:picMkLst>
        </pc:picChg>
      </pc:sldChg>
      <pc:sldChg chg="modSp add mod">
        <pc:chgData name="Robin Tannenberg" userId="989a39b0e01aaf02" providerId="LiveId" clId="{DBA40B7C-88F0-4793-AF44-C96A246CC6DD}" dt="2024-01-28T21:51:14.927" v="89" actId="108"/>
        <pc:sldMkLst>
          <pc:docMk/>
          <pc:sldMk cId="509550453" sldId="272"/>
        </pc:sldMkLst>
        <pc:spChg chg="mod">
          <ac:chgData name="Robin Tannenberg" userId="989a39b0e01aaf02" providerId="LiveId" clId="{DBA40B7C-88F0-4793-AF44-C96A246CC6DD}" dt="2024-01-28T21:51:14.927" v="89" actId="108"/>
          <ac:spMkLst>
            <pc:docMk/>
            <pc:sldMk cId="509550453" sldId="272"/>
            <ac:spMk id="4" creationId="{9AA119C8-D516-AFAC-29EC-97FA93E0E295}"/>
          </ac:spMkLst>
        </pc:spChg>
      </pc:sldChg>
      <pc:sldChg chg="modSp new del mod">
        <pc:chgData name="Robin Tannenberg" userId="989a39b0e01aaf02" providerId="LiveId" clId="{DBA40B7C-88F0-4793-AF44-C96A246CC6DD}" dt="2024-01-28T22:01:13.351" v="139" actId="2696"/>
        <pc:sldMkLst>
          <pc:docMk/>
          <pc:sldMk cId="816884821" sldId="273"/>
        </pc:sldMkLst>
        <pc:spChg chg="mod">
          <ac:chgData name="Robin Tannenberg" userId="989a39b0e01aaf02" providerId="LiveId" clId="{DBA40B7C-88F0-4793-AF44-C96A246CC6DD}" dt="2024-01-28T21:45:33.759" v="58"/>
          <ac:spMkLst>
            <pc:docMk/>
            <pc:sldMk cId="816884821" sldId="273"/>
            <ac:spMk id="2" creationId="{57EF3BF9-E820-C12A-53C5-9F6655A3EC89}"/>
          </ac:spMkLst>
        </pc:spChg>
        <pc:spChg chg="mod">
          <ac:chgData name="Robin Tannenberg" userId="989a39b0e01aaf02" providerId="LiveId" clId="{DBA40B7C-88F0-4793-AF44-C96A246CC6DD}" dt="2024-01-28T21:46:47.748" v="70" actId="20577"/>
          <ac:spMkLst>
            <pc:docMk/>
            <pc:sldMk cId="816884821" sldId="273"/>
            <ac:spMk id="3" creationId="{74121E21-2BB0-056C-B51D-857CBBFC06C6}"/>
          </ac:spMkLst>
        </pc:spChg>
      </pc:sldChg>
      <pc:sldChg chg="addSp modSp add mod">
        <pc:chgData name="Robin Tannenberg" userId="989a39b0e01aaf02" providerId="LiveId" clId="{DBA40B7C-88F0-4793-AF44-C96A246CC6DD}" dt="2024-01-28T22:13:48.608" v="228" actId="1076"/>
        <pc:sldMkLst>
          <pc:docMk/>
          <pc:sldMk cId="2376952391" sldId="273"/>
        </pc:sldMkLst>
        <pc:spChg chg="mod">
          <ac:chgData name="Robin Tannenberg" userId="989a39b0e01aaf02" providerId="LiveId" clId="{DBA40B7C-88F0-4793-AF44-C96A246CC6DD}" dt="2024-01-28T22:13:34.808" v="227"/>
          <ac:spMkLst>
            <pc:docMk/>
            <pc:sldMk cId="2376952391" sldId="273"/>
            <ac:spMk id="4" creationId="{71042B38-7F04-319C-7EAA-C32C79243A20}"/>
          </ac:spMkLst>
        </pc:spChg>
        <pc:spChg chg="add mod">
          <ac:chgData name="Robin Tannenberg" userId="989a39b0e01aaf02" providerId="LiveId" clId="{DBA40B7C-88F0-4793-AF44-C96A246CC6DD}" dt="2024-01-28T22:13:48.608" v="228" actId="1076"/>
          <ac:spMkLst>
            <pc:docMk/>
            <pc:sldMk cId="2376952391" sldId="273"/>
            <ac:spMk id="8" creationId="{DD269275-E002-FC6B-F091-352AFCFB01AB}"/>
          </ac:spMkLst>
        </pc:spChg>
        <pc:picChg chg="add mod">
          <ac:chgData name="Robin Tannenberg" userId="989a39b0e01aaf02" providerId="LiveId" clId="{DBA40B7C-88F0-4793-AF44-C96A246CC6DD}" dt="2024-01-28T22:13:48.608" v="228" actId="1076"/>
          <ac:picMkLst>
            <pc:docMk/>
            <pc:sldMk cId="2376952391" sldId="273"/>
            <ac:picMk id="2050" creationId="{75974ECC-DD93-F71F-C77A-BC35B40FFFC4}"/>
          </ac:picMkLst>
        </pc:picChg>
      </pc:sldChg>
      <pc:sldChg chg="addSp delSp modSp new mod modClrScheme chgLayout">
        <pc:chgData name="Robin Tannenberg" userId="989a39b0e01aaf02" providerId="LiveId" clId="{DBA40B7C-88F0-4793-AF44-C96A246CC6DD}" dt="2024-01-28T21:50:32.020" v="83" actId="1076"/>
        <pc:sldMkLst>
          <pc:docMk/>
          <pc:sldMk cId="3992357439" sldId="274"/>
        </pc:sldMkLst>
        <pc:spChg chg="mod ord">
          <ac:chgData name="Robin Tannenberg" userId="989a39b0e01aaf02" providerId="LiveId" clId="{DBA40B7C-88F0-4793-AF44-C96A246CC6DD}" dt="2024-01-28T21:48:43.249" v="78" actId="700"/>
          <ac:spMkLst>
            <pc:docMk/>
            <pc:sldMk cId="3992357439" sldId="274"/>
            <ac:spMk id="2" creationId="{9C91CEBB-A126-29C9-1075-56C21FC49BEC}"/>
          </ac:spMkLst>
        </pc:spChg>
        <pc:spChg chg="mod ord">
          <ac:chgData name="Robin Tannenberg" userId="989a39b0e01aaf02" providerId="LiveId" clId="{DBA40B7C-88F0-4793-AF44-C96A246CC6DD}" dt="2024-01-28T21:49:06" v="80" actId="20577"/>
          <ac:spMkLst>
            <pc:docMk/>
            <pc:sldMk cId="3992357439" sldId="274"/>
            <ac:spMk id="3" creationId="{C74EA567-BB3B-5165-5334-902FECD3EC51}"/>
          </ac:spMkLst>
        </pc:spChg>
        <pc:spChg chg="del">
          <ac:chgData name="Robin Tannenberg" userId="989a39b0e01aaf02" providerId="LiveId" clId="{DBA40B7C-88F0-4793-AF44-C96A246CC6DD}" dt="2024-01-28T21:48:43.249" v="78" actId="700"/>
          <ac:spMkLst>
            <pc:docMk/>
            <pc:sldMk cId="3992357439" sldId="274"/>
            <ac:spMk id="4" creationId="{17FB2BCA-925B-9256-E8D5-7555E5BC3ADD}"/>
          </ac:spMkLst>
        </pc:spChg>
        <pc:spChg chg="mod ord">
          <ac:chgData name="Robin Tannenberg" userId="989a39b0e01aaf02" providerId="LiveId" clId="{DBA40B7C-88F0-4793-AF44-C96A246CC6DD}" dt="2024-01-28T21:48:43.249" v="78" actId="700"/>
          <ac:spMkLst>
            <pc:docMk/>
            <pc:sldMk cId="3992357439" sldId="274"/>
            <ac:spMk id="5" creationId="{3A1EB37C-0F79-5368-D3FD-A8143BE68D07}"/>
          </ac:spMkLst>
        </pc:spChg>
        <pc:spChg chg="del">
          <ac:chgData name="Robin Tannenberg" userId="989a39b0e01aaf02" providerId="LiveId" clId="{DBA40B7C-88F0-4793-AF44-C96A246CC6DD}" dt="2024-01-28T21:48:43.249" v="78" actId="700"/>
          <ac:spMkLst>
            <pc:docMk/>
            <pc:sldMk cId="3992357439" sldId="274"/>
            <ac:spMk id="6" creationId="{ED91AE1B-E8A2-8DB5-D4AA-F12D8CD79B3C}"/>
          </ac:spMkLst>
        </pc:spChg>
        <pc:picChg chg="add mod">
          <ac:chgData name="Robin Tannenberg" userId="989a39b0e01aaf02" providerId="LiveId" clId="{DBA40B7C-88F0-4793-AF44-C96A246CC6DD}" dt="2024-01-28T21:50:32.020" v="83" actId="1076"/>
          <ac:picMkLst>
            <pc:docMk/>
            <pc:sldMk cId="3992357439" sldId="274"/>
            <ac:picMk id="7" creationId="{8F9AADFB-655D-D5FA-1EA6-2E7657A7190E}"/>
          </ac:picMkLst>
        </pc:picChg>
      </pc:sldChg>
      <pc:sldChg chg="modSp add mod">
        <pc:chgData name="Robin Tannenberg" userId="989a39b0e01aaf02" providerId="LiveId" clId="{DBA40B7C-88F0-4793-AF44-C96A246CC6DD}" dt="2024-01-28T21:51:22.386" v="90" actId="207"/>
        <pc:sldMkLst>
          <pc:docMk/>
          <pc:sldMk cId="2895985507" sldId="275"/>
        </pc:sldMkLst>
        <pc:spChg chg="mod">
          <ac:chgData name="Robin Tannenberg" userId="989a39b0e01aaf02" providerId="LiveId" clId="{DBA40B7C-88F0-4793-AF44-C96A246CC6DD}" dt="2024-01-28T21:51:22.386" v="90" actId="207"/>
          <ac:spMkLst>
            <pc:docMk/>
            <pc:sldMk cId="2895985507" sldId="275"/>
            <ac:spMk id="4" creationId="{9AA119C8-D516-AFAC-29EC-97FA93E0E295}"/>
          </ac:spMkLst>
        </pc:spChg>
      </pc:sldChg>
      <pc:sldChg chg="modSp add del mod ord">
        <pc:chgData name="Robin Tannenberg" userId="989a39b0e01aaf02" providerId="LiveId" clId="{DBA40B7C-88F0-4793-AF44-C96A246CC6DD}" dt="2024-01-28T22:01:13.351" v="139" actId="2696"/>
        <pc:sldMkLst>
          <pc:docMk/>
          <pc:sldMk cId="221632730" sldId="276"/>
        </pc:sldMkLst>
        <pc:spChg chg="mod">
          <ac:chgData name="Robin Tannenberg" userId="989a39b0e01aaf02" providerId="LiveId" clId="{DBA40B7C-88F0-4793-AF44-C96A246CC6DD}" dt="2024-01-28T22:00:53.839" v="138" actId="207"/>
          <ac:spMkLst>
            <pc:docMk/>
            <pc:sldMk cId="221632730" sldId="276"/>
            <ac:spMk id="4" creationId="{9AA119C8-D516-AFAC-29EC-97FA93E0E295}"/>
          </ac:spMkLst>
        </pc:spChg>
      </pc:sldChg>
      <pc:sldChg chg="add">
        <pc:chgData name="Robin Tannenberg" userId="989a39b0e01aaf02" providerId="LiveId" clId="{DBA40B7C-88F0-4793-AF44-C96A246CC6DD}" dt="2024-01-28T22:01:23.758" v="140"/>
        <pc:sldMkLst>
          <pc:docMk/>
          <pc:sldMk cId="4089661911" sldId="276"/>
        </pc:sldMkLst>
      </pc:sldChg>
      <pc:sldChg chg="addSp modSp new mod">
        <pc:chgData name="Robin Tannenberg" userId="989a39b0e01aaf02" providerId="LiveId" clId="{DBA40B7C-88F0-4793-AF44-C96A246CC6DD}" dt="2024-01-28T22:05:12.075" v="190" actId="1076"/>
        <pc:sldMkLst>
          <pc:docMk/>
          <pc:sldMk cId="1759508593" sldId="277"/>
        </pc:sldMkLst>
        <pc:spChg chg="mod">
          <ac:chgData name="Robin Tannenberg" userId="989a39b0e01aaf02" providerId="LiveId" clId="{DBA40B7C-88F0-4793-AF44-C96A246CC6DD}" dt="2024-01-28T21:59:26.050" v="124"/>
          <ac:spMkLst>
            <pc:docMk/>
            <pc:sldMk cId="1759508593" sldId="277"/>
            <ac:spMk id="2" creationId="{45F1DB79-0958-7D1D-3FAB-2489ADAC12C3}"/>
          </ac:spMkLst>
        </pc:spChg>
        <pc:spChg chg="mod">
          <ac:chgData name="Robin Tannenberg" userId="989a39b0e01aaf02" providerId="LiveId" clId="{DBA40B7C-88F0-4793-AF44-C96A246CC6DD}" dt="2024-01-28T22:05:03.788" v="187"/>
          <ac:spMkLst>
            <pc:docMk/>
            <pc:sldMk cId="1759508593" sldId="277"/>
            <ac:spMk id="3" creationId="{E4EA1B4A-5CBE-BB00-C473-8605659B0A46}"/>
          </ac:spMkLst>
        </pc:spChg>
        <pc:picChg chg="add mod">
          <ac:chgData name="Robin Tannenberg" userId="989a39b0e01aaf02" providerId="LiveId" clId="{DBA40B7C-88F0-4793-AF44-C96A246CC6DD}" dt="2024-01-28T22:05:12.075" v="190" actId="1076"/>
          <ac:picMkLst>
            <pc:docMk/>
            <pc:sldMk cId="1759508593" sldId="277"/>
            <ac:picMk id="5" creationId="{AB3A5565-CD61-C814-394C-389BD213535D}"/>
          </ac:picMkLst>
        </pc:picChg>
      </pc:sldChg>
      <pc:sldChg chg="modSp add mod">
        <pc:chgData name="Robin Tannenberg" userId="989a39b0e01aaf02" providerId="LiveId" clId="{DBA40B7C-88F0-4793-AF44-C96A246CC6DD}" dt="2024-01-28T21:59:49.501" v="127" actId="207"/>
        <pc:sldMkLst>
          <pc:docMk/>
          <pc:sldMk cId="1832633451" sldId="278"/>
        </pc:sldMkLst>
        <pc:spChg chg="mod">
          <ac:chgData name="Robin Tannenberg" userId="989a39b0e01aaf02" providerId="LiveId" clId="{DBA40B7C-88F0-4793-AF44-C96A246CC6DD}" dt="2024-01-28T21:59:49.501" v="127" actId="207"/>
          <ac:spMkLst>
            <pc:docMk/>
            <pc:sldMk cId="1832633451" sldId="278"/>
            <ac:spMk id="4" creationId="{9AA119C8-D516-AFAC-29EC-97FA93E0E295}"/>
          </ac:spMkLst>
        </pc:spChg>
      </pc:sldChg>
      <pc:sldChg chg="modSp add mod">
        <pc:chgData name="Robin Tannenberg" userId="989a39b0e01aaf02" providerId="LiveId" clId="{DBA40B7C-88F0-4793-AF44-C96A246CC6DD}" dt="2024-01-28T22:02:22.081" v="144" actId="207"/>
        <pc:sldMkLst>
          <pc:docMk/>
          <pc:sldMk cId="224623354" sldId="279"/>
        </pc:sldMkLst>
        <pc:spChg chg="mod">
          <ac:chgData name="Robin Tannenberg" userId="989a39b0e01aaf02" providerId="LiveId" clId="{DBA40B7C-88F0-4793-AF44-C96A246CC6DD}" dt="2024-01-28T22:02:22.081" v="144" actId="207"/>
          <ac:spMkLst>
            <pc:docMk/>
            <pc:sldMk cId="224623354" sldId="279"/>
            <ac:spMk id="4" creationId="{9AA119C8-D516-AFAC-29EC-97FA93E0E295}"/>
          </ac:spMkLst>
        </pc:spChg>
      </pc:sldChg>
      <pc:sldChg chg="modSp new mod">
        <pc:chgData name="Robin Tannenberg" userId="989a39b0e01aaf02" providerId="LiveId" clId="{DBA40B7C-88F0-4793-AF44-C96A246CC6DD}" dt="2024-01-28T22:04:03.350" v="173" actId="113"/>
        <pc:sldMkLst>
          <pc:docMk/>
          <pc:sldMk cId="150666593" sldId="280"/>
        </pc:sldMkLst>
        <pc:spChg chg="mod">
          <ac:chgData name="Robin Tannenberg" userId="989a39b0e01aaf02" providerId="LiveId" clId="{DBA40B7C-88F0-4793-AF44-C96A246CC6DD}" dt="2024-01-28T22:03:19.225" v="154" actId="6549"/>
          <ac:spMkLst>
            <pc:docMk/>
            <pc:sldMk cId="150666593" sldId="280"/>
            <ac:spMk id="2" creationId="{3D223553-6791-04F5-6B6D-AABC3A50AB12}"/>
          </ac:spMkLst>
        </pc:spChg>
        <pc:spChg chg="mod">
          <ac:chgData name="Robin Tannenberg" userId="989a39b0e01aaf02" providerId="LiveId" clId="{DBA40B7C-88F0-4793-AF44-C96A246CC6DD}" dt="2024-01-28T22:04:03.350" v="173" actId="113"/>
          <ac:spMkLst>
            <pc:docMk/>
            <pc:sldMk cId="150666593" sldId="280"/>
            <ac:spMk id="3" creationId="{D68ADC53-F216-4189-C437-9A6D7D8A46BD}"/>
          </ac:spMkLst>
        </pc:spChg>
        <pc:spChg chg="mod">
          <ac:chgData name="Robin Tannenberg" userId="989a39b0e01aaf02" providerId="LiveId" clId="{DBA40B7C-88F0-4793-AF44-C96A246CC6DD}" dt="2024-01-28T22:04:00.467" v="172" actId="113"/>
          <ac:spMkLst>
            <pc:docMk/>
            <pc:sldMk cId="150666593" sldId="280"/>
            <ac:spMk id="4" creationId="{642093DB-0014-F25A-8056-AB54D0808A75}"/>
          </ac:spMkLst>
        </pc:spChg>
      </pc:sldChg>
      <pc:sldMasterChg chg="modSp delSldLayout modSldLayout">
        <pc:chgData name="Robin Tannenberg" userId="989a39b0e01aaf02" providerId="LiveId" clId="{DBA40B7C-88F0-4793-AF44-C96A246CC6DD}" dt="2024-01-28T22:05:40.466" v="191" actId="2696"/>
        <pc:sldMasterMkLst>
          <pc:docMk/>
          <pc:sldMasterMk cId="2582115785" sldId="2147483660"/>
        </pc:sldMasterMkLst>
        <pc:spChg chg="mod">
          <ac:chgData name="Robin Tannenberg" userId="989a39b0e01aaf02" providerId="LiveId" clId="{DBA40B7C-88F0-4793-AF44-C96A246CC6DD}" dt="2024-01-28T21:36:02.234" v="4" actId="404"/>
          <ac:spMkLst>
            <pc:docMk/>
            <pc:sldMasterMk cId="2582115785" sldId="2147483660"/>
            <ac:spMk id="2" creationId="{845C07F7-2E6A-4BCF-8A84-662E62A5E6A4}"/>
          </ac:spMkLst>
        </pc:spChg>
        <pc:spChg chg="mod">
          <ac:chgData name="Robin Tannenberg" userId="989a39b0e01aaf02" providerId="LiveId" clId="{DBA40B7C-88F0-4793-AF44-C96A246CC6DD}" dt="2024-01-28T21:36:07.164" v="9" actId="404"/>
          <ac:spMkLst>
            <pc:docMk/>
            <pc:sldMasterMk cId="2582115785" sldId="2147483660"/>
            <ac:spMk id="3" creationId="{BA6C3B32-9CDA-4DE4-A6FA-6084A993A8F6}"/>
          </ac:spMkLst>
        </pc:spChg>
        <pc:sldLayoutChg chg="modSp">
          <pc:chgData name="Robin Tannenberg" userId="989a39b0e01aaf02" providerId="LiveId" clId="{DBA40B7C-88F0-4793-AF44-C96A246CC6DD}" dt="2024-01-28T21:36:27.682" v="11" actId="403"/>
          <pc:sldLayoutMkLst>
            <pc:docMk/>
            <pc:sldMasterMk cId="2582115785" sldId="2147483660"/>
            <pc:sldLayoutMk cId="1693224264" sldId="2147483665"/>
          </pc:sldLayoutMkLst>
          <pc:spChg chg="mod">
            <ac:chgData name="Robin Tannenberg" userId="989a39b0e01aaf02" providerId="LiveId" clId="{DBA40B7C-88F0-4793-AF44-C96A246CC6DD}" dt="2024-01-28T21:36:27.682" v="11" actId="403"/>
            <ac:spMkLst>
              <pc:docMk/>
              <pc:sldMasterMk cId="2582115785" sldId="2147483660"/>
              <pc:sldLayoutMk cId="1693224264" sldId="2147483665"/>
              <ac:spMk id="3" creationId="{F6CC7106-9297-455C-B614-982C0F583BBE}"/>
            </ac:spMkLst>
          </pc:spChg>
        </pc:sldLayoutChg>
        <pc:sldLayoutChg chg="del">
          <pc:chgData name="Robin Tannenberg" userId="989a39b0e01aaf02" providerId="LiveId" clId="{DBA40B7C-88F0-4793-AF44-C96A246CC6DD}" dt="2024-01-28T22:05:40.466" v="191" actId="2696"/>
          <pc:sldLayoutMkLst>
            <pc:docMk/>
            <pc:sldMasterMk cId="2582115785" sldId="2147483660"/>
            <pc:sldLayoutMk cId="2682007208"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Allgemeine Luftfahrzeugkunde </a:t>
            </a:r>
            <a:r>
              <a:rPr lang="de-DE"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 Bezug auf Segelflugzeuge</a:t>
            </a:r>
          </a:p>
        </p:txBody>
      </p:sp>
    </p:spTree>
    <p:extLst>
      <p:ext uri="{BB962C8B-B14F-4D97-AF65-F5344CB8AC3E}">
        <p14:creationId xmlns:p14="http://schemas.microsoft.com/office/powerpoint/2010/main" val="105274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6951512"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416208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6969985"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89320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5" y="132512"/>
            <a:ext cx="6979222"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405206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382E3-6165-48AC-AD8C-AF081BE2D82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CC7106-9297-455C-B614-982C0F583BBE}"/>
              </a:ext>
            </a:extLst>
          </p:cNvPr>
          <p:cNvSpPr>
            <a:spLocks noGrp="1"/>
          </p:cNvSpPr>
          <p:nvPr>
            <p:ph idx="1"/>
          </p:nvPr>
        </p:nvSpPr>
        <p:spPr/>
        <p:txBody>
          <a:bodyPr/>
          <a:lstStyle>
            <a:lvl2pPr>
              <a:defRPr sz="18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3754F93A-D0F1-4451-B898-DF25530E2212}"/>
              </a:ext>
            </a:extLst>
          </p:cNvPr>
          <p:cNvSpPr>
            <a:spLocks noGrp="1"/>
          </p:cNvSpPr>
          <p:nvPr>
            <p:ph type="sldNum" sz="quarter" idx="12"/>
          </p:nvPr>
        </p:nvSpPr>
        <p:spPr/>
        <p:txBody>
          <a:bodyPr/>
          <a:lstStyle/>
          <a:p>
            <a:fld id="{EA7A0297-C0D7-4773-8C33-4B8B14BC8223}" type="slidenum">
              <a:rPr lang="de-DE" smtClean="0"/>
              <a:t>‹Nr.›</a:t>
            </a:fld>
            <a:endParaRPr lang="de-DE"/>
          </a:p>
        </p:txBody>
      </p:sp>
    </p:spTree>
    <p:extLst>
      <p:ext uri="{BB962C8B-B14F-4D97-AF65-F5344CB8AC3E}">
        <p14:creationId xmlns:p14="http://schemas.microsoft.com/office/powerpoint/2010/main" val="1693224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66374" cy="504000"/>
          </a:xfrm>
          <a:prstGeom prst="rect">
            <a:avLst/>
          </a:prstGeom>
        </p:spPr>
        <p:txBody>
          <a:bodyPr vert="horz" lIns="91440" tIns="45720" rIns="91440" bIns="4572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7906327" y="103545"/>
            <a:ext cx="124161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ALK</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9289325" y="103545"/>
            <a:ext cx="290267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Allgemeine Luftfahrzeugkunde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15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914400" rtl="0" eaLnBrk="1" latinLnBrk="0" hangingPunct="1">
        <a:lnSpc>
          <a:spcPct val="90000"/>
        </a:lnSpc>
        <a:spcBef>
          <a:spcPct val="0"/>
        </a:spcBef>
        <a:buNone/>
        <a:defRPr sz="28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ideo" Target="https://www.youtube.com/embed/CbD12lx2GUg?start=81&amp;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lexander-schleicher.de/flugzeuge/asg-32-el/"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AE7D6-54AD-4F46-8FCD-0D65389AEFFC}"/>
              </a:ext>
            </a:extLst>
          </p:cNvPr>
          <p:cNvSpPr>
            <a:spLocks noGrp="1"/>
          </p:cNvSpPr>
          <p:nvPr>
            <p:ph type="ctrTitle"/>
          </p:nvPr>
        </p:nvSpPr>
        <p:spPr/>
        <p:txBody>
          <a:bodyPr/>
          <a:lstStyle/>
          <a:p>
            <a:r>
              <a:rPr lang="de-DE" dirty="0"/>
              <a:t>8.12 Batterien (Leistungs- und Betriebsgrenzen)</a:t>
            </a:r>
          </a:p>
        </p:txBody>
      </p:sp>
      <p:sp>
        <p:nvSpPr>
          <p:cNvPr id="3" name="Untertitel 2">
            <a:extLst>
              <a:ext uri="{FF2B5EF4-FFF2-40B4-BE49-F238E27FC236}">
                <a16:creationId xmlns:a16="http://schemas.microsoft.com/office/drawing/2014/main" id="{EC0CE3E2-0FC8-43C5-A5CD-1AC1B525115E}"/>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3387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8AE8A-BF75-46F5-A216-DB088F6D554C}"/>
              </a:ext>
            </a:extLst>
          </p:cNvPr>
          <p:cNvSpPr>
            <a:spLocks noGrp="1"/>
          </p:cNvSpPr>
          <p:nvPr>
            <p:ph type="title"/>
          </p:nvPr>
        </p:nvSpPr>
        <p:spPr/>
        <p:txBody>
          <a:bodyPr>
            <a:noAutofit/>
          </a:bodyPr>
          <a:lstStyle/>
          <a:p>
            <a:r>
              <a:rPr lang="de-DE" sz="2400" dirty="0"/>
              <a:t>Und das ist nur ein </a:t>
            </a:r>
            <a:r>
              <a:rPr lang="de-DE" sz="2400" dirty="0" err="1"/>
              <a:t>LiPo</a:t>
            </a:r>
            <a:r>
              <a:rPr lang="de-DE" sz="2400" dirty="0"/>
              <a:t> aus einem Modellflugzeug!</a:t>
            </a:r>
          </a:p>
        </p:txBody>
      </p:sp>
      <p:pic>
        <p:nvPicPr>
          <p:cNvPr id="4" name="Onlinemedien 3" title="Lipo - Explosion durch absichtliches Überladen">
            <a:hlinkClick r:id="" action="ppaction://media"/>
            <a:extLst>
              <a:ext uri="{FF2B5EF4-FFF2-40B4-BE49-F238E27FC236}">
                <a16:creationId xmlns:a16="http://schemas.microsoft.com/office/drawing/2014/main" id="{E5F88302-5A19-4AEF-9ACA-7835017668E1}"/>
              </a:ext>
            </a:extLst>
          </p:cNvPr>
          <p:cNvPicPr>
            <a:picLocks noGrp="1" noRot="1" noChangeAspect="1"/>
          </p:cNvPicPr>
          <p:nvPr>
            <p:ph idx="1"/>
            <a:videoFile r:link="rId1"/>
          </p:nvPr>
        </p:nvPicPr>
        <p:blipFill>
          <a:blip r:embed="rId3"/>
          <a:stretch>
            <a:fillRect/>
          </a:stretch>
        </p:blipFill>
        <p:spPr>
          <a:xfrm>
            <a:off x="2935357" y="1314106"/>
            <a:ext cx="6347791" cy="4760843"/>
          </a:xfrm>
          <a:prstGeom prst="rect">
            <a:avLst/>
          </a:prstGeom>
        </p:spPr>
      </p:pic>
    </p:spTree>
    <p:extLst>
      <p:ext uri="{BB962C8B-B14F-4D97-AF65-F5344CB8AC3E}">
        <p14:creationId xmlns:p14="http://schemas.microsoft.com/office/powerpoint/2010/main" val="160359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F6C00-A52B-4628-8BAD-D0C1A1EA72F8}"/>
              </a:ext>
            </a:extLst>
          </p:cNvPr>
          <p:cNvSpPr>
            <a:spLocks noGrp="1"/>
          </p:cNvSpPr>
          <p:nvPr>
            <p:ph type="title"/>
          </p:nvPr>
        </p:nvSpPr>
        <p:spPr/>
        <p:txBody>
          <a:bodyPr>
            <a:noAutofit/>
          </a:bodyPr>
          <a:lstStyle/>
          <a:p>
            <a:r>
              <a:rPr lang="de-DE" sz="2400" dirty="0" err="1"/>
              <a:t>Battery</a:t>
            </a:r>
            <a:r>
              <a:rPr lang="de-DE" sz="2400" dirty="0"/>
              <a:t>-Management-System, kurz BMS sitzt ober auf dem Batteriepack</a:t>
            </a:r>
          </a:p>
        </p:txBody>
      </p:sp>
      <p:sp>
        <p:nvSpPr>
          <p:cNvPr id="3" name="Inhaltsplatzhalter 2">
            <a:extLst>
              <a:ext uri="{FF2B5EF4-FFF2-40B4-BE49-F238E27FC236}">
                <a16:creationId xmlns:a16="http://schemas.microsoft.com/office/drawing/2014/main" id="{1D7F5698-8A8F-44BB-99AB-5F4651717E41}"/>
              </a:ext>
            </a:extLst>
          </p:cNvPr>
          <p:cNvSpPr>
            <a:spLocks noGrp="1"/>
          </p:cNvSpPr>
          <p:nvPr>
            <p:ph sz="half" idx="1"/>
          </p:nvPr>
        </p:nvSpPr>
        <p:spPr/>
        <p:txBody>
          <a:bodyPr/>
          <a:lstStyle/>
          <a:p>
            <a:r>
              <a:rPr lang="de-DE" dirty="0"/>
              <a:t>Das BMS überwacht Spannungen, Temperaturen und Ströme in der Batterie und schaltet bei Über- oder Unterschreitung von Grenzwerten die Batterie ab</a:t>
            </a:r>
          </a:p>
        </p:txBody>
      </p:sp>
      <p:pic>
        <p:nvPicPr>
          <p:cNvPr id="6" name="Inhaltsplatzhalter 5">
            <a:extLst>
              <a:ext uri="{FF2B5EF4-FFF2-40B4-BE49-F238E27FC236}">
                <a16:creationId xmlns:a16="http://schemas.microsoft.com/office/drawing/2014/main" id="{7E6FC796-2B16-4021-AAA4-3A4AB4C0FAD5}"/>
              </a:ext>
            </a:extLst>
          </p:cNvPr>
          <p:cNvPicPr>
            <a:picLocks noGrp="1" noChangeAspect="1"/>
          </p:cNvPicPr>
          <p:nvPr>
            <p:ph sz="half" idx="2"/>
          </p:nvPr>
        </p:nvPicPr>
        <p:blipFill>
          <a:blip r:embed="rId2"/>
          <a:stretch>
            <a:fillRect/>
          </a:stretch>
        </p:blipFill>
        <p:spPr>
          <a:xfrm>
            <a:off x="6172200" y="1183211"/>
            <a:ext cx="5795963" cy="4959890"/>
          </a:xfrm>
        </p:spPr>
      </p:pic>
      <p:sp>
        <p:nvSpPr>
          <p:cNvPr id="4" name="Textplatzhalter 3">
            <a:extLst>
              <a:ext uri="{FF2B5EF4-FFF2-40B4-BE49-F238E27FC236}">
                <a16:creationId xmlns:a16="http://schemas.microsoft.com/office/drawing/2014/main" id="{4C7E38ED-EBB8-7A69-3D49-E4F8FBE5BD3E}"/>
              </a:ext>
            </a:extLst>
          </p:cNvPr>
          <p:cNvSpPr>
            <a:spLocks noGrp="1"/>
          </p:cNvSpPr>
          <p:nvPr>
            <p:ph type="body" sz="quarter" idx="13"/>
          </p:nvPr>
        </p:nvSpPr>
        <p:spPr/>
        <p:txBody>
          <a:bodyPr/>
          <a:lstStyle/>
          <a:p>
            <a:endParaRPr lang="de-DE"/>
          </a:p>
        </p:txBody>
      </p:sp>
      <p:sp>
        <p:nvSpPr>
          <p:cNvPr id="8" name="Textfeld 7">
            <a:extLst>
              <a:ext uri="{FF2B5EF4-FFF2-40B4-BE49-F238E27FC236}">
                <a16:creationId xmlns:a16="http://schemas.microsoft.com/office/drawing/2014/main" id="{012A4D18-5EC1-4D2E-B96C-6E7C3A6A4502}"/>
              </a:ext>
            </a:extLst>
          </p:cNvPr>
          <p:cNvSpPr txBox="1"/>
          <p:nvPr/>
        </p:nvSpPr>
        <p:spPr>
          <a:xfrm>
            <a:off x="7277100" y="2190787"/>
            <a:ext cx="2971800" cy="369332"/>
          </a:xfrm>
          <a:prstGeom prst="rect">
            <a:avLst/>
          </a:prstGeom>
          <a:noFill/>
          <a:scene3d>
            <a:camera prst="isometricOffAxis2Left"/>
            <a:lightRig rig="threePt" dir="t"/>
          </a:scene3d>
        </p:spPr>
        <p:txBody>
          <a:bodyPr wrap="square">
            <a:spAutoFit/>
          </a:bodyPr>
          <a:lstStyle/>
          <a:p>
            <a:r>
              <a:rPr lang="de-DE" dirty="0" err="1">
                <a:solidFill>
                  <a:schemeClr val="bg1"/>
                </a:solidFill>
              </a:rPr>
              <a:t>Battery</a:t>
            </a:r>
            <a:r>
              <a:rPr lang="de-DE" dirty="0">
                <a:solidFill>
                  <a:schemeClr val="bg1"/>
                </a:solidFill>
              </a:rPr>
              <a:t>-Management-System</a:t>
            </a:r>
          </a:p>
        </p:txBody>
      </p:sp>
      <p:sp>
        <p:nvSpPr>
          <p:cNvPr id="9" name="Textfeld 8">
            <a:extLst>
              <a:ext uri="{FF2B5EF4-FFF2-40B4-BE49-F238E27FC236}">
                <a16:creationId xmlns:a16="http://schemas.microsoft.com/office/drawing/2014/main" id="{0D3FC92A-65C2-45D2-A4C3-22F70F88C4FE}"/>
              </a:ext>
            </a:extLst>
          </p:cNvPr>
          <p:cNvSpPr txBox="1"/>
          <p:nvPr/>
        </p:nvSpPr>
        <p:spPr>
          <a:xfrm>
            <a:off x="6652592" y="4119842"/>
            <a:ext cx="2971800" cy="369332"/>
          </a:xfrm>
          <a:prstGeom prst="rect">
            <a:avLst/>
          </a:prstGeom>
          <a:noFill/>
          <a:scene3d>
            <a:camera prst="isometricOffAxis2Left"/>
            <a:lightRig rig="threePt" dir="t"/>
          </a:scene3d>
        </p:spPr>
        <p:txBody>
          <a:bodyPr wrap="square">
            <a:spAutoFit/>
          </a:bodyPr>
          <a:lstStyle/>
          <a:p>
            <a:r>
              <a:rPr lang="de-DE" dirty="0">
                <a:solidFill>
                  <a:schemeClr val="bg1"/>
                </a:solidFill>
              </a:rPr>
              <a:t>Viele einzelne Batteriezellen</a:t>
            </a:r>
          </a:p>
        </p:txBody>
      </p:sp>
      <p:sp>
        <p:nvSpPr>
          <p:cNvPr id="10" name="Textfeld 9">
            <a:extLst>
              <a:ext uri="{FF2B5EF4-FFF2-40B4-BE49-F238E27FC236}">
                <a16:creationId xmlns:a16="http://schemas.microsoft.com/office/drawing/2014/main" id="{B1E6977C-47B1-4FE5-9D22-5F89906B4A11}"/>
              </a:ext>
            </a:extLst>
          </p:cNvPr>
          <p:cNvSpPr txBox="1"/>
          <p:nvPr/>
        </p:nvSpPr>
        <p:spPr>
          <a:xfrm>
            <a:off x="6172200" y="5910397"/>
            <a:ext cx="3729547" cy="276999"/>
          </a:xfrm>
          <a:prstGeom prst="rect">
            <a:avLst/>
          </a:prstGeom>
          <a:noFill/>
        </p:spPr>
        <p:txBody>
          <a:bodyPr wrap="none" rtlCol="0">
            <a:spAutoFit/>
          </a:bodyPr>
          <a:lstStyle/>
          <a:p>
            <a:r>
              <a:rPr lang="de-DE" sz="1200" dirty="0"/>
              <a:t>Quelle: </a:t>
            </a:r>
            <a:r>
              <a:rPr lang="de-DE" sz="1200" dirty="0">
                <a:hlinkClick r:id="rId3">
                  <a:extLst>
                    <a:ext uri="{A12FA001-AC4F-418D-AE19-62706E023703}">
                      <ahyp:hlinkClr xmlns:ahyp="http://schemas.microsoft.com/office/drawing/2018/hyperlinkcolor" val="tx"/>
                    </a:ext>
                  </a:extLst>
                </a:hlinkClick>
              </a:rPr>
              <a:t>ASG 32 El | </a:t>
            </a:r>
            <a:r>
              <a:rPr lang="de-DE" sz="1200" dirty="0" err="1">
                <a:hlinkClick r:id="rId3">
                  <a:extLst>
                    <a:ext uri="{A12FA001-AC4F-418D-AE19-62706E023703}">
                      <ahyp:hlinkClr xmlns:ahyp="http://schemas.microsoft.com/office/drawing/2018/hyperlinkcolor" val="tx"/>
                    </a:ext>
                  </a:extLst>
                </a:hlinkClick>
              </a:rPr>
              <a:t>ASSegelflug</a:t>
            </a:r>
            <a:r>
              <a:rPr lang="de-DE" sz="1200" dirty="0">
                <a:hlinkClick r:id="rId3">
                  <a:extLst>
                    <a:ext uri="{A12FA001-AC4F-418D-AE19-62706E023703}">
                      <ahyp:hlinkClr xmlns:ahyp="http://schemas.microsoft.com/office/drawing/2018/hyperlinkcolor" val="tx"/>
                    </a:ext>
                  </a:extLst>
                </a:hlinkClick>
              </a:rPr>
              <a:t> (alexander-schleicher.de)</a:t>
            </a:r>
            <a:endParaRPr lang="de-DE" sz="1200" dirty="0"/>
          </a:p>
        </p:txBody>
      </p:sp>
    </p:spTree>
    <p:extLst>
      <p:ext uri="{BB962C8B-B14F-4D97-AF65-F5344CB8AC3E}">
        <p14:creationId xmlns:p14="http://schemas.microsoft.com/office/powerpoint/2010/main" val="63353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9AA119C8-D516-AFAC-29EC-97FA93E0E295}"/>
              </a:ext>
            </a:extLst>
          </p:cNvPr>
          <p:cNvSpPr>
            <a:spLocks noGrp="1"/>
          </p:cNvSpPr>
          <p:nvPr>
            <p:ph sz="half" idx="1"/>
          </p:nvPr>
        </p:nvSpPr>
        <p:spPr/>
        <p:txBody>
          <a:bodyPr/>
          <a:lstStyle/>
          <a:p>
            <a:r>
              <a:rPr lang="de-DE" dirty="0">
                <a:solidFill>
                  <a:schemeClr val="bg1">
                    <a:lumMod val="75000"/>
                  </a:schemeClr>
                </a:solidFill>
              </a:rPr>
              <a:t>8.12.1  Grundlagen und Begriffe der Elektrotechnik</a:t>
            </a:r>
          </a:p>
          <a:p>
            <a:r>
              <a:rPr lang="de-DE" dirty="0">
                <a:solidFill>
                  <a:schemeClr val="bg1">
                    <a:lumMod val="75000"/>
                  </a:schemeClr>
                </a:solidFill>
              </a:rPr>
              <a:t>8.12.2  Batterien</a:t>
            </a:r>
          </a:p>
          <a:p>
            <a:r>
              <a:rPr lang="de-DE" dirty="0"/>
              <a:t>8.12.3  Statische Elektrizität: Grundlagen</a:t>
            </a:r>
          </a:p>
          <a:p>
            <a:r>
              <a:rPr lang="de-DE" dirty="0">
                <a:solidFill>
                  <a:schemeClr val="bg1">
                    <a:lumMod val="75000"/>
                  </a:schemeClr>
                </a:solidFill>
              </a:rPr>
              <a:t>8.12.4  Stromerzeugung, Verteilung und Verbrauch</a:t>
            </a:r>
          </a:p>
          <a:p>
            <a:r>
              <a:rPr lang="de-DE" dirty="0">
                <a:solidFill>
                  <a:schemeClr val="bg1">
                    <a:lumMod val="75000"/>
                  </a:schemeClr>
                </a:solidFill>
              </a:rPr>
              <a:t>8.12.5  Elektrische Bauelemente</a:t>
            </a:r>
          </a:p>
          <a:p>
            <a:r>
              <a:rPr lang="de-DE" dirty="0">
                <a:solidFill>
                  <a:schemeClr val="bg1">
                    <a:lumMod val="75000"/>
                  </a:schemeClr>
                </a:solidFill>
              </a:rPr>
              <a:t>8.12.6  Bordnetz</a:t>
            </a:r>
          </a:p>
        </p:txBody>
      </p:sp>
      <p:sp>
        <p:nvSpPr>
          <p:cNvPr id="9" name="Inhaltsplatzhalter 8">
            <a:extLst>
              <a:ext uri="{FF2B5EF4-FFF2-40B4-BE49-F238E27FC236}">
                <a16:creationId xmlns:a16="http://schemas.microsoft.com/office/drawing/2014/main" id="{A115F4F1-2FFE-1569-A12B-86912F768874}"/>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408966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F3BF9-E820-C12A-53C5-9F6655A3EC89}"/>
              </a:ext>
            </a:extLst>
          </p:cNvPr>
          <p:cNvSpPr>
            <a:spLocks noGrp="1"/>
          </p:cNvSpPr>
          <p:nvPr>
            <p:ph type="title"/>
          </p:nvPr>
        </p:nvSpPr>
        <p:spPr/>
        <p:txBody>
          <a:bodyPr/>
          <a:lstStyle/>
          <a:p>
            <a:r>
              <a:rPr lang="de-DE" dirty="0"/>
              <a:t>Statische Elektrizität: Grundlagen</a:t>
            </a:r>
          </a:p>
        </p:txBody>
      </p:sp>
      <p:sp>
        <p:nvSpPr>
          <p:cNvPr id="3" name="Inhaltsplatzhalter 2">
            <a:extLst>
              <a:ext uri="{FF2B5EF4-FFF2-40B4-BE49-F238E27FC236}">
                <a16:creationId xmlns:a16="http://schemas.microsoft.com/office/drawing/2014/main" id="{74121E21-2BB0-056C-B51D-857CBBFC06C6}"/>
              </a:ext>
            </a:extLst>
          </p:cNvPr>
          <p:cNvSpPr>
            <a:spLocks noGrp="1"/>
          </p:cNvSpPr>
          <p:nvPr>
            <p:ph sz="half" idx="1"/>
          </p:nvPr>
        </p:nvSpPr>
        <p:spPr/>
        <p:txBody>
          <a:bodyPr/>
          <a:lstStyle/>
          <a:p>
            <a:r>
              <a:rPr lang="de-DE" dirty="0"/>
              <a:t>Statische Elektrizität ist eine Form der Elektrizität, die durch eine Ansammlung von elektrischen Ladungen auf einem Körper entsteht. </a:t>
            </a:r>
          </a:p>
          <a:p>
            <a:r>
              <a:rPr lang="de-DE" dirty="0"/>
              <a:t>Diese Ladungen können durch Reibung, Trennung oder Kontakt zwischen zwei Materialien erzeugt werden.</a:t>
            </a:r>
          </a:p>
          <a:p>
            <a:r>
              <a:rPr lang="de-DE" dirty="0"/>
              <a:t>Die statische Elektrizität kann durch Reibung zwischen den Flugzeugteilen und der Luft entstehen. </a:t>
            </a:r>
          </a:p>
          <a:p>
            <a:r>
              <a:rPr lang="de-DE" dirty="0"/>
              <a:t>Wenn das Flugzeug nicht geerdet ist, kann es zu einer Entladung kommen, die Funken erzeugt und eine Explosion verursachen kann. </a:t>
            </a:r>
          </a:p>
          <a:p>
            <a:r>
              <a:rPr lang="de-DE" dirty="0"/>
              <a:t>Um dies zu vermeiden, wird das Flugzeug geerdet, bevor es betankt wird. Das Flugzeug und das Tankfahrzeug oder der Tankbehälter müssen an derselben Erdung angeschlossen sein.</a:t>
            </a:r>
          </a:p>
        </p:txBody>
      </p:sp>
      <p:sp>
        <p:nvSpPr>
          <p:cNvPr id="4" name="Inhaltsplatzhalter 3">
            <a:extLst>
              <a:ext uri="{FF2B5EF4-FFF2-40B4-BE49-F238E27FC236}">
                <a16:creationId xmlns:a16="http://schemas.microsoft.com/office/drawing/2014/main" id="{71042B38-7F04-319C-7EAA-C32C79243A20}"/>
              </a:ext>
            </a:extLst>
          </p:cNvPr>
          <p:cNvSpPr>
            <a:spLocks noGrp="1"/>
          </p:cNvSpPr>
          <p:nvPr>
            <p:ph sz="half" idx="2"/>
          </p:nvPr>
        </p:nvSpPr>
        <p:spPr/>
        <p:txBody>
          <a:bodyPr/>
          <a:lstStyle/>
          <a:p>
            <a:r>
              <a:rPr lang="de-DE" dirty="0"/>
              <a:t>Styropor-Polstermaterial wird vom Fell einer Katze elektrostatisch angezogen</a:t>
            </a:r>
          </a:p>
        </p:txBody>
      </p:sp>
      <p:sp>
        <p:nvSpPr>
          <p:cNvPr id="5" name="Foliennummernplatzhalter 4">
            <a:extLst>
              <a:ext uri="{FF2B5EF4-FFF2-40B4-BE49-F238E27FC236}">
                <a16:creationId xmlns:a16="http://schemas.microsoft.com/office/drawing/2014/main" id="{65C35F6D-2F0B-7E61-6A5F-A295D40A7BCC}"/>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936DEBC5-8890-0F4E-2DA6-7DE40FDCD2F1}"/>
              </a:ext>
            </a:extLst>
          </p:cNvPr>
          <p:cNvSpPr>
            <a:spLocks noGrp="1"/>
          </p:cNvSpPr>
          <p:nvPr>
            <p:ph type="body" sz="quarter" idx="13"/>
          </p:nvPr>
        </p:nvSpPr>
        <p:spPr/>
        <p:txBody>
          <a:bodyPr/>
          <a:lstStyle/>
          <a:p>
            <a:endParaRPr lang="de-DE"/>
          </a:p>
        </p:txBody>
      </p:sp>
      <p:pic>
        <p:nvPicPr>
          <p:cNvPr id="2050" name="Picture 2" descr="undefined">
            <a:extLst>
              <a:ext uri="{FF2B5EF4-FFF2-40B4-BE49-F238E27FC236}">
                <a16:creationId xmlns:a16="http://schemas.microsoft.com/office/drawing/2014/main" id="{75974ECC-DD93-F71F-C77A-BC35B40FF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122" y="1818880"/>
            <a:ext cx="4152900" cy="2752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DD269275-E002-FC6B-F091-352AFCFB01AB}"/>
              </a:ext>
            </a:extLst>
          </p:cNvPr>
          <p:cNvSpPr txBox="1"/>
          <p:nvPr/>
        </p:nvSpPr>
        <p:spPr>
          <a:xfrm>
            <a:off x="6632122" y="4571605"/>
            <a:ext cx="4152900" cy="461665"/>
          </a:xfrm>
          <a:prstGeom prst="rect">
            <a:avLst/>
          </a:prstGeom>
          <a:noFill/>
        </p:spPr>
        <p:txBody>
          <a:bodyPr wrap="square">
            <a:spAutoFit/>
          </a:bodyPr>
          <a:lstStyle/>
          <a:p>
            <a:r>
              <a:rPr lang="de-DE" sz="1200" dirty="0"/>
              <a:t>Wikipedia Original </a:t>
            </a:r>
            <a:r>
              <a:rPr lang="de-DE" sz="1200" dirty="0" err="1"/>
              <a:t>image</a:t>
            </a:r>
            <a:r>
              <a:rPr lang="de-DE" sz="1200" dirty="0"/>
              <a:t>: Sean McGrath </a:t>
            </a:r>
            <a:r>
              <a:rPr lang="de-DE" sz="1200" dirty="0" err="1"/>
              <a:t>from</a:t>
            </a:r>
            <a:r>
              <a:rPr lang="de-DE" sz="1200" dirty="0"/>
              <a:t> Saint John, NB, Canada</a:t>
            </a:r>
          </a:p>
        </p:txBody>
      </p:sp>
    </p:spTree>
    <p:extLst>
      <p:ext uri="{BB962C8B-B14F-4D97-AF65-F5344CB8AC3E}">
        <p14:creationId xmlns:p14="http://schemas.microsoft.com/office/powerpoint/2010/main" val="237695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9AA119C8-D516-AFAC-29EC-97FA93E0E295}"/>
              </a:ext>
            </a:extLst>
          </p:cNvPr>
          <p:cNvSpPr>
            <a:spLocks noGrp="1"/>
          </p:cNvSpPr>
          <p:nvPr>
            <p:ph sz="half" idx="1"/>
          </p:nvPr>
        </p:nvSpPr>
        <p:spPr/>
        <p:txBody>
          <a:bodyPr/>
          <a:lstStyle/>
          <a:p>
            <a:r>
              <a:rPr lang="de-DE" dirty="0">
                <a:solidFill>
                  <a:schemeClr val="bg1">
                    <a:lumMod val="75000"/>
                  </a:schemeClr>
                </a:solidFill>
              </a:rPr>
              <a:t>8.12.1  Grundlagen und Begriffe der Elektrotechnik</a:t>
            </a:r>
          </a:p>
          <a:p>
            <a:r>
              <a:rPr lang="de-DE" dirty="0">
                <a:solidFill>
                  <a:schemeClr val="bg1">
                    <a:lumMod val="75000"/>
                  </a:schemeClr>
                </a:solidFill>
              </a:rPr>
              <a:t>8.12.2  Batterien</a:t>
            </a:r>
          </a:p>
          <a:p>
            <a:r>
              <a:rPr lang="de-DE" dirty="0">
                <a:solidFill>
                  <a:schemeClr val="bg1">
                    <a:lumMod val="75000"/>
                  </a:schemeClr>
                </a:solidFill>
              </a:rPr>
              <a:t>8.12.3  Statische Elektrizität: Grundlagen</a:t>
            </a:r>
          </a:p>
          <a:p>
            <a:r>
              <a:rPr lang="de-DE" dirty="0"/>
              <a:t>8.12.4  Stromerzeugung, Verteilung und Verbrauch</a:t>
            </a:r>
          </a:p>
          <a:p>
            <a:r>
              <a:rPr lang="de-DE" dirty="0">
                <a:solidFill>
                  <a:schemeClr val="bg1">
                    <a:lumMod val="75000"/>
                  </a:schemeClr>
                </a:solidFill>
              </a:rPr>
              <a:t>8.12.5  Elektrische Bauelemente</a:t>
            </a:r>
          </a:p>
          <a:p>
            <a:r>
              <a:rPr lang="de-DE" dirty="0">
                <a:solidFill>
                  <a:schemeClr val="bg1">
                    <a:lumMod val="75000"/>
                  </a:schemeClr>
                </a:solidFill>
              </a:rPr>
              <a:t>8.12.6  Bordnetz</a:t>
            </a:r>
          </a:p>
        </p:txBody>
      </p:sp>
      <p:sp>
        <p:nvSpPr>
          <p:cNvPr id="9" name="Inhaltsplatzhalter 8">
            <a:extLst>
              <a:ext uri="{FF2B5EF4-FFF2-40B4-BE49-F238E27FC236}">
                <a16:creationId xmlns:a16="http://schemas.microsoft.com/office/drawing/2014/main" id="{A115F4F1-2FFE-1569-A12B-86912F768874}"/>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289598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1CEBB-A126-29C9-1075-56C21FC49BEC}"/>
              </a:ext>
            </a:extLst>
          </p:cNvPr>
          <p:cNvSpPr>
            <a:spLocks noGrp="1"/>
          </p:cNvSpPr>
          <p:nvPr>
            <p:ph type="title"/>
          </p:nvPr>
        </p:nvSpPr>
        <p:spPr/>
        <p:txBody>
          <a:bodyPr/>
          <a:lstStyle/>
          <a:p>
            <a:r>
              <a:rPr lang="de-DE" dirty="0"/>
              <a:t>Stromerzeugung, Verteilung und Verbrauch</a:t>
            </a:r>
          </a:p>
        </p:txBody>
      </p:sp>
      <p:sp>
        <p:nvSpPr>
          <p:cNvPr id="3" name="Inhaltsplatzhalter 2">
            <a:extLst>
              <a:ext uri="{FF2B5EF4-FFF2-40B4-BE49-F238E27FC236}">
                <a16:creationId xmlns:a16="http://schemas.microsoft.com/office/drawing/2014/main" id="{C74EA567-BB3B-5165-5334-902FECD3EC51}"/>
              </a:ext>
            </a:extLst>
          </p:cNvPr>
          <p:cNvSpPr>
            <a:spLocks noGrp="1"/>
          </p:cNvSpPr>
          <p:nvPr>
            <p:ph idx="1"/>
          </p:nvPr>
        </p:nvSpPr>
        <p:spPr/>
        <p:txBody>
          <a:bodyPr/>
          <a:lstStyle/>
          <a:p>
            <a:r>
              <a:rPr lang="de-DE" dirty="0"/>
              <a:t>Für die Stromerzeugung eignen sich Drehstromgeneratoren am besten. Sie liefern im Gegensatz zu Gleichstrom-generatoren auch bei niedrigen Drehzahlen ihre Nennspannung und sind bei gleicher Leistung 50.% leichter. </a:t>
            </a:r>
          </a:p>
          <a:p>
            <a:r>
              <a:rPr lang="de-DE" dirty="0"/>
              <a:t>Für jedes elektrische Gerät muss eine Überstrom-Schutzeinrichtung vorhanden sein. Hierzu dienen entweder Schmelzsicherungen oder Sicherungsautomaten. </a:t>
            </a:r>
          </a:p>
          <a:p>
            <a:r>
              <a:rPr lang="de-DE" dirty="0"/>
              <a:t>Jeder für die Flugsicherheit wesentliche Stromkreis muss separat abgesichert sein.</a:t>
            </a:r>
          </a:p>
        </p:txBody>
      </p:sp>
      <p:sp>
        <p:nvSpPr>
          <p:cNvPr id="5" name="Foliennummernplatzhalter 4">
            <a:extLst>
              <a:ext uri="{FF2B5EF4-FFF2-40B4-BE49-F238E27FC236}">
                <a16:creationId xmlns:a16="http://schemas.microsoft.com/office/drawing/2014/main" id="{3A1EB37C-0F79-5368-D3FD-A8143BE68D07}"/>
              </a:ext>
            </a:extLst>
          </p:cNvPr>
          <p:cNvSpPr>
            <a:spLocks noGrp="1"/>
          </p:cNvSpPr>
          <p:nvPr>
            <p:ph type="sldNum" sz="quarter" idx="12"/>
          </p:nvPr>
        </p:nvSpPr>
        <p:spPr/>
        <p:txBody>
          <a:bodyPr/>
          <a:lstStyle/>
          <a:p>
            <a:fld id="{1BAF13B1-D0BA-4A19-B609-64C08BFDA19E}" type="slidenum">
              <a:rPr lang="de-DE" smtClean="0"/>
              <a:pPr/>
              <a:t>15</a:t>
            </a:fld>
            <a:endParaRPr lang="de-DE" dirty="0"/>
          </a:p>
        </p:txBody>
      </p:sp>
      <p:pic>
        <p:nvPicPr>
          <p:cNvPr id="7" name="Grafik 6">
            <a:extLst>
              <a:ext uri="{FF2B5EF4-FFF2-40B4-BE49-F238E27FC236}">
                <a16:creationId xmlns:a16="http://schemas.microsoft.com/office/drawing/2014/main" id="{8F9AADFB-655D-D5FA-1EA6-2E7657A7190E}"/>
              </a:ext>
            </a:extLst>
          </p:cNvPr>
          <p:cNvPicPr>
            <a:picLocks noChangeAspect="1"/>
          </p:cNvPicPr>
          <p:nvPr/>
        </p:nvPicPr>
        <p:blipFill>
          <a:blip r:embed="rId2"/>
          <a:stretch>
            <a:fillRect/>
          </a:stretch>
        </p:blipFill>
        <p:spPr>
          <a:xfrm>
            <a:off x="426261" y="2490921"/>
            <a:ext cx="8951495" cy="3953198"/>
          </a:xfrm>
          <a:prstGeom prst="rect">
            <a:avLst/>
          </a:prstGeom>
        </p:spPr>
      </p:pic>
    </p:spTree>
    <p:extLst>
      <p:ext uri="{BB962C8B-B14F-4D97-AF65-F5344CB8AC3E}">
        <p14:creationId xmlns:p14="http://schemas.microsoft.com/office/powerpoint/2010/main" val="399235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9AA119C8-D516-AFAC-29EC-97FA93E0E295}"/>
              </a:ext>
            </a:extLst>
          </p:cNvPr>
          <p:cNvSpPr>
            <a:spLocks noGrp="1"/>
          </p:cNvSpPr>
          <p:nvPr>
            <p:ph sz="half" idx="1"/>
          </p:nvPr>
        </p:nvSpPr>
        <p:spPr/>
        <p:txBody>
          <a:bodyPr/>
          <a:lstStyle/>
          <a:p>
            <a:r>
              <a:rPr lang="de-DE" dirty="0">
                <a:solidFill>
                  <a:schemeClr val="bg1">
                    <a:lumMod val="75000"/>
                  </a:schemeClr>
                </a:solidFill>
              </a:rPr>
              <a:t>8.12.1  Grundlagen und Begriffe der Elektrotechnik</a:t>
            </a:r>
          </a:p>
          <a:p>
            <a:r>
              <a:rPr lang="de-DE" dirty="0">
                <a:solidFill>
                  <a:schemeClr val="bg1">
                    <a:lumMod val="75000"/>
                  </a:schemeClr>
                </a:solidFill>
              </a:rPr>
              <a:t>8.12.2  Batterien</a:t>
            </a:r>
          </a:p>
          <a:p>
            <a:r>
              <a:rPr lang="de-DE" dirty="0">
                <a:solidFill>
                  <a:schemeClr val="bg1">
                    <a:lumMod val="75000"/>
                  </a:schemeClr>
                </a:solidFill>
              </a:rPr>
              <a:t>8.12.3  Statische Elektrizität: Grundlagen</a:t>
            </a:r>
          </a:p>
          <a:p>
            <a:r>
              <a:rPr lang="de-DE" dirty="0">
                <a:solidFill>
                  <a:schemeClr val="bg1">
                    <a:lumMod val="75000"/>
                  </a:schemeClr>
                </a:solidFill>
              </a:rPr>
              <a:t>8.12.4  Stromerzeugung, Verteilung und Verbrauch</a:t>
            </a:r>
          </a:p>
          <a:p>
            <a:r>
              <a:rPr lang="de-DE" dirty="0"/>
              <a:t>8.12.5  Elektrische Bauelemente</a:t>
            </a:r>
          </a:p>
          <a:p>
            <a:r>
              <a:rPr lang="de-DE" dirty="0">
                <a:solidFill>
                  <a:schemeClr val="bg1">
                    <a:lumMod val="75000"/>
                  </a:schemeClr>
                </a:solidFill>
              </a:rPr>
              <a:t>8.12.6  Bordnetz</a:t>
            </a:r>
          </a:p>
        </p:txBody>
      </p:sp>
      <p:sp>
        <p:nvSpPr>
          <p:cNvPr id="9" name="Inhaltsplatzhalter 8">
            <a:extLst>
              <a:ext uri="{FF2B5EF4-FFF2-40B4-BE49-F238E27FC236}">
                <a16:creationId xmlns:a16="http://schemas.microsoft.com/office/drawing/2014/main" id="{A115F4F1-2FFE-1569-A12B-86912F768874}"/>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22462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23553-6791-04F5-6B6D-AABC3A50AB12}"/>
              </a:ext>
            </a:extLst>
          </p:cNvPr>
          <p:cNvSpPr>
            <a:spLocks noGrp="1"/>
          </p:cNvSpPr>
          <p:nvPr>
            <p:ph type="title"/>
          </p:nvPr>
        </p:nvSpPr>
        <p:spPr/>
        <p:txBody>
          <a:bodyPr/>
          <a:lstStyle/>
          <a:p>
            <a:r>
              <a:rPr lang="de-DE" sz="2400" dirty="0"/>
              <a:t>Grundprinzipien von Schaltern, Leistungsschaltern</a:t>
            </a:r>
          </a:p>
        </p:txBody>
      </p:sp>
      <p:sp>
        <p:nvSpPr>
          <p:cNvPr id="3" name="Inhaltsplatzhalter 2">
            <a:extLst>
              <a:ext uri="{FF2B5EF4-FFF2-40B4-BE49-F238E27FC236}">
                <a16:creationId xmlns:a16="http://schemas.microsoft.com/office/drawing/2014/main" id="{D68ADC53-F216-4189-C437-9A6D7D8A46BD}"/>
              </a:ext>
            </a:extLst>
          </p:cNvPr>
          <p:cNvSpPr>
            <a:spLocks noGrp="1"/>
          </p:cNvSpPr>
          <p:nvPr>
            <p:ph sz="half" idx="1"/>
          </p:nvPr>
        </p:nvSpPr>
        <p:spPr/>
        <p:txBody>
          <a:bodyPr>
            <a:normAutofit lnSpcReduction="10000"/>
          </a:bodyPr>
          <a:lstStyle/>
          <a:p>
            <a:r>
              <a:rPr lang="de-DE" b="1" dirty="0"/>
              <a:t>Schalter</a:t>
            </a:r>
            <a:r>
              <a:rPr lang="de-DE" dirty="0"/>
              <a:t>: Ein Schalter ist ein elektrisches Bauteil, das dazu dient, einen Stromkreis zu öffnen oder zu schließen. Ein Schalter besteht aus einem beweglichen Kontakt, der durch eine Feder in eine bestimmte Position gebracht wird, und einem festen Kontakt, der mit dem beweglichen Kontakt in Berührung kommt, wenn der Schalter betätigt wird. Die Stärke des Stroms, der durch den Schalter fließt, hängt von der Größe des Kontaktabstands ab. Schalter können manuell oder automatisch betätigt werden.</a:t>
            </a:r>
          </a:p>
          <a:p>
            <a:r>
              <a:rPr lang="de-DE" dirty="0"/>
              <a:t>Auf dem Instrumentenbrett findest du etliche Schalter. Je nach Stärke des Stroms, den sie unterbrechen sollen, sind sie verschieden ausgeführt.</a:t>
            </a:r>
          </a:p>
          <a:p>
            <a:r>
              <a:rPr lang="de-DE" b="1" dirty="0"/>
              <a:t>Leistungsschalter</a:t>
            </a:r>
            <a:r>
              <a:rPr lang="de-DE" dirty="0"/>
              <a:t>: Ein Leistungsschalter ist ein elektrischer Schalter, der dazu dient, einen Stromkreis bei Überlastung oder Kurzschluss abzuschalten. Im Gegensatz zu Lastschaltern können Leistungsschalter auch hohe Überlastströme und Kurzschlussströme schalten. Leistungsschalter bestehen aus einem beweglichen Kontakt und einem festen Kontakt. Wenn ein hoher Strom durch den Leistungsschalter fließt, wird das Magnetfeld so stark, dass der bewegliche Kontakt angezogen wird und sich mit dem festen Kontakt verbindet. Dadurch wird der Stromkreis unterbrochen.</a:t>
            </a:r>
          </a:p>
        </p:txBody>
      </p:sp>
      <p:sp>
        <p:nvSpPr>
          <p:cNvPr id="4" name="Inhaltsplatzhalter 3">
            <a:extLst>
              <a:ext uri="{FF2B5EF4-FFF2-40B4-BE49-F238E27FC236}">
                <a16:creationId xmlns:a16="http://schemas.microsoft.com/office/drawing/2014/main" id="{642093DB-0014-F25A-8056-AB54D0808A75}"/>
              </a:ext>
            </a:extLst>
          </p:cNvPr>
          <p:cNvSpPr>
            <a:spLocks noGrp="1"/>
          </p:cNvSpPr>
          <p:nvPr>
            <p:ph sz="half" idx="2"/>
          </p:nvPr>
        </p:nvSpPr>
        <p:spPr/>
        <p:txBody>
          <a:bodyPr>
            <a:normAutofit/>
          </a:bodyPr>
          <a:lstStyle/>
          <a:p>
            <a:r>
              <a:rPr lang="de-DE" dirty="0"/>
              <a:t>Auf dem Instrumentenbrett findest du auch die Sicherungen, die jedes einzelne Gerät vor Überspannung schützt.</a:t>
            </a:r>
          </a:p>
          <a:p>
            <a:r>
              <a:rPr lang="de-DE" b="1" dirty="0"/>
              <a:t>Relais</a:t>
            </a:r>
            <a:r>
              <a:rPr lang="de-DE" dirty="0"/>
              <a:t>: Ein Relais ist ein elektromechanischer Schalter, der dazu dient, einen Stromkreis mit Hilfe von Kleinleistungssignalen oder einem Signal zu steuern. Relais bestehen aus einem Elektromagneten, einem Anker, einer Feder und einer Reihe von elektrischen Kontakten. Die Elektromagnetspule wird über einen Schalter oder einen Relaistreiber mit Strom versorgt und bewirkt, dass der Anker so angeschlossen wird, dass die Last die Stromversorgung erhält. Die Bewegung des Ankers erfolgt über eine Feder. Somit besteht das Relais aus zwei getrennten Stromkreisen, die nur durch magnetische Verbindung miteinander verbunden sind und das Relais wird durch die Steuerung des Schaltens des Elektromagneten gesteuert.</a:t>
            </a:r>
          </a:p>
          <a:p>
            <a:r>
              <a:rPr lang="de-DE" b="1" dirty="0"/>
              <a:t>Merke</a:t>
            </a:r>
            <a:r>
              <a:rPr lang="de-DE" dirty="0"/>
              <a:t>: Der Anlasser im Flugzeug benötigt so viel Strom, dass er über ein Relais geschaltet werden muss.</a:t>
            </a:r>
          </a:p>
          <a:p>
            <a:endParaRPr lang="de-DE" dirty="0"/>
          </a:p>
        </p:txBody>
      </p:sp>
      <p:sp>
        <p:nvSpPr>
          <p:cNvPr id="5" name="Foliennummernplatzhalter 4">
            <a:extLst>
              <a:ext uri="{FF2B5EF4-FFF2-40B4-BE49-F238E27FC236}">
                <a16:creationId xmlns:a16="http://schemas.microsoft.com/office/drawing/2014/main" id="{423ED197-31FE-F855-F3E2-02B3C7D01578}"/>
              </a:ext>
            </a:extLst>
          </p:cNvPr>
          <p:cNvSpPr>
            <a:spLocks noGrp="1"/>
          </p:cNvSpPr>
          <p:nvPr>
            <p:ph type="sldNum" sz="quarter" idx="12"/>
          </p:nvPr>
        </p:nvSpPr>
        <p:spPr/>
        <p:txBody>
          <a:bodyPr/>
          <a:lstStyle/>
          <a:p>
            <a:fld id="{1BAF13B1-D0BA-4A19-B609-64C08BFDA19E}" type="slidenum">
              <a:rPr lang="de-DE" smtClean="0"/>
              <a:pPr/>
              <a:t>17</a:t>
            </a:fld>
            <a:endParaRPr lang="de-DE" dirty="0"/>
          </a:p>
        </p:txBody>
      </p:sp>
      <p:sp>
        <p:nvSpPr>
          <p:cNvPr id="6" name="Textplatzhalter 5">
            <a:extLst>
              <a:ext uri="{FF2B5EF4-FFF2-40B4-BE49-F238E27FC236}">
                <a16:creationId xmlns:a16="http://schemas.microsoft.com/office/drawing/2014/main" id="{1DF8EC34-E17A-FDF0-9D0E-00A80E47D449}"/>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066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9AA119C8-D516-AFAC-29EC-97FA93E0E295}"/>
              </a:ext>
            </a:extLst>
          </p:cNvPr>
          <p:cNvSpPr>
            <a:spLocks noGrp="1"/>
          </p:cNvSpPr>
          <p:nvPr>
            <p:ph sz="half" idx="1"/>
          </p:nvPr>
        </p:nvSpPr>
        <p:spPr/>
        <p:txBody>
          <a:bodyPr/>
          <a:lstStyle/>
          <a:p>
            <a:r>
              <a:rPr lang="de-DE" dirty="0">
                <a:solidFill>
                  <a:schemeClr val="bg1">
                    <a:lumMod val="75000"/>
                  </a:schemeClr>
                </a:solidFill>
              </a:rPr>
              <a:t>8.12.1  Grundlagen und Begriffe der Elektrotechnik</a:t>
            </a:r>
          </a:p>
          <a:p>
            <a:r>
              <a:rPr lang="de-DE" dirty="0">
                <a:solidFill>
                  <a:schemeClr val="bg1">
                    <a:lumMod val="75000"/>
                  </a:schemeClr>
                </a:solidFill>
              </a:rPr>
              <a:t>8.12.2  Batterien</a:t>
            </a:r>
          </a:p>
          <a:p>
            <a:r>
              <a:rPr lang="de-DE" dirty="0">
                <a:solidFill>
                  <a:schemeClr val="bg1">
                    <a:lumMod val="75000"/>
                  </a:schemeClr>
                </a:solidFill>
              </a:rPr>
              <a:t>8.12.3  Statische Elektrizität: Grundlagen</a:t>
            </a:r>
          </a:p>
          <a:p>
            <a:r>
              <a:rPr lang="de-DE" dirty="0">
                <a:solidFill>
                  <a:schemeClr val="bg1">
                    <a:lumMod val="75000"/>
                  </a:schemeClr>
                </a:solidFill>
              </a:rPr>
              <a:t>8.12.4  Stromerzeugung, Verteilung und Verbrauch</a:t>
            </a:r>
          </a:p>
          <a:p>
            <a:r>
              <a:rPr lang="de-DE" dirty="0">
                <a:solidFill>
                  <a:schemeClr val="bg1">
                    <a:lumMod val="75000"/>
                  </a:schemeClr>
                </a:solidFill>
              </a:rPr>
              <a:t>8.12.5  Elektrische Bauelemente</a:t>
            </a:r>
          </a:p>
          <a:p>
            <a:r>
              <a:rPr lang="de-DE" dirty="0"/>
              <a:t>8.12.6  Bordnetz</a:t>
            </a:r>
          </a:p>
        </p:txBody>
      </p:sp>
      <p:sp>
        <p:nvSpPr>
          <p:cNvPr id="9" name="Inhaltsplatzhalter 8">
            <a:extLst>
              <a:ext uri="{FF2B5EF4-FFF2-40B4-BE49-F238E27FC236}">
                <a16:creationId xmlns:a16="http://schemas.microsoft.com/office/drawing/2014/main" id="{A115F4F1-2FFE-1569-A12B-86912F768874}"/>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183263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1DB79-0958-7D1D-3FAB-2489ADAC12C3}"/>
              </a:ext>
            </a:extLst>
          </p:cNvPr>
          <p:cNvSpPr>
            <a:spLocks noGrp="1"/>
          </p:cNvSpPr>
          <p:nvPr>
            <p:ph type="title"/>
          </p:nvPr>
        </p:nvSpPr>
        <p:spPr/>
        <p:txBody>
          <a:bodyPr/>
          <a:lstStyle/>
          <a:p>
            <a:r>
              <a:rPr lang="de-DE" dirty="0"/>
              <a:t>Bordnetz</a:t>
            </a:r>
          </a:p>
        </p:txBody>
      </p:sp>
      <p:sp>
        <p:nvSpPr>
          <p:cNvPr id="3" name="Inhaltsplatzhalter 2">
            <a:extLst>
              <a:ext uri="{FF2B5EF4-FFF2-40B4-BE49-F238E27FC236}">
                <a16:creationId xmlns:a16="http://schemas.microsoft.com/office/drawing/2014/main" id="{E4EA1B4A-5CBE-BB00-C473-8605659B0A46}"/>
              </a:ext>
            </a:extLst>
          </p:cNvPr>
          <p:cNvSpPr>
            <a:spLocks noGrp="1"/>
          </p:cNvSpPr>
          <p:nvPr>
            <p:ph idx="1"/>
          </p:nvPr>
        </p:nvSpPr>
        <p:spPr/>
        <p:txBody>
          <a:bodyPr/>
          <a:lstStyle/>
          <a:p>
            <a:r>
              <a:rPr lang="de-DE" dirty="0"/>
              <a:t>Zum Schutz vor den Folgen eines zu hohen Stroms befindet sich eine Sicherung an der Batterie. </a:t>
            </a:r>
          </a:p>
          <a:p>
            <a:r>
              <a:rPr lang="de-DE" dirty="0"/>
              <a:t>Dies ist ein kleines Glasrohr mit einem dünnen Draht im Inneren. </a:t>
            </a:r>
          </a:p>
          <a:p>
            <a:r>
              <a:rPr lang="de-DE" dirty="0"/>
              <a:t>Wenn der Strom zu hoch wird, schmilzt die Drahtsicherung und unterbricht den Stromkreis, um Schäden zu vermeiden.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Merke: Da jeder Verbraucher einen eigenen Stromkreis mit einer Sicherung bekommt, können im Falle eines Schadens an einem Gerät, alle anderen noch weiter arbeiten.</a:t>
            </a:r>
          </a:p>
        </p:txBody>
      </p:sp>
      <p:sp>
        <p:nvSpPr>
          <p:cNvPr id="4" name="Foliennummernplatzhalter 3">
            <a:extLst>
              <a:ext uri="{FF2B5EF4-FFF2-40B4-BE49-F238E27FC236}">
                <a16:creationId xmlns:a16="http://schemas.microsoft.com/office/drawing/2014/main" id="{861A1D20-288B-6833-2EEC-F2288864155B}"/>
              </a:ext>
            </a:extLst>
          </p:cNvPr>
          <p:cNvSpPr>
            <a:spLocks noGrp="1"/>
          </p:cNvSpPr>
          <p:nvPr>
            <p:ph type="sldNum" sz="quarter" idx="12"/>
          </p:nvPr>
        </p:nvSpPr>
        <p:spPr/>
        <p:txBody>
          <a:bodyPr/>
          <a:lstStyle/>
          <a:p>
            <a:fld id="{EA7A0297-C0D7-4773-8C33-4B8B14BC8223}" type="slidenum">
              <a:rPr lang="de-DE" smtClean="0"/>
              <a:t>19</a:t>
            </a:fld>
            <a:endParaRPr lang="de-DE"/>
          </a:p>
        </p:txBody>
      </p:sp>
      <p:pic>
        <p:nvPicPr>
          <p:cNvPr id="5" name="Grafik 4">
            <a:extLst>
              <a:ext uri="{FF2B5EF4-FFF2-40B4-BE49-F238E27FC236}">
                <a16:creationId xmlns:a16="http://schemas.microsoft.com/office/drawing/2014/main" id="{AB3A5565-CD61-C814-394C-389BD213535D}"/>
              </a:ext>
            </a:extLst>
          </p:cNvPr>
          <p:cNvPicPr>
            <a:picLocks noChangeAspect="1"/>
          </p:cNvPicPr>
          <p:nvPr/>
        </p:nvPicPr>
        <p:blipFill>
          <a:blip r:embed="rId2"/>
          <a:stretch>
            <a:fillRect/>
          </a:stretch>
        </p:blipFill>
        <p:spPr>
          <a:xfrm>
            <a:off x="2301041" y="2112827"/>
            <a:ext cx="5715429" cy="3624029"/>
          </a:xfrm>
          <a:prstGeom prst="rect">
            <a:avLst/>
          </a:prstGeom>
        </p:spPr>
      </p:pic>
    </p:spTree>
    <p:extLst>
      <p:ext uri="{BB962C8B-B14F-4D97-AF65-F5344CB8AC3E}">
        <p14:creationId xmlns:p14="http://schemas.microsoft.com/office/powerpoint/2010/main" val="175950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dirty="0">
                <a:solidFill>
                  <a:schemeClr val="bg1">
                    <a:lumMod val="75000"/>
                  </a:schemeClr>
                </a:solidFill>
              </a:rPr>
              <a:t>8.1	Flugzeugzelle </a:t>
            </a:r>
          </a:p>
          <a:p>
            <a:pPr marL="806450" indent="4763">
              <a:lnSpc>
                <a:spcPct val="100000"/>
              </a:lnSpc>
              <a:spcBef>
                <a:spcPts val="300"/>
              </a:spcBef>
              <a:spcAft>
                <a:spcPts val="600"/>
              </a:spcAft>
              <a:buNone/>
            </a:pPr>
            <a:r>
              <a:rPr lang="en-US" sz="1600" i="1" dirty="0">
                <a:solidFill>
                  <a:schemeClr val="bg1">
                    <a:lumMod val="75000"/>
                  </a:schemeClr>
                </a:solidFill>
              </a:rPr>
              <a:t>Airframe </a:t>
            </a:r>
          </a:p>
          <a:p>
            <a:pPr marL="541338" indent="-541338">
              <a:lnSpc>
                <a:spcPct val="100000"/>
              </a:lnSpc>
              <a:buNone/>
            </a:pPr>
            <a:r>
              <a:rPr lang="de-DE" dirty="0">
                <a:solidFill>
                  <a:schemeClr val="bg1">
                    <a:lumMod val="75000"/>
                  </a:schemeClr>
                </a:solidFill>
              </a:rPr>
              <a:t>8.2	Bauarten, Belastung und Beanspruchung der Struktur</a:t>
            </a:r>
          </a:p>
          <a:p>
            <a:pPr marL="806450" indent="4763">
              <a:lnSpc>
                <a:spcPct val="100000"/>
              </a:lnSpc>
              <a:spcBef>
                <a:spcPts val="300"/>
              </a:spcBef>
              <a:spcAft>
                <a:spcPts val="600"/>
              </a:spcAft>
              <a:buNone/>
            </a:pPr>
            <a:r>
              <a:rPr lang="en-US" sz="1600" i="1" dirty="0">
                <a:solidFill>
                  <a:schemeClr val="bg1">
                    <a:lumMod val="75000"/>
                  </a:schemeClr>
                </a:solidFill>
              </a:rPr>
              <a:t>System design, loads and stresses </a:t>
            </a:r>
            <a:endParaRPr lang="de-DE" sz="1600" i="1" dirty="0">
              <a:solidFill>
                <a:schemeClr val="bg1">
                  <a:lumMod val="75000"/>
                </a:schemeClr>
              </a:solidFill>
            </a:endParaRPr>
          </a:p>
          <a:p>
            <a:pPr marL="541338" indent="-541338">
              <a:lnSpc>
                <a:spcPct val="100000"/>
              </a:lnSpc>
              <a:buNone/>
            </a:pPr>
            <a:r>
              <a:rPr lang="de-DE" dirty="0">
                <a:solidFill>
                  <a:schemeClr val="bg1">
                    <a:lumMod val="75000"/>
                  </a:schemeClr>
                </a:solidFill>
              </a:rPr>
              <a:t>8.3	Fahrwerk, Räder, Reifen und Bremsen</a:t>
            </a:r>
          </a:p>
          <a:p>
            <a:pPr marL="806450" indent="4763">
              <a:lnSpc>
                <a:spcPct val="100000"/>
              </a:lnSpc>
              <a:spcBef>
                <a:spcPts val="300"/>
              </a:spcBef>
              <a:spcAft>
                <a:spcPts val="600"/>
              </a:spcAft>
              <a:buNone/>
            </a:pPr>
            <a:r>
              <a:rPr lang="en-US" sz="1600" i="1" dirty="0">
                <a:solidFill>
                  <a:schemeClr val="bg1">
                    <a:lumMod val="75000"/>
                  </a:schemeClr>
                </a:solidFill>
              </a:rPr>
              <a:t>Landing gear, wheels, </a:t>
            </a:r>
            <a:r>
              <a:rPr lang="en-US" sz="1600" i="1" dirty="0" err="1">
                <a:solidFill>
                  <a:schemeClr val="bg1">
                    <a:lumMod val="75000"/>
                  </a:schemeClr>
                </a:solidFill>
              </a:rPr>
              <a:t>tyres</a:t>
            </a:r>
            <a:r>
              <a:rPr lang="en-US" sz="1600" i="1" dirty="0">
                <a:solidFill>
                  <a:schemeClr val="bg1">
                    <a:lumMod val="75000"/>
                  </a:schemeClr>
                </a:solidFill>
              </a:rPr>
              <a:t> and brakes </a:t>
            </a:r>
            <a:endParaRPr lang="de-DE" sz="1600" i="1" dirty="0">
              <a:solidFill>
                <a:schemeClr val="bg1">
                  <a:lumMod val="75000"/>
                </a:schemeClr>
              </a:solidFill>
            </a:endParaRPr>
          </a:p>
          <a:p>
            <a:pPr marL="541338" indent="-541338">
              <a:lnSpc>
                <a:spcPct val="100000"/>
              </a:lnSpc>
              <a:buNone/>
            </a:pPr>
            <a:r>
              <a:rPr lang="de-DE" dirty="0">
                <a:solidFill>
                  <a:schemeClr val="bg1">
                    <a:lumMod val="75000"/>
                  </a:schemeClr>
                </a:solidFill>
              </a:rPr>
              <a:t>8.4	Masse und Schwerpunkt</a:t>
            </a:r>
          </a:p>
          <a:p>
            <a:pPr marL="806450" indent="4763">
              <a:lnSpc>
                <a:spcPct val="100000"/>
              </a:lnSpc>
              <a:spcBef>
                <a:spcPts val="300"/>
              </a:spcBef>
              <a:spcAft>
                <a:spcPts val="600"/>
              </a:spcAft>
              <a:buNone/>
            </a:pPr>
            <a:r>
              <a:rPr lang="en-US" sz="1600" i="1" dirty="0">
                <a:solidFill>
                  <a:schemeClr val="bg1">
                    <a:lumMod val="75000"/>
                  </a:schemeClr>
                </a:solidFill>
              </a:rPr>
              <a:t>Mass and balance </a:t>
            </a:r>
          </a:p>
          <a:p>
            <a:pPr marL="541338" indent="-541338">
              <a:lnSpc>
                <a:spcPct val="100000"/>
              </a:lnSpc>
              <a:buNone/>
            </a:pPr>
            <a:r>
              <a:rPr lang="de-DE" dirty="0">
                <a:solidFill>
                  <a:schemeClr val="bg1">
                    <a:lumMod val="75000"/>
                  </a:schemeClr>
                </a:solidFill>
              </a:rPr>
              <a:t>8.5	Steuerung</a:t>
            </a:r>
          </a:p>
          <a:p>
            <a:pPr marL="806450" indent="4763">
              <a:lnSpc>
                <a:spcPct val="100000"/>
              </a:lnSpc>
              <a:spcBef>
                <a:spcPts val="300"/>
              </a:spcBef>
              <a:spcAft>
                <a:spcPts val="600"/>
              </a:spcAft>
              <a:buNone/>
            </a:pPr>
            <a:r>
              <a:rPr lang="en-US" sz="1600" i="1" dirty="0">
                <a:solidFill>
                  <a:schemeClr val="bg1">
                    <a:lumMod val="75000"/>
                  </a:schemeClr>
                </a:solidFill>
              </a:rPr>
              <a:t>Flight controls</a:t>
            </a:r>
            <a:endParaRPr lang="de-DE" sz="1600" i="1" dirty="0">
              <a:solidFill>
                <a:schemeClr val="bg1">
                  <a:lumMod val="75000"/>
                </a:schemeClr>
              </a:solidFill>
            </a:endParaRPr>
          </a:p>
          <a:p>
            <a:pPr marL="541338" indent="-541338">
              <a:lnSpc>
                <a:spcPct val="100000"/>
              </a:lnSpc>
              <a:buNone/>
            </a:pPr>
            <a:r>
              <a:rPr lang="de-DE" dirty="0">
                <a:solidFill>
                  <a:schemeClr val="bg1">
                    <a:lumMod val="75000"/>
                  </a:schemeClr>
                </a:solidFill>
              </a:rPr>
              <a:t>8.6	Instrumentierung</a:t>
            </a:r>
          </a:p>
          <a:p>
            <a:pPr marL="806450" indent="4763">
              <a:lnSpc>
                <a:spcPct val="100000"/>
              </a:lnSpc>
              <a:spcBef>
                <a:spcPts val="300"/>
              </a:spcBef>
              <a:spcAft>
                <a:spcPts val="600"/>
              </a:spcAft>
              <a:buNone/>
            </a:pPr>
            <a:r>
              <a:rPr lang="en-US" sz="1600" i="1" dirty="0">
                <a:solidFill>
                  <a:schemeClr val="bg1">
                    <a:lumMod val="75000"/>
                  </a:schemeClr>
                </a:solidFill>
              </a:rPr>
              <a:t>Instruments</a:t>
            </a:r>
            <a:endParaRPr lang="de-DE" sz="1600" i="1" dirty="0">
              <a:solidFill>
                <a:schemeClr val="bg1">
                  <a:lumMod val="75000"/>
                </a:schemeClr>
              </a:solidFill>
            </a:endParaRPr>
          </a:p>
          <a:p>
            <a:pPr marL="541338" indent="-541338">
              <a:lnSpc>
                <a:spcPct val="100000"/>
              </a:lnSpc>
              <a:buNone/>
            </a:pPr>
            <a:r>
              <a:rPr lang="de-DE" dirty="0">
                <a:solidFill>
                  <a:schemeClr val="bg1">
                    <a:lumMod val="75000"/>
                  </a:schemeClr>
                </a:solidFill>
              </a:rPr>
              <a:t>8.7	Aufrüsten von Segelflugzeugen, Ruderanschlüsse</a:t>
            </a:r>
          </a:p>
          <a:p>
            <a:pPr marL="806450" indent="4763">
              <a:lnSpc>
                <a:spcPct val="100000"/>
              </a:lnSpc>
              <a:spcBef>
                <a:spcPts val="300"/>
              </a:spcBef>
              <a:spcAft>
                <a:spcPts val="600"/>
              </a:spcAft>
              <a:buNone/>
            </a:pPr>
            <a:r>
              <a:rPr lang="en-US" sz="1600" i="1" dirty="0">
                <a:solidFill>
                  <a:schemeClr val="bg1">
                    <a:lumMod val="75000"/>
                  </a:schemeClr>
                </a:solidFill>
              </a:rPr>
              <a:t>Rigging of aircraft, connection of control surfaces</a:t>
            </a:r>
            <a:endParaRPr lang="de-DE" sz="1600" dirty="0">
              <a:solidFill>
                <a:schemeClr val="bg1">
                  <a:lumMod val="75000"/>
                </a:schemeClr>
              </a:solidFill>
            </a:endParaRPr>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r>
              <a:rPr lang="de-DE" dirty="0">
                <a:solidFill>
                  <a:schemeClr val="bg1">
                    <a:lumMod val="75000"/>
                  </a:schemeClr>
                </a:solidFill>
              </a:rPr>
              <a:t>8.8	Handbücher und Betriebsanweisungen</a:t>
            </a:r>
          </a:p>
          <a:p>
            <a:pPr marL="806450" indent="4763">
              <a:spcBef>
                <a:spcPts val="300"/>
              </a:spcBef>
              <a:spcAft>
                <a:spcPts val="600"/>
              </a:spcAft>
              <a:buNone/>
            </a:pPr>
            <a:r>
              <a:rPr lang="en-US" sz="1600" i="1" dirty="0">
                <a:solidFill>
                  <a:schemeClr val="bg1">
                    <a:lumMod val="75000"/>
                  </a:schemeClr>
                </a:solidFill>
              </a:rPr>
              <a:t>Manuals and documents </a:t>
            </a:r>
          </a:p>
          <a:p>
            <a:pPr marL="541338" indent="-541338">
              <a:buNone/>
            </a:pPr>
            <a:r>
              <a:rPr lang="de-DE" dirty="0">
                <a:solidFill>
                  <a:schemeClr val="bg1">
                    <a:lumMod val="75000"/>
                  </a:schemeClr>
                </a:solidFill>
              </a:rPr>
              <a:t>8.9	Lufttüchtigkeit und Instandhaltung</a:t>
            </a:r>
          </a:p>
          <a:p>
            <a:pPr marL="806450" indent="4763">
              <a:spcBef>
                <a:spcPts val="300"/>
              </a:spcBef>
              <a:spcAft>
                <a:spcPts val="600"/>
              </a:spcAft>
              <a:buNone/>
            </a:pPr>
            <a:r>
              <a:rPr lang="en-US" sz="1600" i="1" dirty="0">
                <a:solidFill>
                  <a:schemeClr val="bg1">
                    <a:lumMod val="75000"/>
                  </a:schemeClr>
                </a:solidFill>
              </a:rPr>
              <a:t>Airworthiness and maintenance </a:t>
            </a:r>
            <a:endParaRPr lang="de-DE" sz="1600" i="1" dirty="0">
              <a:solidFill>
                <a:schemeClr val="bg1">
                  <a:lumMod val="75000"/>
                </a:schemeClr>
              </a:solidFill>
            </a:endParaRPr>
          </a:p>
          <a:p>
            <a:pPr marL="541338" indent="-541338">
              <a:buNone/>
            </a:pPr>
            <a:r>
              <a:rPr lang="de-DE" dirty="0">
                <a:solidFill>
                  <a:schemeClr val="bg1">
                    <a:lumMod val="75000"/>
                  </a:schemeClr>
                </a:solidFill>
              </a:rPr>
              <a:t>8.10	Zelle, Motoren und Propeller</a:t>
            </a:r>
          </a:p>
          <a:p>
            <a:pPr marL="806450" indent="4763">
              <a:spcBef>
                <a:spcPts val="300"/>
              </a:spcBef>
              <a:spcAft>
                <a:spcPts val="600"/>
              </a:spcAft>
              <a:buNone/>
            </a:pPr>
            <a:r>
              <a:rPr lang="en-US" sz="1600" i="1" dirty="0">
                <a:solidFill>
                  <a:schemeClr val="bg1">
                    <a:lumMod val="75000"/>
                  </a:schemeClr>
                </a:solidFill>
              </a:rPr>
              <a:t>Airframe, engines and propellers </a:t>
            </a:r>
            <a:endParaRPr lang="de-DE" sz="1600" i="1" dirty="0">
              <a:solidFill>
                <a:schemeClr val="bg1">
                  <a:lumMod val="75000"/>
                </a:schemeClr>
              </a:solidFill>
            </a:endParaRPr>
          </a:p>
          <a:p>
            <a:pPr marL="541338" indent="-541338">
              <a:buNone/>
            </a:pPr>
            <a:r>
              <a:rPr lang="de-DE" dirty="0">
                <a:solidFill>
                  <a:schemeClr val="bg1">
                    <a:lumMod val="75000"/>
                  </a:schemeClr>
                </a:solidFill>
              </a:rPr>
              <a:t>8.11	Wasserballastanlagen</a:t>
            </a:r>
          </a:p>
          <a:p>
            <a:pPr marL="806450" indent="4763">
              <a:spcBef>
                <a:spcPts val="300"/>
              </a:spcBef>
              <a:spcAft>
                <a:spcPts val="600"/>
              </a:spcAft>
              <a:buNone/>
            </a:pPr>
            <a:r>
              <a:rPr lang="en-US" sz="1600" i="1" dirty="0">
                <a:solidFill>
                  <a:schemeClr val="bg1">
                    <a:lumMod val="75000"/>
                  </a:schemeClr>
                </a:solidFill>
              </a:rPr>
              <a:t>Water ballast systems </a:t>
            </a:r>
          </a:p>
          <a:p>
            <a:pPr marL="541338" indent="-541338">
              <a:buNone/>
            </a:pPr>
            <a:r>
              <a:rPr lang="de-DE" dirty="0"/>
              <a:t>8.12	Batterien (Kapazität und Einsatzgrenzen)</a:t>
            </a:r>
          </a:p>
          <a:p>
            <a:pPr marL="806450" indent="4763">
              <a:spcBef>
                <a:spcPts val="300"/>
              </a:spcBef>
              <a:spcAft>
                <a:spcPts val="600"/>
              </a:spcAft>
              <a:buNone/>
            </a:pPr>
            <a:r>
              <a:rPr lang="en-US" sz="1600" i="1" dirty="0">
                <a:solidFill>
                  <a:srgbClr val="044C96"/>
                </a:solidFill>
              </a:rPr>
              <a:t>Batteries (performance and operational limitations)</a:t>
            </a:r>
            <a:endParaRPr lang="de-DE" sz="1600" i="1" dirty="0">
              <a:solidFill>
                <a:srgbClr val="044C96"/>
              </a:solidFill>
            </a:endParaRPr>
          </a:p>
          <a:p>
            <a:pPr marL="541338" indent="-541338">
              <a:buNone/>
            </a:pPr>
            <a:r>
              <a:rPr lang="de-DE" dirty="0">
                <a:solidFill>
                  <a:schemeClr val="bg1">
                    <a:lumMod val="75000"/>
                  </a:schemeClr>
                </a:solidFill>
              </a:rPr>
              <a:t>8.13	Rettungsfallschirme </a:t>
            </a:r>
          </a:p>
          <a:p>
            <a:pPr marL="806450" indent="4763">
              <a:spcBef>
                <a:spcPts val="300"/>
              </a:spcBef>
              <a:spcAft>
                <a:spcPts val="600"/>
              </a:spcAft>
              <a:buNone/>
            </a:pPr>
            <a:r>
              <a:rPr lang="en-US" sz="1600" i="1" dirty="0">
                <a:solidFill>
                  <a:schemeClr val="bg1">
                    <a:lumMod val="75000"/>
                  </a:schemeClr>
                </a:solidFill>
              </a:rPr>
              <a:t>Emergency parachutes</a:t>
            </a:r>
            <a:endParaRPr lang="de-DE" sz="1600" i="1" dirty="0">
              <a:solidFill>
                <a:schemeClr val="bg1">
                  <a:lumMod val="75000"/>
                </a:schemeClr>
              </a:solidFill>
            </a:endParaRPr>
          </a:p>
          <a:p>
            <a:pPr marL="541338" indent="-541338">
              <a:buNone/>
            </a:pPr>
            <a:r>
              <a:rPr lang="de-DE" dirty="0">
                <a:solidFill>
                  <a:schemeClr val="bg1">
                    <a:lumMod val="75000"/>
                  </a:schemeClr>
                </a:solidFill>
              </a:rPr>
              <a:t>8.14	</a:t>
            </a:r>
            <a:r>
              <a:rPr lang="de-DE" dirty="0" err="1">
                <a:solidFill>
                  <a:schemeClr val="bg1">
                    <a:lumMod val="75000"/>
                  </a:schemeClr>
                </a:solidFill>
              </a:rPr>
              <a:t>Notaustiegshilfen</a:t>
            </a:r>
            <a:r>
              <a:rPr lang="de-DE" dirty="0">
                <a:solidFill>
                  <a:schemeClr val="bg1">
                    <a:lumMod val="75000"/>
                  </a:schemeClr>
                </a:solidFill>
              </a:rPr>
              <a:t> </a:t>
            </a:r>
          </a:p>
          <a:p>
            <a:pPr marL="806450" indent="4763">
              <a:spcBef>
                <a:spcPts val="300"/>
              </a:spcBef>
              <a:spcAft>
                <a:spcPts val="600"/>
              </a:spcAft>
              <a:buNone/>
            </a:pPr>
            <a:r>
              <a:rPr lang="en-US" sz="1600" i="1" dirty="0">
                <a:solidFill>
                  <a:schemeClr val="bg1">
                    <a:lumMod val="75000"/>
                  </a:schemeClr>
                </a:solidFill>
              </a:rPr>
              <a:t>Emergency bail-out aid</a:t>
            </a:r>
            <a:endParaRPr lang="de-DE" sz="1600" dirty="0">
              <a:solidFill>
                <a:schemeClr val="bg1">
                  <a:lumMod val="75000"/>
                </a:schemeClr>
              </a:solidFill>
            </a:endParaRP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8490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9AA119C8-D516-AFAC-29EC-97FA93E0E295}"/>
              </a:ext>
            </a:extLst>
          </p:cNvPr>
          <p:cNvSpPr>
            <a:spLocks noGrp="1"/>
          </p:cNvSpPr>
          <p:nvPr>
            <p:ph sz="half" idx="1"/>
          </p:nvPr>
        </p:nvSpPr>
        <p:spPr/>
        <p:txBody>
          <a:bodyPr/>
          <a:lstStyle/>
          <a:p>
            <a:r>
              <a:rPr lang="de-DE" dirty="0"/>
              <a:t>8.12.1  Grundlagen und Begriffe der Elektrotechnik</a:t>
            </a:r>
          </a:p>
          <a:p>
            <a:r>
              <a:rPr lang="de-DE" dirty="0">
                <a:solidFill>
                  <a:schemeClr val="bg1">
                    <a:lumMod val="75000"/>
                  </a:schemeClr>
                </a:solidFill>
              </a:rPr>
              <a:t>8.12.2  Batterien</a:t>
            </a:r>
          </a:p>
          <a:p>
            <a:r>
              <a:rPr lang="de-DE" dirty="0">
                <a:solidFill>
                  <a:schemeClr val="bg1">
                    <a:lumMod val="75000"/>
                  </a:schemeClr>
                </a:solidFill>
              </a:rPr>
              <a:t>8.12.3  Statische Elektrizität: Grundlagen</a:t>
            </a:r>
          </a:p>
          <a:p>
            <a:r>
              <a:rPr lang="de-DE" dirty="0">
                <a:solidFill>
                  <a:schemeClr val="bg1">
                    <a:lumMod val="75000"/>
                  </a:schemeClr>
                </a:solidFill>
              </a:rPr>
              <a:t>8.12.4  Stromerzeugung, Verteilung und Verbrauch</a:t>
            </a:r>
          </a:p>
          <a:p>
            <a:r>
              <a:rPr lang="de-DE" dirty="0">
                <a:solidFill>
                  <a:schemeClr val="bg1">
                    <a:lumMod val="75000"/>
                  </a:schemeClr>
                </a:solidFill>
              </a:rPr>
              <a:t>8.12.5  Elektrische Bauelemente</a:t>
            </a:r>
          </a:p>
          <a:p>
            <a:r>
              <a:rPr lang="de-DE" dirty="0">
                <a:solidFill>
                  <a:schemeClr val="bg1">
                    <a:lumMod val="75000"/>
                  </a:schemeClr>
                </a:solidFill>
              </a:rPr>
              <a:t>8.12.6  Bordnetz</a:t>
            </a:r>
          </a:p>
        </p:txBody>
      </p:sp>
      <p:sp>
        <p:nvSpPr>
          <p:cNvPr id="9" name="Inhaltsplatzhalter 8">
            <a:extLst>
              <a:ext uri="{FF2B5EF4-FFF2-40B4-BE49-F238E27FC236}">
                <a16:creationId xmlns:a16="http://schemas.microsoft.com/office/drawing/2014/main" id="{A115F4F1-2FFE-1569-A12B-86912F768874}"/>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244320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D629C-C2EB-3374-D349-0101FC49AA3B}"/>
              </a:ext>
            </a:extLst>
          </p:cNvPr>
          <p:cNvSpPr>
            <a:spLocks noGrp="1"/>
          </p:cNvSpPr>
          <p:nvPr>
            <p:ph type="title"/>
          </p:nvPr>
        </p:nvSpPr>
        <p:spPr/>
        <p:txBody>
          <a:bodyPr/>
          <a:lstStyle/>
          <a:p>
            <a:r>
              <a:rPr lang="de-DE" dirty="0"/>
              <a:t>Grundlagen und Begriffe der Elektrotechnik</a:t>
            </a:r>
          </a:p>
        </p:txBody>
      </p:sp>
      <p:sp>
        <p:nvSpPr>
          <p:cNvPr id="3" name="Inhaltsplatzhalter 2">
            <a:extLst>
              <a:ext uri="{FF2B5EF4-FFF2-40B4-BE49-F238E27FC236}">
                <a16:creationId xmlns:a16="http://schemas.microsoft.com/office/drawing/2014/main" id="{0613F8C1-EB8A-BA40-4139-D2062F5E8C94}"/>
              </a:ext>
            </a:extLst>
          </p:cNvPr>
          <p:cNvSpPr>
            <a:spLocks noGrp="1"/>
          </p:cNvSpPr>
          <p:nvPr>
            <p:ph sz="half" idx="1"/>
          </p:nvPr>
        </p:nvSpPr>
        <p:spPr/>
        <p:txBody>
          <a:bodyPr>
            <a:normAutofit lnSpcReduction="10000"/>
          </a:bodyPr>
          <a:lstStyle/>
          <a:p>
            <a:r>
              <a:rPr lang="de-DE" dirty="0"/>
              <a:t>Die Grundlagen der Elektrotechnik umfassen die Begriffe Strom, Spannung und Widerstand.</a:t>
            </a:r>
          </a:p>
          <a:p>
            <a:r>
              <a:rPr lang="de-DE" dirty="0"/>
              <a:t>Der Strom ist der Transport von elektrischen Ladungsträgern, wie beispielsweise von Elektronen in Leitern oder Halbleitern oder von Ionen in Elektrolyten.</a:t>
            </a:r>
          </a:p>
          <a:p>
            <a:r>
              <a:rPr lang="de-DE" dirty="0"/>
              <a:t>Die Stromstärke wird in Ampere (A) angegeben.</a:t>
            </a:r>
          </a:p>
          <a:p>
            <a:r>
              <a:rPr lang="de-DE" dirty="0"/>
              <a:t>Die Spannung ist eine physikalische Größe, die angibt, wie viel Energie nötig ist, um eine elektrische Ladung zu bewegen. Spannung ist eine Voraussetzung dafür, dass Strom fließen kann. Die Stärke der Spannung wird in Volt (V) angegeben.</a:t>
            </a:r>
          </a:p>
          <a:p>
            <a:r>
              <a:rPr lang="de-DE" dirty="0"/>
              <a:t>Der elektrische Widerstand ist in der Elektrotechnik ein Maß dafür, welche Spannung erforderlich ist, um eine bestimmte elektrische Stromstärke durch einen Leiter fließen zu lassen. Wie groß der Widerstand ist, wird in Ohm (Ω) angegeben.</a:t>
            </a:r>
          </a:p>
          <a:p>
            <a:r>
              <a:rPr lang="de-DE" dirty="0"/>
              <a:t>Das </a:t>
            </a:r>
            <a:r>
              <a:rPr lang="de-DE" dirty="0" err="1"/>
              <a:t>Ohmsche</a:t>
            </a:r>
            <a:r>
              <a:rPr lang="de-DE" dirty="0"/>
              <a:t> Gesetz besagt, dass bei konstanter Temperatur der Strom durch einen Leiter proportional zur Spannung an den Enden des Leiters ist und umgekehrt proportional zum Widerstand des Leiters.</a:t>
            </a:r>
          </a:p>
        </p:txBody>
      </p:sp>
      <p:sp>
        <p:nvSpPr>
          <p:cNvPr id="5" name="Foliennummernplatzhalter 4">
            <a:extLst>
              <a:ext uri="{FF2B5EF4-FFF2-40B4-BE49-F238E27FC236}">
                <a16:creationId xmlns:a16="http://schemas.microsoft.com/office/drawing/2014/main" id="{87533A1D-7A6E-A602-6B3D-8F3CBB1041B1}"/>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6" name="Textplatzhalter 5">
            <a:extLst>
              <a:ext uri="{FF2B5EF4-FFF2-40B4-BE49-F238E27FC236}">
                <a16:creationId xmlns:a16="http://schemas.microsoft.com/office/drawing/2014/main" id="{F3BE2362-6C3B-C8B1-96C6-69B6DEE18867}"/>
              </a:ext>
            </a:extLst>
          </p:cNvPr>
          <p:cNvSpPr>
            <a:spLocks noGrp="1"/>
          </p:cNvSpPr>
          <p:nvPr>
            <p:ph type="body" sz="quarter" idx="13"/>
          </p:nvPr>
        </p:nvSpPr>
        <p:spPr/>
        <p:txBody>
          <a:bodyPr/>
          <a:lstStyle/>
          <a:p>
            <a:endParaRPr lang="de-DE"/>
          </a:p>
        </p:txBody>
      </p:sp>
      <p:pic>
        <p:nvPicPr>
          <p:cNvPr id="1026" name="Picture 2" descr="Strom mit Ohmschen Gesetz">
            <a:extLst>
              <a:ext uri="{FF2B5EF4-FFF2-40B4-BE49-F238E27FC236}">
                <a16:creationId xmlns:a16="http://schemas.microsoft.com/office/drawing/2014/main" id="{86C6090C-FA93-7FE4-AC6D-E3BE5D80B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304" y="2219827"/>
            <a:ext cx="7905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3DB28F72-03E4-56FC-522B-D63887D07799}"/>
              </a:ext>
            </a:extLst>
          </p:cNvPr>
          <p:cNvPicPr>
            <a:picLocks noChangeAspect="1"/>
          </p:cNvPicPr>
          <p:nvPr/>
        </p:nvPicPr>
        <p:blipFill>
          <a:blip r:embed="rId3"/>
          <a:stretch>
            <a:fillRect/>
          </a:stretch>
        </p:blipFill>
        <p:spPr>
          <a:xfrm>
            <a:off x="7630814" y="3217739"/>
            <a:ext cx="3448050" cy="600075"/>
          </a:xfrm>
          <a:prstGeom prst="rect">
            <a:avLst/>
          </a:prstGeom>
        </p:spPr>
      </p:pic>
    </p:spTree>
    <p:extLst>
      <p:ext uri="{BB962C8B-B14F-4D97-AF65-F5344CB8AC3E}">
        <p14:creationId xmlns:p14="http://schemas.microsoft.com/office/powerpoint/2010/main" val="193504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a:bodyPr>
          <a:lstStyle/>
          <a:p>
            <a:r>
              <a:rPr lang="de-DE" dirty="0"/>
              <a:t>Inhalt</a:t>
            </a:r>
          </a:p>
        </p:txBody>
      </p:sp>
      <p:sp>
        <p:nvSpPr>
          <p:cNvPr id="2" name="Textplatzhalter 1">
            <a:extLst>
              <a:ext uri="{FF2B5EF4-FFF2-40B4-BE49-F238E27FC236}">
                <a16:creationId xmlns:a16="http://schemas.microsoft.com/office/drawing/2014/main" id="{9ACA491D-DD63-708B-4E7C-86A9780E6701}"/>
              </a:ext>
            </a:extLst>
          </p:cNvPr>
          <p:cNvSpPr>
            <a:spLocks noGrp="1"/>
          </p:cNvSpPr>
          <p:nvPr>
            <p:ph type="body" sz="quarter" idx="13"/>
          </p:nvPr>
        </p:nvSpPr>
        <p:spPr/>
        <p:txBody>
          <a:bodyPr/>
          <a:lstStyle/>
          <a:p>
            <a:endParaRPr lang="de-DE"/>
          </a:p>
        </p:txBody>
      </p:sp>
      <p:sp>
        <p:nvSpPr>
          <p:cNvPr id="4" name="Inhaltsplatzhalter 3">
            <a:extLst>
              <a:ext uri="{FF2B5EF4-FFF2-40B4-BE49-F238E27FC236}">
                <a16:creationId xmlns:a16="http://schemas.microsoft.com/office/drawing/2014/main" id="{9AA119C8-D516-AFAC-29EC-97FA93E0E295}"/>
              </a:ext>
            </a:extLst>
          </p:cNvPr>
          <p:cNvSpPr>
            <a:spLocks noGrp="1"/>
          </p:cNvSpPr>
          <p:nvPr>
            <p:ph sz="half" idx="1"/>
          </p:nvPr>
        </p:nvSpPr>
        <p:spPr/>
        <p:txBody>
          <a:bodyPr/>
          <a:lstStyle/>
          <a:p>
            <a:r>
              <a:rPr lang="de-DE" dirty="0">
                <a:solidFill>
                  <a:schemeClr val="bg1">
                    <a:lumMod val="75000"/>
                  </a:schemeClr>
                </a:solidFill>
              </a:rPr>
              <a:t>8.12.1  Grundlagen und Begriffe der Elektrotechnik</a:t>
            </a:r>
          </a:p>
          <a:p>
            <a:r>
              <a:rPr lang="de-DE" dirty="0"/>
              <a:t>8.12.2  Batterien</a:t>
            </a:r>
          </a:p>
          <a:p>
            <a:r>
              <a:rPr lang="de-DE" dirty="0">
                <a:solidFill>
                  <a:schemeClr val="bg1">
                    <a:lumMod val="75000"/>
                  </a:schemeClr>
                </a:solidFill>
              </a:rPr>
              <a:t>8.12.3  Statische Elektrizität: Grundlagen</a:t>
            </a:r>
          </a:p>
          <a:p>
            <a:r>
              <a:rPr lang="de-DE" dirty="0">
                <a:solidFill>
                  <a:schemeClr val="bg1">
                    <a:lumMod val="75000"/>
                  </a:schemeClr>
                </a:solidFill>
              </a:rPr>
              <a:t>8.12.4  Stromerzeugung, Verteilung und Verbrauch</a:t>
            </a:r>
          </a:p>
          <a:p>
            <a:r>
              <a:rPr lang="de-DE" dirty="0">
                <a:solidFill>
                  <a:schemeClr val="bg1">
                    <a:lumMod val="75000"/>
                  </a:schemeClr>
                </a:solidFill>
              </a:rPr>
              <a:t>8.12.5  Elektrische Bauelemente</a:t>
            </a:r>
          </a:p>
          <a:p>
            <a:r>
              <a:rPr lang="de-DE" dirty="0">
                <a:solidFill>
                  <a:schemeClr val="bg1">
                    <a:lumMod val="75000"/>
                  </a:schemeClr>
                </a:solidFill>
              </a:rPr>
              <a:t>8.12.6  Bordnetz</a:t>
            </a:r>
          </a:p>
        </p:txBody>
      </p:sp>
      <p:sp>
        <p:nvSpPr>
          <p:cNvPr id="9" name="Inhaltsplatzhalter 8">
            <a:extLst>
              <a:ext uri="{FF2B5EF4-FFF2-40B4-BE49-F238E27FC236}">
                <a16:creationId xmlns:a16="http://schemas.microsoft.com/office/drawing/2014/main" id="{A115F4F1-2FFE-1569-A12B-86912F768874}"/>
              </a:ext>
            </a:extLst>
          </p:cNvPr>
          <p:cNvSpPr>
            <a:spLocks noGrp="1"/>
          </p:cNvSpPr>
          <p:nvPr>
            <p:ph sz="half" idx="2"/>
          </p:nvPr>
        </p:nvSpPr>
        <p:spPr/>
        <p:txBody>
          <a:bodyPr/>
          <a:lstStyle/>
          <a:p>
            <a:endParaRPr lang="de-DE"/>
          </a:p>
        </p:txBody>
      </p:sp>
    </p:spTree>
    <p:extLst>
      <p:ext uri="{BB962C8B-B14F-4D97-AF65-F5344CB8AC3E}">
        <p14:creationId xmlns:p14="http://schemas.microsoft.com/office/powerpoint/2010/main" val="50955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7A16B-C6F1-44FB-BCB0-2C06A74D2B64}"/>
              </a:ext>
            </a:extLst>
          </p:cNvPr>
          <p:cNvSpPr>
            <a:spLocks noGrp="1"/>
          </p:cNvSpPr>
          <p:nvPr>
            <p:ph type="title"/>
          </p:nvPr>
        </p:nvSpPr>
        <p:spPr/>
        <p:txBody>
          <a:bodyPr>
            <a:noAutofit/>
          </a:bodyPr>
          <a:lstStyle/>
          <a:p>
            <a:r>
              <a:rPr lang="de-DE" sz="2400" dirty="0"/>
              <a:t>Ein Li-Ion Akku hat derzeit die höchste Energiedichte (Wh/kg)</a:t>
            </a:r>
          </a:p>
        </p:txBody>
      </p:sp>
      <p:pic>
        <p:nvPicPr>
          <p:cNvPr id="6146" name="Picture 2">
            <a:extLst>
              <a:ext uri="{FF2B5EF4-FFF2-40B4-BE49-F238E27FC236}">
                <a16:creationId xmlns:a16="http://schemas.microsoft.com/office/drawing/2014/main" id="{45035D8A-E02F-4ABA-A1CF-56D0B62965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399" y="1431921"/>
            <a:ext cx="7071139" cy="399415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069AC8FF-F467-4A47-AF0E-CF8F1B712C78}"/>
              </a:ext>
            </a:extLst>
          </p:cNvPr>
          <p:cNvSpPr txBox="1"/>
          <p:nvPr/>
        </p:nvSpPr>
        <p:spPr>
          <a:xfrm>
            <a:off x="838200" y="5707317"/>
            <a:ext cx="10515600" cy="461665"/>
          </a:xfrm>
          <a:prstGeom prst="rect">
            <a:avLst/>
          </a:prstGeom>
          <a:noFill/>
        </p:spPr>
        <p:txBody>
          <a:bodyPr wrap="square">
            <a:spAutoFit/>
          </a:bodyPr>
          <a:lstStyle/>
          <a:p>
            <a:r>
              <a:rPr lang="de-DE" sz="1200" dirty="0"/>
              <a:t>Von MovGP0.Later </a:t>
            </a:r>
            <a:r>
              <a:rPr lang="de-DE" sz="1200" dirty="0" err="1"/>
              <a:t>versions</a:t>
            </a:r>
            <a:r>
              <a:rPr lang="de-DE" sz="1200" dirty="0"/>
              <a:t> </a:t>
            </a:r>
            <a:r>
              <a:rPr lang="de-DE" sz="1200" dirty="0" err="1"/>
              <a:t>were</a:t>
            </a:r>
            <a:r>
              <a:rPr lang="de-DE" sz="1200" dirty="0"/>
              <a:t> </a:t>
            </a:r>
            <a:r>
              <a:rPr lang="de-DE" sz="1200" dirty="0" err="1"/>
              <a:t>uploaded</a:t>
            </a:r>
            <a:r>
              <a:rPr lang="de-DE" sz="1200" dirty="0"/>
              <a:t> </a:t>
            </a:r>
            <a:r>
              <a:rPr lang="de-DE" sz="1200" dirty="0" err="1"/>
              <a:t>by</a:t>
            </a:r>
            <a:r>
              <a:rPr lang="de-DE" sz="1200" dirty="0"/>
              <a:t> </a:t>
            </a:r>
            <a:r>
              <a:rPr lang="de-DE" sz="1200" dirty="0" err="1"/>
              <a:t>Cepheiden</a:t>
            </a:r>
            <a:r>
              <a:rPr lang="de-DE" sz="1200" dirty="0"/>
              <a:t>, Alex42. - Eigenes Werk (Originaltext: selbst erstellt; Werte von Alex42), CC BY-SA 2.0 de, https://commons.wikimedia.org/w/index.php?curid=9003610</a:t>
            </a:r>
          </a:p>
        </p:txBody>
      </p:sp>
    </p:spTree>
    <p:extLst>
      <p:ext uri="{BB962C8B-B14F-4D97-AF65-F5344CB8AC3E}">
        <p14:creationId xmlns:p14="http://schemas.microsoft.com/office/powerpoint/2010/main" val="104897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79554-5F03-4A95-883C-A1EB6CD98510}"/>
              </a:ext>
            </a:extLst>
          </p:cNvPr>
          <p:cNvSpPr>
            <a:spLocks noGrp="1"/>
          </p:cNvSpPr>
          <p:nvPr>
            <p:ph type="title"/>
          </p:nvPr>
        </p:nvSpPr>
        <p:spPr/>
        <p:txBody>
          <a:bodyPr>
            <a:noAutofit/>
          </a:bodyPr>
          <a:lstStyle/>
          <a:p>
            <a:r>
              <a:rPr lang="de-DE" sz="2400" dirty="0"/>
              <a:t>Lithium-Ionen-Akkus haben keinen Memory-Effekt </a:t>
            </a:r>
          </a:p>
        </p:txBody>
      </p:sp>
      <p:pic>
        <p:nvPicPr>
          <p:cNvPr id="4098" name="Picture 2">
            <a:extLst>
              <a:ext uri="{FF2B5EF4-FFF2-40B4-BE49-F238E27FC236}">
                <a16:creationId xmlns:a16="http://schemas.microsoft.com/office/drawing/2014/main" id="{A49E57E7-8BB3-4291-BE4C-F3B35D07676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52108" y="892175"/>
            <a:ext cx="7443335" cy="5551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2BAF4FE4-7946-41C8-A7F0-BCA605B3B467}"/>
              </a:ext>
            </a:extLst>
          </p:cNvPr>
          <p:cNvSpPr txBox="1"/>
          <p:nvPr/>
        </p:nvSpPr>
        <p:spPr>
          <a:xfrm>
            <a:off x="2915479" y="5632450"/>
            <a:ext cx="6096000" cy="461665"/>
          </a:xfrm>
          <a:prstGeom prst="rect">
            <a:avLst/>
          </a:prstGeom>
          <a:noFill/>
        </p:spPr>
        <p:txBody>
          <a:bodyPr wrap="square">
            <a:spAutoFit/>
          </a:bodyPr>
          <a:lstStyle/>
          <a:p>
            <a:r>
              <a:rPr lang="de-DE" sz="1200" dirty="0">
                <a:solidFill>
                  <a:schemeClr val="bg1"/>
                </a:solidFill>
              </a:rPr>
              <a:t>Von Claus Ableiter - Eigenes Werk, CC BY-SA 4.0, https://commons.wikimedia.org/w/index.php?curid=3392127</a:t>
            </a:r>
          </a:p>
        </p:txBody>
      </p:sp>
    </p:spTree>
    <p:extLst>
      <p:ext uri="{BB962C8B-B14F-4D97-AF65-F5344CB8AC3E}">
        <p14:creationId xmlns:p14="http://schemas.microsoft.com/office/powerpoint/2010/main" val="119798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C06BA47-30DA-4754-A499-BAC341FDFEE4}"/>
              </a:ext>
            </a:extLst>
          </p:cNvPr>
          <p:cNvSpPr>
            <a:spLocks noGrp="1"/>
          </p:cNvSpPr>
          <p:nvPr>
            <p:ph type="title"/>
          </p:nvPr>
        </p:nvSpPr>
        <p:spPr/>
        <p:txBody>
          <a:bodyPr>
            <a:normAutofit fontScale="90000"/>
          </a:bodyPr>
          <a:lstStyle/>
          <a:p>
            <a:r>
              <a:rPr lang="de-DE" dirty="0"/>
              <a:t> </a:t>
            </a:r>
            <a:r>
              <a:rPr lang="de-DE" sz="2700" dirty="0"/>
              <a:t>Wie funktioniert ein Lithium-Ionen-Akkumulator?</a:t>
            </a:r>
            <a:endParaRPr lang="de-DE" dirty="0"/>
          </a:p>
        </p:txBody>
      </p:sp>
      <p:pic>
        <p:nvPicPr>
          <p:cNvPr id="7" name="Wie_funktioniert_eine_Lithium-Ionen-Batterie_.webm.480p.vp9">
            <a:hlinkClick r:id="" action="ppaction://media"/>
            <a:extLst>
              <a:ext uri="{FF2B5EF4-FFF2-40B4-BE49-F238E27FC236}">
                <a16:creationId xmlns:a16="http://schemas.microsoft.com/office/drawing/2014/main" id="{40D95637-7CEA-453D-9A29-4D4C8DE19B5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42292" y="918679"/>
            <a:ext cx="9317796" cy="5236955"/>
          </a:xfrm>
        </p:spPr>
      </p:pic>
    </p:spTree>
    <p:extLst>
      <p:ext uri="{BB962C8B-B14F-4D97-AF65-F5344CB8AC3E}">
        <p14:creationId xmlns:p14="http://schemas.microsoft.com/office/powerpoint/2010/main" val="10035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1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87B2C-1C71-4ADC-8616-A9A9FE321E3F}"/>
              </a:ext>
            </a:extLst>
          </p:cNvPr>
          <p:cNvSpPr>
            <a:spLocks noGrp="1"/>
          </p:cNvSpPr>
          <p:nvPr>
            <p:ph type="title"/>
          </p:nvPr>
        </p:nvSpPr>
        <p:spPr>
          <a:xfrm>
            <a:off x="954814" y="132512"/>
            <a:ext cx="6824211" cy="504000"/>
          </a:xfrm>
        </p:spPr>
        <p:txBody>
          <a:bodyPr>
            <a:noAutofit/>
          </a:bodyPr>
          <a:lstStyle/>
          <a:p>
            <a:r>
              <a:rPr lang="de-DE" sz="2400" dirty="0"/>
              <a:t>Bei unsachgemäßer Verwendung oder Beschädigung können sich Batterien selbst entzünden.</a:t>
            </a:r>
          </a:p>
        </p:txBody>
      </p:sp>
      <p:pic>
        <p:nvPicPr>
          <p:cNvPr id="5122" name="Picture 2">
            <a:extLst>
              <a:ext uri="{FF2B5EF4-FFF2-40B4-BE49-F238E27FC236}">
                <a16:creationId xmlns:a16="http://schemas.microsoft.com/office/drawing/2014/main" id="{9FF2626A-C4EF-40A0-A561-C59AAA0A69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10159" y="892175"/>
            <a:ext cx="8327232" cy="5551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F555E7C-E3F8-4BDC-97D7-C321A51B7AE5}"/>
              </a:ext>
            </a:extLst>
          </p:cNvPr>
          <p:cNvSpPr txBox="1"/>
          <p:nvPr/>
        </p:nvSpPr>
        <p:spPr>
          <a:xfrm>
            <a:off x="2445026" y="5124618"/>
            <a:ext cx="6096000" cy="1015663"/>
          </a:xfrm>
          <a:prstGeom prst="rect">
            <a:avLst/>
          </a:prstGeom>
          <a:noFill/>
        </p:spPr>
        <p:txBody>
          <a:bodyPr wrap="square">
            <a:spAutoFit/>
          </a:bodyPr>
          <a:lstStyle/>
          <a:p>
            <a:r>
              <a:rPr lang="de-DE" sz="1200" dirty="0">
                <a:solidFill>
                  <a:schemeClr val="bg1"/>
                </a:solidFill>
              </a:rPr>
              <a:t>Von National Transportation </a:t>
            </a:r>
            <a:r>
              <a:rPr lang="de-DE" sz="1200" dirty="0" err="1">
                <a:solidFill>
                  <a:schemeClr val="bg1"/>
                </a:solidFill>
              </a:rPr>
              <a:t>Safety</a:t>
            </a:r>
            <a:r>
              <a:rPr lang="de-DE" sz="1200" dirty="0">
                <a:solidFill>
                  <a:schemeClr val="bg1"/>
                </a:solidFill>
              </a:rPr>
              <a:t> Board - http://www.ntsb.gov/investigations/2013/boeing_787/photos/1-7-12_JAL787_APU_Battery_s.jpghttp://www.ntsb.gov/investigations/2013/boeing_787/boeing_787.html (</a:t>
            </a:r>
            <a:r>
              <a:rPr lang="de-DE" sz="1200" dirty="0" err="1">
                <a:solidFill>
                  <a:schemeClr val="bg1"/>
                </a:solidFill>
              </a:rPr>
              <a:t>description</a:t>
            </a:r>
            <a:r>
              <a:rPr lang="de-DE" sz="1200" dirty="0">
                <a:solidFill>
                  <a:schemeClr val="bg1"/>
                </a:solidFill>
              </a:rPr>
              <a:t>), Gemeinfrei, https://commons.wikimedia.org/w/index.php?curid=24524953</a:t>
            </a:r>
          </a:p>
        </p:txBody>
      </p:sp>
    </p:spTree>
    <p:extLst>
      <p:ext uri="{BB962C8B-B14F-4D97-AF65-F5344CB8AC3E}">
        <p14:creationId xmlns:p14="http://schemas.microsoft.com/office/powerpoint/2010/main" val="1976325753"/>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1316</Words>
  <Application>Microsoft Office PowerPoint</Application>
  <PresentationFormat>Breitbild</PresentationFormat>
  <Paragraphs>131</Paragraphs>
  <Slides>19</Slides>
  <Notes>0</Notes>
  <HiddenSlides>0</HiddenSlides>
  <MMClips>2</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Arial Rounded MT Bold</vt:lpstr>
      <vt:lpstr>Calibri</vt:lpstr>
      <vt:lpstr>Calibri Light</vt:lpstr>
      <vt:lpstr>1_Office</vt:lpstr>
      <vt:lpstr>8.12 Batterien (Leistungs- und Betriebsgrenzen)</vt:lpstr>
      <vt:lpstr>Inhalt</vt:lpstr>
      <vt:lpstr>Inhalt</vt:lpstr>
      <vt:lpstr>Grundlagen und Begriffe der Elektrotechnik</vt:lpstr>
      <vt:lpstr>Inhalt</vt:lpstr>
      <vt:lpstr>Ein Li-Ion Akku hat derzeit die höchste Energiedichte (Wh/kg)</vt:lpstr>
      <vt:lpstr>Lithium-Ionen-Akkus haben keinen Memory-Effekt </vt:lpstr>
      <vt:lpstr> Wie funktioniert ein Lithium-Ionen-Akkumulator?</vt:lpstr>
      <vt:lpstr>Bei unsachgemäßer Verwendung oder Beschädigung können sich Batterien selbst entzünden.</vt:lpstr>
      <vt:lpstr>Und das ist nur ein LiPo aus einem Modellflugzeug!</vt:lpstr>
      <vt:lpstr>Battery-Management-System, kurz BMS sitzt ober auf dem Batteriepack</vt:lpstr>
      <vt:lpstr>Inhalt</vt:lpstr>
      <vt:lpstr>Statische Elektrizität: Grundlagen</vt:lpstr>
      <vt:lpstr>Inhalt</vt:lpstr>
      <vt:lpstr>Stromerzeugung, Verteilung und Verbrauch</vt:lpstr>
      <vt:lpstr>Inhalt</vt:lpstr>
      <vt:lpstr>Grundprinzipien von Schaltern, Leistungsschaltern</vt:lpstr>
      <vt:lpstr>Inhalt</vt:lpstr>
      <vt:lpstr>Bordnetz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Tannenberg</dc:creator>
  <cp:lastModifiedBy>Robin Tannenberg</cp:lastModifiedBy>
  <cp:revision>2</cp:revision>
  <dcterms:created xsi:type="dcterms:W3CDTF">2021-10-14T16:59:56Z</dcterms:created>
  <dcterms:modified xsi:type="dcterms:W3CDTF">2024-01-28T22:13:56Z</dcterms:modified>
</cp:coreProperties>
</file>