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9" r:id="rId5"/>
    <p:sldId id="264" r:id="rId6"/>
    <p:sldId id="265" r:id="rId7"/>
    <p:sldId id="266" r:id="rId8"/>
    <p:sldId id="267" r:id="rId9"/>
    <p:sldId id="257" r:id="rId10"/>
    <p:sldId id="260" r:id="rId11"/>
    <p:sldId id="258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D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94EAB-6ADB-4A7A-B247-051F9BDFC1E4}" v="20" dt="2024-01-28T22:29:50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0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Tannenberg" userId="989a39b0e01aaf02" providerId="LiveId" clId="{DA394EAB-6ADB-4A7A-B247-051F9BDFC1E4}"/>
    <pc:docChg chg="undo custSel addSld delSld modSld sldOrd modMainMaster">
      <pc:chgData name="Robin Tannenberg" userId="989a39b0e01aaf02" providerId="LiveId" clId="{DA394EAB-6ADB-4A7A-B247-051F9BDFC1E4}" dt="2024-01-28T22:30:14.413" v="173"/>
      <pc:docMkLst>
        <pc:docMk/>
      </pc:docMkLst>
      <pc:sldChg chg="ord">
        <pc:chgData name="Robin Tannenberg" userId="989a39b0e01aaf02" providerId="LiveId" clId="{DA394EAB-6ADB-4A7A-B247-051F9BDFC1E4}" dt="2024-01-28T22:15:58.175" v="2"/>
        <pc:sldMkLst>
          <pc:docMk/>
          <pc:sldMk cId="333879996" sldId="256"/>
        </pc:sldMkLst>
      </pc:sldChg>
      <pc:sldChg chg="addSp modSp mod modClrScheme chgLayout">
        <pc:chgData name="Robin Tannenberg" userId="989a39b0e01aaf02" providerId="LiveId" clId="{DA394EAB-6ADB-4A7A-B247-051F9BDFC1E4}" dt="2024-01-28T22:30:14.413" v="173"/>
        <pc:sldMkLst>
          <pc:docMk/>
          <pc:sldMk cId="1473612254" sldId="257"/>
        </pc:sldMkLst>
        <pc:spChg chg="mod ord">
          <ac:chgData name="Robin Tannenberg" userId="989a39b0e01aaf02" providerId="LiveId" clId="{DA394EAB-6ADB-4A7A-B247-051F9BDFC1E4}" dt="2024-01-28T22:29:42.012" v="169" actId="700"/>
          <ac:spMkLst>
            <pc:docMk/>
            <pc:sldMk cId="1473612254" sldId="257"/>
            <ac:spMk id="2" creationId="{29F95242-023D-43EA-ACFB-72546055FBFA}"/>
          </ac:spMkLst>
        </pc:spChg>
        <pc:spChg chg="mod ord">
          <ac:chgData name="Robin Tannenberg" userId="989a39b0e01aaf02" providerId="LiveId" clId="{DA394EAB-6ADB-4A7A-B247-051F9BDFC1E4}" dt="2024-01-28T22:30:14.413" v="173"/>
          <ac:spMkLst>
            <pc:docMk/>
            <pc:sldMk cId="1473612254" sldId="257"/>
            <ac:spMk id="3" creationId="{4363D4EC-53DB-4E51-A7B9-7727246F59DE}"/>
          </ac:spMkLst>
        </pc:spChg>
        <pc:spChg chg="add mod ord">
          <ac:chgData name="Robin Tannenberg" userId="989a39b0e01aaf02" providerId="LiveId" clId="{DA394EAB-6ADB-4A7A-B247-051F9BDFC1E4}" dt="2024-01-28T22:29:42.012" v="169" actId="700"/>
          <ac:spMkLst>
            <pc:docMk/>
            <pc:sldMk cId="1473612254" sldId="257"/>
            <ac:spMk id="4" creationId="{A0F1673D-085D-2D28-D27C-F685F5D561B3}"/>
          </ac:spMkLst>
        </pc:spChg>
        <pc:spChg chg="add mod ord">
          <ac:chgData name="Robin Tannenberg" userId="989a39b0e01aaf02" providerId="LiveId" clId="{DA394EAB-6ADB-4A7A-B247-051F9BDFC1E4}" dt="2024-01-28T22:29:42.012" v="169" actId="700"/>
          <ac:spMkLst>
            <pc:docMk/>
            <pc:sldMk cId="1473612254" sldId="257"/>
            <ac:spMk id="5" creationId="{B6F93922-E59B-8B9B-83F0-4E215FFA5068}"/>
          </ac:spMkLst>
        </pc:spChg>
        <pc:picChg chg="mod">
          <ac:chgData name="Robin Tannenberg" userId="989a39b0e01aaf02" providerId="LiveId" clId="{DA394EAB-6ADB-4A7A-B247-051F9BDFC1E4}" dt="2024-01-28T22:29:50.029" v="171" actId="14100"/>
          <ac:picMkLst>
            <pc:docMk/>
            <pc:sldMk cId="1473612254" sldId="257"/>
            <ac:picMk id="1026" creationId="{CE9FC130-BDD1-41FD-BAEF-6D8CEA3744DE}"/>
          </ac:picMkLst>
        </pc:picChg>
      </pc:sldChg>
      <pc:sldChg chg="del">
        <pc:chgData name="Robin Tannenberg" userId="989a39b0e01aaf02" providerId="LiveId" clId="{DA394EAB-6ADB-4A7A-B247-051F9BDFC1E4}" dt="2024-01-28T22:15:55.293" v="0" actId="47"/>
        <pc:sldMkLst>
          <pc:docMk/>
          <pc:sldMk cId="509872371" sldId="261"/>
        </pc:sldMkLst>
      </pc:sldChg>
      <pc:sldChg chg="addSp modSp mod modClrScheme chgLayout">
        <pc:chgData name="Robin Tannenberg" userId="989a39b0e01aaf02" providerId="LiveId" clId="{DA394EAB-6ADB-4A7A-B247-051F9BDFC1E4}" dt="2024-01-28T22:17:33.094" v="19" actId="27636"/>
        <pc:sldMkLst>
          <pc:docMk/>
          <pc:sldMk cId="1461688120" sldId="262"/>
        </pc:sldMkLst>
        <pc:spChg chg="add mod ord">
          <ac:chgData name="Robin Tannenberg" userId="989a39b0e01aaf02" providerId="LiveId" clId="{DA394EAB-6ADB-4A7A-B247-051F9BDFC1E4}" dt="2024-01-28T22:17:25.165" v="15" actId="700"/>
          <ac:spMkLst>
            <pc:docMk/>
            <pc:sldMk cId="1461688120" sldId="262"/>
            <ac:spMk id="2" creationId="{057682E6-5CE4-743F-034D-4B63640C8DE2}"/>
          </ac:spMkLst>
        </pc:spChg>
        <pc:spChg chg="mod ord">
          <ac:chgData name="Robin Tannenberg" userId="989a39b0e01aaf02" providerId="LiveId" clId="{DA394EAB-6ADB-4A7A-B247-051F9BDFC1E4}" dt="2024-01-28T22:17:25.165" v="15" actId="700"/>
          <ac:spMkLst>
            <pc:docMk/>
            <pc:sldMk cId="1461688120" sldId="262"/>
            <ac:spMk id="6" creationId="{A45FC56A-4269-4BB1-96C1-66A8326B7BB4}"/>
          </ac:spMkLst>
        </pc:spChg>
        <pc:spChg chg="mod ord">
          <ac:chgData name="Robin Tannenberg" userId="989a39b0e01aaf02" providerId="LiveId" clId="{DA394EAB-6ADB-4A7A-B247-051F9BDFC1E4}" dt="2024-01-28T22:17:33.094" v="19" actId="27636"/>
          <ac:spMkLst>
            <pc:docMk/>
            <pc:sldMk cId="1461688120" sldId="262"/>
            <ac:spMk id="7" creationId="{D884B454-13D6-498E-9470-271E8597B3C1}"/>
          </ac:spMkLst>
        </pc:spChg>
        <pc:spChg chg="mod ord">
          <ac:chgData name="Robin Tannenberg" userId="989a39b0e01aaf02" providerId="LiveId" clId="{DA394EAB-6ADB-4A7A-B247-051F9BDFC1E4}" dt="2024-01-28T22:17:33.079" v="18" actId="404"/>
          <ac:spMkLst>
            <pc:docMk/>
            <pc:sldMk cId="1461688120" sldId="262"/>
            <ac:spMk id="8" creationId="{31FCA577-669C-4922-8123-B172E19636C3}"/>
          </ac:spMkLst>
        </pc:spChg>
      </pc:sldChg>
      <pc:sldChg chg="addSp delSp modSp new mod">
        <pc:chgData name="Robin Tannenberg" userId="989a39b0e01aaf02" providerId="LiveId" clId="{DA394EAB-6ADB-4A7A-B247-051F9BDFC1E4}" dt="2024-01-28T22:20:27.943" v="47" actId="20577"/>
        <pc:sldMkLst>
          <pc:docMk/>
          <pc:sldMk cId="1432087850" sldId="263"/>
        </pc:sldMkLst>
        <pc:spChg chg="mod">
          <ac:chgData name="Robin Tannenberg" userId="989a39b0e01aaf02" providerId="LiveId" clId="{DA394EAB-6ADB-4A7A-B247-051F9BDFC1E4}" dt="2024-01-28T22:20:27.943" v="47" actId="20577"/>
          <ac:spMkLst>
            <pc:docMk/>
            <pc:sldMk cId="1432087850" sldId="263"/>
            <ac:spMk id="2" creationId="{E7A86C47-345E-5F09-DE46-9A450AAF63A0}"/>
          </ac:spMkLst>
        </pc:spChg>
        <pc:spChg chg="mod">
          <ac:chgData name="Robin Tannenberg" userId="989a39b0e01aaf02" providerId="LiveId" clId="{DA394EAB-6ADB-4A7A-B247-051F9BDFC1E4}" dt="2024-01-28T22:20:01.799" v="41"/>
          <ac:spMkLst>
            <pc:docMk/>
            <pc:sldMk cId="1432087850" sldId="263"/>
            <ac:spMk id="3" creationId="{124A254D-08D0-6F9F-5487-B6AEFA806DAD}"/>
          </ac:spMkLst>
        </pc:spChg>
        <pc:spChg chg="del">
          <ac:chgData name="Robin Tannenberg" userId="989a39b0e01aaf02" providerId="LiveId" clId="{DA394EAB-6ADB-4A7A-B247-051F9BDFC1E4}" dt="2024-01-28T22:18:16.255" v="21"/>
          <ac:spMkLst>
            <pc:docMk/>
            <pc:sldMk cId="1432087850" sldId="263"/>
            <ac:spMk id="4" creationId="{2C88B1B7-89DD-254A-255A-F47C5AEBE382}"/>
          </ac:spMkLst>
        </pc:spChg>
        <pc:picChg chg="add mod">
          <ac:chgData name="Robin Tannenberg" userId="989a39b0e01aaf02" providerId="LiveId" clId="{DA394EAB-6ADB-4A7A-B247-051F9BDFC1E4}" dt="2024-01-28T22:18:16.255" v="21"/>
          <ac:picMkLst>
            <pc:docMk/>
            <pc:sldMk cId="1432087850" sldId="263"/>
            <ac:picMk id="1026" creationId="{1B8F2EE7-E47C-84EF-15E3-F408DCE2F4BD}"/>
          </ac:picMkLst>
        </pc:picChg>
      </pc:sldChg>
      <pc:sldChg chg="addSp delSp modSp new mod modClrScheme chgLayout">
        <pc:chgData name="Robin Tannenberg" userId="989a39b0e01aaf02" providerId="LiveId" clId="{DA394EAB-6ADB-4A7A-B247-051F9BDFC1E4}" dt="2024-01-28T22:23:09.517" v="56"/>
        <pc:sldMkLst>
          <pc:docMk/>
          <pc:sldMk cId="3015195977" sldId="264"/>
        </pc:sldMkLst>
        <pc:spChg chg="del mod ord">
          <ac:chgData name="Robin Tannenberg" userId="989a39b0e01aaf02" providerId="LiveId" clId="{DA394EAB-6ADB-4A7A-B247-051F9BDFC1E4}" dt="2024-01-28T22:21:43.456" v="50" actId="700"/>
          <ac:spMkLst>
            <pc:docMk/>
            <pc:sldMk cId="3015195977" sldId="264"/>
            <ac:spMk id="2" creationId="{12AA2F3A-CF59-6E70-E23C-50739675B9AF}"/>
          </ac:spMkLst>
        </pc:spChg>
        <pc:spChg chg="del mod ord">
          <ac:chgData name="Robin Tannenberg" userId="989a39b0e01aaf02" providerId="LiveId" clId="{DA394EAB-6ADB-4A7A-B247-051F9BDFC1E4}" dt="2024-01-28T22:21:43.456" v="50" actId="700"/>
          <ac:spMkLst>
            <pc:docMk/>
            <pc:sldMk cId="3015195977" sldId="264"/>
            <ac:spMk id="3" creationId="{54550D31-57BE-4BF5-6C91-85ADE6EF885E}"/>
          </ac:spMkLst>
        </pc:spChg>
        <pc:spChg chg="mod ord">
          <ac:chgData name="Robin Tannenberg" userId="989a39b0e01aaf02" providerId="LiveId" clId="{DA394EAB-6ADB-4A7A-B247-051F9BDFC1E4}" dt="2024-01-28T22:21:43.456" v="50" actId="700"/>
          <ac:spMkLst>
            <pc:docMk/>
            <pc:sldMk cId="3015195977" sldId="264"/>
            <ac:spMk id="4" creationId="{2E1C0386-DB76-118F-9F2E-2C691F995DF4}"/>
          </ac:spMkLst>
        </pc:spChg>
        <pc:spChg chg="add mod ord">
          <ac:chgData name="Robin Tannenberg" userId="989a39b0e01aaf02" providerId="LiveId" clId="{DA394EAB-6ADB-4A7A-B247-051F9BDFC1E4}" dt="2024-01-28T22:23:09.517" v="56"/>
          <ac:spMkLst>
            <pc:docMk/>
            <pc:sldMk cId="3015195977" sldId="264"/>
            <ac:spMk id="5" creationId="{E347F781-FC26-7D87-DC83-CA8860320BE0}"/>
          </ac:spMkLst>
        </pc:spChg>
        <pc:spChg chg="add mod ord">
          <ac:chgData name="Robin Tannenberg" userId="989a39b0e01aaf02" providerId="LiveId" clId="{DA394EAB-6ADB-4A7A-B247-051F9BDFC1E4}" dt="2024-01-28T22:22:10.995" v="55" actId="15"/>
          <ac:spMkLst>
            <pc:docMk/>
            <pc:sldMk cId="3015195977" sldId="264"/>
            <ac:spMk id="6" creationId="{29607D46-5720-6919-D84F-BEFC0AB38CA9}"/>
          </ac:spMkLst>
        </pc:spChg>
        <pc:spChg chg="add mod ord">
          <ac:chgData name="Robin Tannenberg" userId="989a39b0e01aaf02" providerId="LiveId" clId="{DA394EAB-6ADB-4A7A-B247-051F9BDFC1E4}" dt="2024-01-28T22:21:43.456" v="50" actId="700"/>
          <ac:spMkLst>
            <pc:docMk/>
            <pc:sldMk cId="3015195977" sldId="264"/>
            <ac:spMk id="7" creationId="{80EEDA03-5E86-6FC3-E7AD-B59FD9063B03}"/>
          </ac:spMkLst>
        </pc:spChg>
        <pc:spChg chg="add mod ord">
          <ac:chgData name="Robin Tannenberg" userId="989a39b0e01aaf02" providerId="LiveId" clId="{DA394EAB-6ADB-4A7A-B247-051F9BDFC1E4}" dt="2024-01-28T22:21:43.456" v="50" actId="700"/>
          <ac:spMkLst>
            <pc:docMk/>
            <pc:sldMk cId="3015195977" sldId="264"/>
            <ac:spMk id="8" creationId="{82CF4004-9791-6D7C-F49A-EFBE27220134}"/>
          </ac:spMkLst>
        </pc:spChg>
        <pc:picChg chg="add mod">
          <ac:chgData name="Robin Tannenberg" userId="989a39b0e01aaf02" providerId="LiveId" clId="{DA394EAB-6ADB-4A7A-B247-051F9BDFC1E4}" dt="2024-01-28T22:21:49.583" v="52" actId="14100"/>
          <ac:picMkLst>
            <pc:docMk/>
            <pc:sldMk cId="3015195977" sldId="264"/>
            <ac:picMk id="2050" creationId="{92D3ED52-CB3C-ACDF-8EAB-02839CBD90D8}"/>
          </ac:picMkLst>
        </pc:picChg>
      </pc:sldChg>
      <pc:sldChg chg="addSp modSp add mod">
        <pc:chgData name="Robin Tannenberg" userId="989a39b0e01aaf02" providerId="LiveId" clId="{DA394EAB-6ADB-4A7A-B247-051F9BDFC1E4}" dt="2024-01-28T22:25:49.669" v="118" actId="6549"/>
        <pc:sldMkLst>
          <pc:docMk/>
          <pc:sldMk cId="3265488113" sldId="265"/>
        </pc:sldMkLst>
        <pc:spChg chg="add mod">
          <ac:chgData name="Robin Tannenberg" userId="989a39b0e01aaf02" providerId="LiveId" clId="{DA394EAB-6ADB-4A7A-B247-051F9BDFC1E4}" dt="2024-01-28T22:24:45.003" v="68" actId="113"/>
          <ac:spMkLst>
            <pc:docMk/>
            <pc:sldMk cId="3265488113" sldId="265"/>
            <ac:spMk id="3" creationId="{20B85C49-606B-B2CB-11AF-63B66672BD94}"/>
          </ac:spMkLst>
        </pc:spChg>
        <pc:spChg chg="mod">
          <ac:chgData name="Robin Tannenberg" userId="989a39b0e01aaf02" providerId="LiveId" clId="{DA394EAB-6ADB-4A7A-B247-051F9BDFC1E4}" dt="2024-01-28T22:25:49.669" v="118" actId="6549"/>
          <ac:spMkLst>
            <pc:docMk/>
            <pc:sldMk cId="3265488113" sldId="265"/>
            <ac:spMk id="6" creationId="{29607D46-5720-6919-D84F-BEFC0AB38CA9}"/>
          </ac:spMkLst>
        </pc:spChg>
      </pc:sldChg>
      <pc:sldChg chg="addSp delSp modSp new mod modClrScheme chgLayout">
        <pc:chgData name="Robin Tannenberg" userId="989a39b0e01aaf02" providerId="LiveId" clId="{DA394EAB-6ADB-4A7A-B247-051F9BDFC1E4}" dt="2024-01-28T22:28:00.969" v="143" actId="20577"/>
        <pc:sldMkLst>
          <pc:docMk/>
          <pc:sldMk cId="861048429" sldId="266"/>
        </pc:sldMkLst>
        <pc:spChg chg="del mod ord">
          <ac:chgData name="Robin Tannenberg" userId="989a39b0e01aaf02" providerId="LiveId" clId="{DA394EAB-6ADB-4A7A-B247-051F9BDFC1E4}" dt="2024-01-28T22:26:22.480" v="120" actId="700"/>
          <ac:spMkLst>
            <pc:docMk/>
            <pc:sldMk cId="861048429" sldId="266"/>
            <ac:spMk id="2" creationId="{2D7248D9-2B17-E7B3-BA91-065EFF73B3F2}"/>
          </ac:spMkLst>
        </pc:spChg>
        <pc:spChg chg="del mod ord">
          <ac:chgData name="Robin Tannenberg" userId="989a39b0e01aaf02" providerId="LiveId" clId="{DA394EAB-6ADB-4A7A-B247-051F9BDFC1E4}" dt="2024-01-28T22:26:22.480" v="120" actId="700"/>
          <ac:spMkLst>
            <pc:docMk/>
            <pc:sldMk cId="861048429" sldId="266"/>
            <ac:spMk id="3" creationId="{19D43FE2-C009-31B6-03D3-52C1606AA341}"/>
          </ac:spMkLst>
        </pc:spChg>
        <pc:spChg chg="del">
          <ac:chgData name="Robin Tannenberg" userId="989a39b0e01aaf02" providerId="LiveId" clId="{DA394EAB-6ADB-4A7A-B247-051F9BDFC1E4}" dt="2024-01-28T22:26:22.480" v="120" actId="700"/>
          <ac:spMkLst>
            <pc:docMk/>
            <pc:sldMk cId="861048429" sldId="266"/>
            <ac:spMk id="4" creationId="{B890EE5B-A955-5189-864C-52D4BBEC9979}"/>
          </ac:spMkLst>
        </pc:spChg>
        <pc:spChg chg="mod ord">
          <ac:chgData name="Robin Tannenberg" userId="989a39b0e01aaf02" providerId="LiveId" clId="{DA394EAB-6ADB-4A7A-B247-051F9BDFC1E4}" dt="2024-01-28T22:26:22.480" v="120" actId="700"/>
          <ac:spMkLst>
            <pc:docMk/>
            <pc:sldMk cId="861048429" sldId="266"/>
            <ac:spMk id="5" creationId="{F969AF32-F654-2A59-5C52-24D8A55A4C67}"/>
          </ac:spMkLst>
        </pc:spChg>
        <pc:spChg chg="del">
          <ac:chgData name="Robin Tannenberg" userId="989a39b0e01aaf02" providerId="LiveId" clId="{DA394EAB-6ADB-4A7A-B247-051F9BDFC1E4}" dt="2024-01-28T22:26:22.480" v="120" actId="700"/>
          <ac:spMkLst>
            <pc:docMk/>
            <pc:sldMk cId="861048429" sldId="266"/>
            <ac:spMk id="6" creationId="{27D2CDEA-F08E-5C89-EE01-E432B62BB7A8}"/>
          </ac:spMkLst>
        </pc:spChg>
        <pc:spChg chg="add mod ord">
          <ac:chgData name="Robin Tannenberg" userId="989a39b0e01aaf02" providerId="LiveId" clId="{DA394EAB-6ADB-4A7A-B247-051F9BDFC1E4}" dt="2024-01-28T22:28:00.969" v="143" actId="20577"/>
          <ac:spMkLst>
            <pc:docMk/>
            <pc:sldMk cId="861048429" sldId="266"/>
            <ac:spMk id="7" creationId="{0CFCB8A0-E3D0-B572-41F3-9BB413D820E9}"/>
          </ac:spMkLst>
        </pc:spChg>
        <pc:spChg chg="add mod ord">
          <ac:chgData name="Robin Tannenberg" userId="989a39b0e01aaf02" providerId="LiveId" clId="{DA394EAB-6ADB-4A7A-B247-051F9BDFC1E4}" dt="2024-01-28T22:26:31.724" v="123"/>
          <ac:spMkLst>
            <pc:docMk/>
            <pc:sldMk cId="861048429" sldId="266"/>
            <ac:spMk id="8" creationId="{9A59CB0F-1380-AE7D-EB94-4671D787F565}"/>
          </ac:spMkLst>
        </pc:spChg>
        <pc:picChg chg="add mod">
          <ac:chgData name="Robin Tannenberg" userId="989a39b0e01aaf02" providerId="LiveId" clId="{DA394EAB-6ADB-4A7A-B247-051F9BDFC1E4}" dt="2024-01-28T22:26:43.030" v="125" actId="1076"/>
          <ac:picMkLst>
            <pc:docMk/>
            <pc:sldMk cId="861048429" sldId="266"/>
            <ac:picMk id="3074" creationId="{AB13D7B7-0366-B753-1C3A-1BCF1FE38CB2}"/>
          </ac:picMkLst>
        </pc:picChg>
      </pc:sldChg>
      <pc:sldChg chg="addSp modSp new mod">
        <pc:chgData name="Robin Tannenberg" userId="989a39b0e01aaf02" providerId="LiveId" clId="{DA394EAB-6ADB-4A7A-B247-051F9BDFC1E4}" dt="2024-01-28T22:29:16.329" v="168" actId="1076"/>
        <pc:sldMkLst>
          <pc:docMk/>
          <pc:sldMk cId="3393086893" sldId="267"/>
        </pc:sldMkLst>
        <pc:spChg chg="mod">
          <ac:chgData name="Robin Tannenberg" userId="989a39b0e01aaf02" providerId="LiveId" clId="{DA394EAB-6ADB-4A7A-B247-051F9BDFC1E4}" dt="2024-01-28T22:28:18.213" v="158" actId="20577"/>
          <ac:spMkLst>
            <pc:docMk/>
            <pc:sldMk cId="3393086893" sldId="267"/>
            <ac:spMk id="2" creationId="{687063E5-2BA2-D3E0-CE27-1B45096EF1E2}"/>
          </ac:spMkLst>
        </pc:spChg>
        <pc:spChg chg="mod">
          <ac:chgData name="Robin Tannenberg" userId="989a39b0e01aaf02" providerId="LiveId" clId="{DA394EAB-6ADB-4A7A-B247-051F9BDFC1E4}" dt="2024-01-28T22:28:44.688" v="161" actId="6549"/>
          <ac:spMkLst>
            <pc:docMk/>
            <pc:sldMk cId="3393086893" sldId="267"/>
            <ac:spMk id="3" creationId="{B9205E33-A7F4-7C8F-E943-3D03F08029E4}"/>
          </ac:spMkLst>
        </pc:spChg>
        <pc:picChg chg="add mod modCrop">
          <ac:chgData name="Robin Tannenberg" userId="989a39b0e01aaf02" providerId="LiveId" clId="{DA394EAB-6ADB-4A7A-B247-051F9BDFC1E4}" dt="2024-01-28T22:29:16.329" v="168" actId="1076"/>
          <ac:picMkLst>
            <pc:docMk/>
            <pc:sldMk cId="3393086893" sldId="267"/>
            <ac:picMk id="5" creationId="{6E60A8EC-9F9C-CB4B-ADF0-7396CD02C8A3}"/>
          </ac:picMkLst>
        </pc:picChg>
      </pc:sldChg>
      <pc:sldMasterChg chg="modSp modSldLayout">
        <pc:chgData name="Robin Tannenberg" userId="989a39b0e01aaf02" providerId="LiveId" clId="{DA394EAB-6ADB-4A7A-B247-051F9BDFC1E4}" dt="2024-01-28T22:17:13.296" v="14" actId="255"/>
        <pc:sldMasterMkLst>
          <pc:docMk/>
          <pc:sldMasterMk cId="180330359" sldId="2147483660"/>
        </pc:sldMasterMkLst>
        <pc:spChg chg="mod">
          <ac:chgData name="Robin Tannenberg" userId="989a39b0e01aaf02" providerId="LiveId" clId="{DA394EAB-6ADB-4A7A-B247-051F9BDFC1E4}" dt="2024-01-28T22:16:38.992" v="11" actId="404"/>
          <ac:spMkLst>
            <pc:docMk/>
            <pc:sldMasterMk cId="180330359" sldId="2147483660"/>
            <ac:spMk id="2" creationId="{845C07F7-2E6A-4BCF-8A84-662E62A5E6A4}"/>
          </ac:spMkLst>
        </pc:spChg>
        <pc:spChg chg="mod">
          <ac:chgData name="Robin Tannenberg" userId="989a39b0e01aaf02" providerId="LiveId" clId="{DA394EAB-6ADB-4A7A-B247-051F9BDFC1E4}" dt="2024-01-28T22:16:32.453" v="9" actId="404"/>
          <ac:spMkLst>
            <pc:docMk/>
            <pc:sldMasterMk cId="180330359" sldId="2147483660"/>
            <ac:spMk id="3" creationId="{BA6C3B32-9CDA-4DE4-A6FA-6084A993A8F6}"/>
          </ac:spMkLst>
        </pc:spChg>
        <pc:sldLayoutChg chg="modSp">
          <pc:chgData name="Robin Tannenberg" userId="989a39b0e01aaf02" providerId="LiveId" clId="{DA394EAB-6ADB-4A7A-B247-051F9BDFC1E4}" dt="2024-01-28T22:16:55.851" v="13" actId="255"/>
          <pc:sldLayoutMkLst>
            <pc:docMk/>
            <pc:sldMasterMk cId="180330359" sldId="2147483660"/>
            <pc:sldLayoutMk cId="2671174430" sldId="2147483665"/>
          </pc:sldLayoutMkLst>
          <pc:spChg chg="mod">
            <ac:chgData name="Robin Tannenberg" userId="989a39b0e01aaf02" providerId="LiveId" clId="{DA394EAB-6ADB-4A7A-B247-051F9BDFC1E4}" dt="2024-01-28T22:16:55.851" v="13" actId="255"/>
            <ac:spMkLst>
              <pc:docMk/>
              <pc:sldMasterMk cId="180330359" sldId="2147483660"/>
              <pc:sldLayoutMk cId="2671174430" sldId="2147483665"/>
              <ac:spMk id="3" creationId="{F6CC7106-9297-455C-B614-982C0F583BBE}"/>
            </ac:spMkLst>
          </pc:spChg>
        </pc:sldLayoutChg>
        <pc:sldLayoutChg chg="modSp">
          <pc:chgData name="Robin Tannenberg" userId="989a39b0e01aaf02" providerId="LiveId" clId="{DA394EAB-6ADB-4A7A-B247-051F9BDFC1E4}" dt="2024-01-28T22:17:13.296" v="14" actId="255"/>
          <pc:sldLayoutMkLst>
            <pc:docMk/>
            <pc:sldMasterMk cId="180330359" sldId="2147483660"/>
            <pc:sldLayoutMk cId="4281912628" sldId="2147483666"/>
          </pc:sldLayoutMkLst>
          <pc:spChg chg="mod">
            <ac:chgData name="Robin Tannenberg" userId="989a39b0e01aaf02" providerId="LiveId" clId="{DA394EAB-6ADB-4A7A-B247-051F9BDFC1E4}" dt="2024-01-28T22:16:21.975" v="6" actId="404"/>
            <ac:spMkLst>
              <pc:docMk/>
              <pc:sldMasterMk cId="180330359" sldId="2147483660"/>
              <pc:sldLayoutMk cId="4281912628" sldId="2147483666"/>
              <ac:spMk id="2" creationId="{66451936-BC0B-4FE1-BD7D-8ADA41122940}"/>
            </ac:spMkLst>
          </pc:spChg>
          <pc:spChg chg="mod">
            <ac:chgData name="Robin Tannenberg" userId="989a39b0e01aaf02" providerId="LiveId" clId="{DA394EAB-6ADB-4A7A-B247-051F9BDFC1E4}" dt="2024-01-28T22:17:13.296" v="14" actId="255"/>
            <ac:spMkLst>
              <pc:docMk/>
              <pc:sldMasterMk cId="180330359" sldId="2147483660"/>
              <pc:sldLayoutMk cId="4281912628" sldId="2147483666"/>
              <ac:spMk id="3" creationId="{50A971D5-56F4-4BA3-9C8A-0AA7FC06AE51}"/>
            </ac:spMkLst>
          </pc:spChg>
          <pc:spChg chg="mod">
            <ac:chgData name="Robin Tannenberg" userId="989a39b0e01aaf02" providerId="LiveId" clId="{DA394EAB-6ADB-4A7A-B247-051F9BDFC1E4}" dt="2024-01-28T22:17:13.296" v="14" actId="255"/>
            <ac:spMkLst>
              <pc:docMk/>
              <pc:sldMasterMk cId="180330359" sldId="2147483660"/>
              <pc:sldLayoutMk cId="4281912628" sldId="2147483666"/>
              <ac:spMk id="4" creationId="{7AE3833C-5BF3-4002-82BB-96E0620FCEC8}"/>
            </ac:spMkLst>
          </pc:spChg>
        </pc:sldLayoutChg>
      </pc:sldMasterChg>
    </pc:docChg>
  </pc:docChgLst>
  <pc:docChgLst>
    <pc:chgData name="Robin Tannenberg" userId="989a39b0e01aaf02" providerId="LiveId" clId="{9FEE7536-23FB-481A-AEC5-1DE77477D4F3}"/>
    <pc:docChg chg="undo custSel modSld modMainMaster">
      <pc:chgData name="Robin Tannenberg" userId="989a39b0e01aaf02" providerId="LiveId" clId="{9FEE7536-23FB-481A-AEC5-1DE77477D4F3}" dt="2021-12-19T19:46:56.878" v="25" actId="404"/>
      <pc:docMkLst>
        <pc:docMk/>
      </pc:docMkLst>
      <pc:sldChg chg="modSp">
        <pc:chgData name="Robin Tannenberg" userId="989a39b0e01aaf02" providerId="LiveId" clId="{9FEE7536-23FB-481A-AEC5-1DE77477D4F3}" dt="2021-11-20T19:09:35.467" v="0"/>
        <pc:sldMkLst>
          <pc:docMk/>
          <pc:sldMk cId="333879996" sldId="256"/>
        </pc:sldMkLst>
        <pc:spChg chg="mod">
          <ac:chgData name="Robin Tannenberg" userId="989a39b0e01aaf02" providerId="LiveId" clId="{9FEE7536-23FB-481A-AEC5-1DE77477D4F3}" dt="2021-11-20T19:09:35.467" v="0"/>
          <ac:spMkLst>
            <pc:docMk/>
            <pc:sldMk cId="333879996" sldId="256"/>
            <ac:spMk id="2" creationId="{7DAAE7D6-54AD-4F46-8FCD-0D65389AEFFC}"/>
          </ac:spMkLst>
        </pc:spChg>
        <pc:spChg chg="mod">
          <ac:chgData name="Robin Tannenberg" userId="989a39b0e01aaf02" providerId="LiveId" clId="{9FEE7536-23FB-481A-AEC5-1DE77477D4F3}" dt="2021-11-20T19:09:35.467" v="0"/>
          <ac:spMkLst>
            <pc:docMk/>
            <pc:sldMk cId="333879996" sldId="256"/>
            <ac:spMk id="3" creationId="{EC0CE3E2-0FC8-43C5-A5CD-1AC1B525115E}"/>
          </ac:spMkLst>
        </pc:spChg>
      </pc:sldChg>
      <pc:sldChg chg="modSp mod">
        <pc:chgData name="Robin Tannenberg" userId="989a39b0e01aaf02" providerId="LiveId" clId="{9FEE7536-23FB-481A-AEC5-1DE77477D4F3}" dt="2021-11-20T19:09:35.539" v="1" actId="27636"/>
        <pc:sldMkLst>
          <pc:docMk/>
          <pc:sldMk cId="1473612254" sldId="257"/>
        </pc:sldMkLst>
        <pc:spChg chg="mod">
          <ac:chgData name="Robin Tannenberg" userId="989a39b0e01aaf02" providerId="LiveId" clId="{9FEE7536-23FB-481A-AEC5-1DE77477D4F3}" dt="2021-11-20T19:09:35.539" v="1" actId="27636"/>
          <ac:spMkLst>
            <pc:docMk/>
            <pc:sldMk cId="1473612254" sldId="257"/>
            <ac:spMk id="2" creationId="{29F95242-023D-43EA-ACFB-72546055FBFA}"/>
          </ac:spMkLst>
        </pc:spChg>
      </pc:sldChg>
      <pc:sldChg chg="modSp mod">
        <pc:chgData name="Robin Tannenberg" userId="989a39b0e01aaf02" providerId="LiveId" clId="{9FEE7536-23FB-481A-AEC5-1DE77477D4F3}" dt="2021-12-19T19:46:56.878" v="25" actId="404"/>
        <pc:sldMkLst>
          <pc:docMk/>
          <pc:sldMk cId="2617576471" sldId="258"/>
        </pc:sldMkLst>
        <pc:spChg chg="mod">
          <ac:chgData name="Robin Tannenberg" userId="989a39b0e01aaf02" providerId="LiveId" clId="{9FEE7536-23FB-481A-AEC5-1DE77477D4F3}" dt="2021-12-19T19:46:56.878" v="25" actId="404"/>
          <ac:spMkLst>
            <pc:docMk/>
            <pc:sldMk cId="2617576471" sldId="258"/>
            <ac:spMk id="2" creationId="{DDB5C2CB-0C6A-491A-A2C4-2303BA54E007}"/>
          </ac:spMkLst>
        </pc:spChg>
        <pc:spChg chg="mod">
          <ac:chgData name="Robin Tannenberg" userId="989a39b0e01aaf02" providerId="LiveId" clId="{9FEE7536-23FB-481A-AEC5-1DE77477D4F3}" dt="2021-11-20T19:09:35.467" v="0"/>
          <ac:spMkLst>
            <pc:docMk/>
            <pc:sldMk cId="2617576471" sldId="258"/>
            <ac:spMk id="3" creationId="{5236E33E-673F-4C8B-AB04-960117D47217}"/>
          </ac:spMkLst>
        </pc:spChg>
      </pc:sldChg>
      <pc:sldChg chg="addSp modSp mod">
        <pc:chgData name="Robin Tannenberg" userId="989a39b0e01aaf02" providerId="LiveId" clId="{9FEE7536-23FB-481A-AEC5-1DE77477D4F3}" dt="2021-12-19T19:46:43.981" v="21" actId="1076"/>
        <pc:sldMkLst>
          <pc:docMk/>
          <pc:sldMk cId="978532493" sldId="259"/>
        </pc:sldMkLst>
        <pc:spChg chg="mod">
          <ac:chgData name="Robin Tannenberg" userId="989a39b0e01aaf02" providerId="LiveId" clId="{9FEE7536-23FB-481A-AEC5-1DE77477D4F3}" dt="2021-12-19T19:46:24.834" v="15" actId="403"/>
          <ac:spMkLst>
            <pc:docMk/>
            <pc:sldMk cId="978532493" sldId="259"/>
            <ac:spMk id="2" creationId="{14B883D8-04C9-429C-9784-750A8CF999A4}"/>
          </ac:spMkLst>
        </pc:spChg>
        <pc:spChg chg="add mod">
          <ac:chgData name="Robin Tannenberg" userId="989a39b0e01aaf02" providerId="LiveId" clId="{9FEE7536-23FB-481A-AEC5-1DE77477D4F3}" dt="2021-12-19T19:46:43.981" v="21" actId="1076"/>
          <ac:spMkLst>
            <pc:docMk/>
            <pc:sldMk cId="978532493" sldId="259"/>
            <ac:spMk id="5" creationId="{E9AFD68E-E432-414B-A956-5945D36BA826}"/>
          </ac:spMkLst>
        </pc:spChg>
        <pc:picChg chg="mod">
          <ac:chgData name="Robin Tannenberg" userId="989a39b0e01aaf02" providerId="LiveId" clId="{9FEE7536-23FB-481A-AEC5-1DE77477D4F3}" dt="2021-11-20T19:09:35.467" v="0"/>
          <ac:picMkLst>
            <pc:docMk/>
            <pc:sldMk cId="978532493" sldId="259"/>
            <ac:picMk id="4" creationId="{1CDB8F17-24F1-4D9F-A754-1C7D952CE5A0}"/>
          </ac:picMkLst>
        </pc:picChg>
      </pc:sldChg>
      <pc:sldChg chg="modSp mod">
        <pc:chgData name="Robin Tannenberg" userId="989a39b0e01aaf02" providerId="LiveId" clId="{9FEE7536-23FB-481A-AEC5-1DE77477D4F3}" dt="2021-12-19T19:46:52.023" v="23" actId="404"/>
        <pc:sldMkLst>
          <pc:docMk/>
          <pc:sldMk cId="3284159226" sldId="260"/>
        </pc:sldMkLst>
        <pc:spChg chg="mod">
          <ac:chgData name="Robin Tannenberg" userId="989a39b0e01aaf02" providerId="LiveId" clId="{9FEE7536-23FB-481A-AEC5-1DE77477D4F3}" dt="2021-12-19T19:46:52.023" v="23" actId="404"/>
          <ac:spMkLst>
            <pc:docMk/>
            <pc:sldMk cId="3284159226" sldId="260"/>
            <ac:spMk id="2" creationId="{094BB417-3754-4210-B3CC-DDCF84404818}"/>
          </ac:spMkLst>
        </pc:spChg>
        <pc:picChg chg="mod">
          <ac:chgData name="Robin Tannenberg" userId="989a39b0e01aaf02" providerId="LiveId" clId="{9FEE7536-23FB-481A-AEC5-1DE77477D4F3}" dt="2021-11-20T19:09:53.107" v="7" actId="14100"/>
          <ac:picMkLst>
            <pc:docMk/>
            <pc:sldMk cId="3284159226" sldId="260"/>
            <ac:picMk id="4" creationId="{DA456C1B-6F5F-4205-B141-22C651C389B6}"/>
          </ac:picMkLst>
        </pc:picChg>
      </pc:sldChg>
      <pc:sldMasterChg chg="modSldLayout">
        <pc:chgData name="Robin Tannenberg" userId="989a39b0e01aaf02" providerId="LiveId" clId="{9FEE7536-23FB-481A-AEC5-1DE77477D4F3}" dt="2021-11-20T19:09:39.428" v="4" actId="478"/>
        <pc:sldMasterMkLst>
          <pc:docMk/>
          <pc:sldMasterMk cId="180330359" sldId="2147483660"/>
        </pc:sldMasterMkLst>
        <pc:sldLayoutChg chg="delSp mod">
          <pc:chgData name="Robin Tannenberg" userId="989a39b0e01aaf02" providerId="LiveId" clId="{9FEE7536-23FB-481A-AEC5-1DE77477D4F3}" dt="2021-11-20T19:09:39.428" v="4" actId="478"/>
          <pc:sldLayoutMkLst>
            <pc:docMk/>
            <pc:sldMasterMk cId="180330359" sldId="2147483660"/>
            <pc:sldLayoutMk cId="2671174430" sldId="2147483665"/>
          </pc:sldLayoutMkLst>
          <pc:spChg chg="del">
            <ac:chgData name="Robin Tannenberg" userId="989a39b0e01aaf02" providerId="LiveId" clId="{9FEE7536-23FB-481A-AEC5-1DE77477D4F3}" dt="2021-11-20T19:09:39.428" v="4" actId="478"/>
            <ac:spMkLst>
              <pc:docMk/>
              <pc:sldMasterMk cId="180330359" sldId="2147483660"/>
              <pc:sldLayoutMk cId="2671174430" sldId="2147483665"/>
              <ac:spMk id="4" creationId="{8BEABBFE-DE46-4003-AAEA-7AE16A504467}"/>
            </ac:spMkLst>
          </pc:spChg>
          <pc:spChg chg="del">
            <ac:chgData name="Robin Tannenberg" userId="989a39b0e01aaf02" providerId="LiveId" clId="{9FEE7536-23FB-481A-AEC5-1DE77477D4F3}" dt="2021-11-20T19:09:39.428" v="4" actId="478"/>
            <ac:spMkLst>
              <pc:docMk/>
              <pc:sldMasterMk cId="180330359" sldId="2147483660"/>
              <pc:sldLayoutMk cId="2671174430" sldId="2147483665"/>
              <ac:spMk id="5" creationId="{90D5D6E0-CCFA-4890-A28C-3D14E9A0E305}"/>
            </ac:spMkLst>
          </pc:spChg>
        </pc:sldLayoutChg>
      </pc:sldMasterChg>
    </pc:docChg>
  </pc:docChgLst>
  <pc:docChgLst>
    <pc:chgData name="Robin Tannenberg" userId="989a39b0e01aaf02" providerId="LiveId" clId="{FAF1BBA6-D14E-4246-9EED-A2D8EBDD7377}"/>
    <pc:docChg chg="addSld modSld modMainMaster">
      <pc:chgData name="Robin Tannenberg" userId="989a39b0e01aaf02" providerId="LiveId" clId="{FAF1BBA6-D14E-4246-9EED-A2D8EBDD7377}" dt="2021-10-14T17:05:24.142" v="60" actId="6549"/>
      <pc:docMkLst>
        <pc:docMk/>
      </pc:docMkLst>
      <pc:sldChg chg="modSp new mod">
        <pc:chgData name="Robin Tannenberg" userId="989a39b0e01aaf02" providerId="LiveId" clId="{FAF1BBA6-D14E-4246-9EED-A2D8EBDD7377}" dt="2021-10-14T17:05:24.142" v="60" actId="6549"/>
        <pc:sldMkLst>
          <pc:docMk/>
          <pc:sldMk cId="333879996" sldId="256"/>
        </pc:sldMkLst>
        <pc:spChg chg="mod">
          <ac:chgData name="Robin Tannenberg" userId="989a39b0e01aaf02" providerId="LiveId" clId="{FAF1BBA6-D14E-4246-9EED-A2D8EBDD7377}" dt="2021-10-14T17:05:24.142" v="60" actId="6549"/>
          <ac:spMkLst>
            <pc:docMk/>
            <pc:sldMk cId="333879996" sldId="256"/>
            <ac:spMk id="2" creationId="{7DAAE7D6-54AD-4F46-8FCD-0D65389AEFFC}"/>
          </ac:spMkLst>
        </pc:spChg>
      </pc:sldChg>
      <pc:sldChg chg="new">
        <pc:chgData name="Robin Tannenberg" userId="989a39b0e01aaf02" providerId="LiveId" clId="{FAF1BBA6-D14E-4246-9EED-A2D8EBDD7377}" dt="2021-10-14T17:00:04.851" v="4" actId="680"/>
        <pc:sldMkLst>
          <pc:docMk/>
          <pc:sldMk cId="1473612254" sldId="257"/>
        </pc:sldMkLst>
      </pc:sldChg>
      <pc:sldMasterChg chg="modSp mod modSldLayout">
        <pc:chgData name="Robin Tannenberg" userId="989a39b0e01aaf02" providerId="LiveId" clId="{FAF1BBA6-D14E-4246-9EED-A2D8EBDD7377}" dt="2021-10-14T17:05:06.339" v="59" actId="14100"/>
        <pc:sldMasterMkLst>
          <pc:docMk/>
          <pc:sldMasterMk cId="2322215065" sldId="2147483648"/>
        </pc:sldMasterMkLst>
        <pc:spChg chg="mod">
          <ac:chgData name="Robin Tannenberg" userId="989a39b0e01aaf02" providerId="LiveId" clId="{FAF1BBA6-D14E-4246-9EED-A2D8EBDD7377}" dt="2021-10-14T17:02:38.847" v="24" actId="20577"/>
          <ac:spMkLst>
            <pc:docMk/>
            <pc:sldMasterMk cId="2322215065" sldId="2147483648"/>
            <ac:spMk id="2" creationId="{C87706F6-3142-4974-A3F1-C5F0DB17D28D}"/>
          </ac:spMkLst>
        </pc:spChg>
        <pc:spChg chg="mod">
          <ac:chgData name="Robin Tannenberg" userId="989a39b0e01aaf02" providerId="LiveId" clId="{FAF1BBA6-D14E-4246-9EED-A2D8EBDD7377}" dt="2021-10-14T17:02:10.713" v="22" actId="404"/>
          <ac:spMkLst>
            <pc:docMk/>
            <pc:sldMasterMk cId="2322215065" sldId="2147483648"/>
            <ac:spMk id="3" creationId="{5F2FE77C-0D10-4432-8BF5-2B3CF651A97D}"/>
          </ac:spMkLst>
        </pc:spChg>
        <pc:sldLayoutChg chg="modSp mod">
          <pc:chgData name="Robin Tannenberg" userId="989a39b0e01aaf02" providerId="LiveId" clId="{FAF1BBA6-D14E-4246-9EED-A2D8EBDD7377}" dt="2021-10-14T17:02:57.117" v="25" actId="14100"/>
          <pc:sldLayoutMkLst>
            <pc:docMk/>
            <pc:sldMasterMk cId="2322215065" sldId="2147483648"/>
            <pc:sldLayoutMk cId="48058653" sldId="2147483652"/>
          </pc:sldLayoutMkLst>
          <pc:spChg chg="mod">
            <ac:chgData name="Robin Tannenberg" userId="989a39b0e01aaf02" providerId="LiveId" clId="{FAF1BBA6-D14E-4246-9EED-A2D8EBDD7377}" dt="2021-10-14T17:02:57.117" v="25" actId="14100"/>
            <ac:spMkLst>
              <pc:docMk/>
              <pc:sldMasterMk cId="2322215065" sldId="2147483648"/>
              <pc:sldLayoutMk cId="48058653" sldId="2147483652"/>
              <ac:spMk id="3" creationId="{50A971D5-56F4-4BA3-9C8A-0AA7FC06AE51}"/>
            </ac:spMkLst>
          </pc:spChg>
          <pc:spChg chg="mod">
            <ac:chgData name="Robin Tannenberg" userId="989a39b0e01aaf02" providerId="LiveId" clId="{FAF1BBA6-D14E-4246-9EED-A2D8EBDD7377}" dt="2021-10-14T17:02:57.117" v="25" actId="14100"/>
            <ac:spMkLst>
              <pc:docMk/>
              <pc:sldMasterMk cId="2322215065" sldId="2147483648"/>
              <pc:sldLayoutMk cId="48058653" sldId="2147483652"/>
              <ac:spMk id="4" creationId="{7AE3833C-5BF3-4002-82BB-96E0620FCEC8}"/>
            </ac:spMkLst>
          </pc:spChg>
        </pc:sldLayoutChg>
        <pc:sldLayoutChg chg="modSp mod">
          <pc:chgData name="Robin Tannenberg" userId="989a39b0e01aaf02" providerId="LiveId" clId="{FAF1BBA6-D14E-4246-9EED-A2D8EBDD7377}" dt="2021-10-14T17:03:59.677" v="40" actId="14100"/>
          <pc:sldLayoutMkLst>
            <pc:docMk/>
            <pc:sldMasterMk cId="2322215065" sldId="2147483648"/>
            <pc:sldLayoutMk cId="1097723983" sldId="2147483653"/>
          </pc:sldLayoutMkLst>
          <pc:spChg chg="mod">
            <ac:chgData name="Robin Tannenberg" userId="989a39b0e01aaf02" providerId="LiveId" clId="{FAF1BBA6-D14E-4246-9EED-A2D8EBDD7377}" dt="2021-10-14T17:03:54.268" v="39" actId="20577"/>
            <ac:spMkLst>
              <pc:docMk/>
              <pc:sldMasterMk cId="2322215065" sldId="2147483648"/>
              <pc:sldLayoutMk cId="1097723983" sldId="2147483653"/>
              <ac:spMk id="2" creationId="{4CB41C59-9516-484E-A44E-F48121668D6D}"/>
            </ac:spMkLst>
          </pc:spChg>
          <pc:spChg chg="mod">
            <ac:chgData name="Robin Tannenberg" userId="989a39b0e01aaf02" providerId="LiveId" clId="{FAF1BBA6-D14E-4246-9EED-A2D8EBDD7377}" dt="2021-10-14T17:03:49.187" v="37" actId="403"/>
            <ac:spMkLst>
              <pc:docMk/>
              <pc:sldMasterMk cId="2322215065" sldId="2147483648"/>
              <pc:sldLayoutMk cId="1097723983" sldId="2147483653"/>
              <ac:spMk id="3" creationId="{E6A45976-04A9-4BEF-8C44-C18192BDC5CE}"/>
            </ac:spMkLst>
          </pc:spChg>
          <pc:spChg chg="mod">
            <ac:chgData name="Robin Tannenberg" userId="989a39b0e01aaf02" providerId="LiveId" clId="{FAF1BBA6-D14E-4246-9EED-A2D8EBDD7377}" dt="2021-10-14T17:03:59.677" v="40" actId="14100"/>
            <ac:spMkLst>
              <pc:docMk/>
              <pc:sldMasterMk cId="2322215065" sldId="2147483648"/>
              <pc:sldLayoutMk cId="1097723983" sldId="2147483653"/>
              <ac:spMk id="4" creationId="{846D6CC0-F994-4A98-86E2-81A5BA6CA094}"/>
            </ac:spMkLst>
          </pc:spChg>
          <pc:spChg chg="mod">
            <ac:chgData name="Robin Tannenberg" userId="989a39b0e01aaf02" providerId="LiveId" clId="{FAF1BBA6-D14E-4246-9EED-A2D8EBDD7377}" dt="2021-10-14T17:03:49.187" v="37" actId="403"/>
            <ac:spMkLst>
              <pc:docMk/>
              <pc:sldMasterMk cId="2322215065" sldId="2147483648"/>
              <pc:sldLayoutMk cId="1097723983" sldId="2147483653"/>
              <ac:spMk id="5" creationId="{BB0A673C-6D90-4360-86C4-84F3B10ADD15}"/>
            </ac:spMkLst>
          </pc:spChg>
          <pc:spChg chg="mod">
            <ac:chgData name="Robin Tannenberg" userId="989a39b0e01aaf02" providerId="LiveId" clId="{FAF1BBA6-D14E-4246-9EED-A2D8EBDD7377}" dt="2021-10-14T17:03:59.677" v="40" actId="14100"/>
            <ac:spMkLst>
              <pc:docMk/>
              <pc:sldMasterMk cId="2322215065" sldId="2147483648"/>
              <pc:sldLayoutMk cId="1097723983" sldId="2147483653"/>
              <ac:spMk id="6" creationId="{EB946A9C-6D32-44D3-A294-9CAE7AFA6EC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4:15.277" v="44" actId="404"/>
          <pc:sldLayoutMkLst>
            <pc:docMk/>
            <pc:sldMasterMk cId="2322215065" sldId="2147483648"/>
            <pc:sldLayoutMk cId="1639017745" sldId="2147483656"/>
          </pc:sldLayoutMkLst>
          <pc:spChg chg="mod">
            <ac:chgData name="Robin Tannenberg" userId="989a39b0e01aaf02" providerId="LiveId" clId="{FAF1BBA6-D14E-4246-9EED-A2D8EBDD7377}" dt="2021-10-14T17:04:15.277" v="44" actId="404"/>
            <ac:spMkLst>
              <pc:docMk/>
              <pc:sldMasterMk cId="2322215065" sldId="2147483648"/>
              <pc:sldLayoutMk cId="1639017745" sldId="2147483656"/>
              <ac:spMk id="3" creationId="{63A193F9-65AB-4876-A1D2-F77381CE555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4:31.253" v="45" actId="14100"/>
          <pc:sldLayoutMkLst>
            <pc:docMk/>
            <pc:sldMasterMk cId="2322215065" sldId="2147483648"/>
            <pc:sldLayoutMk cId="873313134" sldId="2147483657"/>
          </pc:sldLayoutMkLst>
          <pc:spChg chg="mod">
            <ac:chgData name="Robin Tannenberg" userId="989a39b0e01aaf02" providerId="LiveId" clId="{FAF1BBA6-D14E-4246-9EED-A2D8EBDD7377}" dt="2021-10-14T17:04:31.253" v="45" actId="14100"/>
            <ac:spMkLst>
              <pc:docMk/>
              <pc:sldMasterMk cId="2322215065" sldId="2147483648"/>
              <pc:sldLayoutMk cId="873313134" sldId="2147483657"/>
              <ac:spMk id="3" creationId="{F76EF6A3-5ABC-4046-A730-1775017B2A3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5:06.339" v="59" actId="14100"/>
          <pc:sldLayoutMkLst>
            <pc:docMk/>
            <pc:sldMasterMk cId="2322215065" sldId="2147483648"/>
            <pc:sldLayoutMk cId="469513598" sldId="2147483659"/>
          </pc:sldLayoutMkLst>
          <pc:spChg chg="mod">
            <ac:chgData name="Robin Tannenberg" userId="989a39b0e01aaf02" providerId="LiveId" clId="{FAF1BBA6-D14E-4246-9EED-A2D8EBDD7377}" dt="2021-10-14T17:05:01.592" v="58" actId="20577"/>
            <ac:spMkLst>
              <pc:docMk/>
              <pc:sldMasterMk cId="2322215065" sldId="2147483648"/>
              <pc:sldLayoutMk cId="469513598" sldId="2147483659"/>
              <ac:spMk id="2" creationId="{75FDEBA9-4907-4C10-BE4E-36449F9265B8}"/>
            </ac:spMkLst>
          </pc:spChg>
          <pc:spChg chg="mod">
            <ac:chgData name="Robin Tannenberg" userId="989a39b0e01aaf02" providerId="LiveId" clId="{FAF1BBA6-D14E-4246-9EED-A2D8EBDD7377}" dt="2021-10-14T17:05:06.339" v="59" actId="14100"/>
            <ac:spMkLst>
              <pc:docMk/>
              <pc:sldMasterMk cId="2322215065" sldId="2147483648"/>
              <pc:sldLayoutMk cId="469513598" sldId="2147483659"/>
              <ac:spMk id="3" creationId="{17D3BE1B-CA53-4F89-BA5E-562ABE62B1B6}"/>
            </ac:spMkLst>
          </pc:spChg>
        </pc:sldLayoutChg>
      </pc:sldMasterChg>
    </pc:docChg>
  </pc:docChgLst>
  <pc:docChgLst>
    <pc:chgData name="Robin Tannenberg" userId="989a39b0e01aaf02" providerId="LiveId" clId="{9FE53EA1-FFE0-48A6-B6E3-37B0D1E73205}"/>
    <pc:docChg chg="undo redo custSel addSld delSld modSld sldOrd">
      <pc:chgData name="Robin Tannenberg" userId="989a39b0e01aaf02" providerId="LiveId" clId="{9FE53EA1-FFE0-48A6-B6E3-37B0D1E73205}" dt="2021-10-30T16:39:35.055" v="214" actId="20577"/>
      <pc:docMkLst>
        <pc:docMk/>
      </pc:docMkLst>
      <pc:sldChg chg="modSp mod">
        <pc:chgData name="Robin Tannenberg" userId="989a39b0e01aaf02" providerId="LiveId" clId="{9FE53EA1-FFE0-48A6-B6E3-37B0D1E73205}" dt="2021-10-23T20:49:41.203" v="0"/>
        <pc:sldMkLst>
          <pc:docMk/>
          <pc:sldMk cId="333879996" sldId="256"/>
        </pc:sldMkLst>
        <pc:spChg chg="mod">
          <ac:chgData name="Robin Tannenberg" userId="989a39b0e01aaf02" providerId="LiveId" clId="{9FE53EA1-FFE0-48A6-B6E3-37B0D1E73205}" dt="2021-10-23T20:49:41.203" v="0"/>
          <ac:spMkLst>
            <pc:docMk/>
            <pc:sldMk cId="333879996" sldId="256"/>
            <ac:spMk id="2" creationId="{7DAAE7D6-54AD-4F46-8FCD-0D65389AEFFC}"/>
          </ac:spMkLst>
        </pc:spChg>
      </pc:sldChg>
      <pc:sldChg chg="addSp modSp mod">
        <pc:chgData name="Robin Tannenberg" userId="989a39b0e01aaf02" providerId="LiveId" clId="{9FE53EA1-FFE0-48A6-B6E3-37B0D1E73205}" dt="2021-10-30T16:00:59.344" v="15" actId="20577"/>
        <pc:sldMkLst>
          <pc:docMk/>
          <pc:sldMk cId="1473612254" sldId="257"/>
        </pc:sldMkLst>
        <pc:spChg chg="mod">
          <ac:chgData name="Robin Tannenberg" userId="989a39b0e01aaf02" providerId="LiveId" clId="{9FE53EA1-FFE0-48A6-B6E3-37B0D1E73205}" dt="2021-10-30T16:00:08.917" v="10"/>
          <ac:spMkLst>
            <pc:docMk/>
            <pc:sldMk cId="1473612254" sldId="257"/>
            <ac:spMk id="2" creationId="{29F95242-023D-43EA-ACFB-72546055FBFA}"/>
          </ac:spMkLst>
        </pc:spChg>
        <pc:spChg chg="mod">
          <ac:chgData name="Robin Tannenberg" userId="989a39b0e01aaf02" providerId="LiveId" clId="{9FE53EA1-FFE0-48A6-B6E3-37B0D1E73205}" dt="2021-10-30T16:00:59.344" v="15" actId="20577"/>
          <ac:spMkLst>
            <pc:docMk/>
            <pc:sldMk cId="1473612254" sldId="257"/>
            <ac:spMk id="3" creationId="{4363D4EC-53DB-4E51-A7B9-7727246F59DE}"/>
          </ac:spMkLst>
        </pc:spChg>
        <pc:picChg chg="add mod">
          <ac:chgData name="Robin Tannenberg" userId="989a39b0e01aaf02" providerId="LiveId" clId="{9FE53EA1-FFE0-48A6-B6E3-37B0D1E73205}" dt="2021-10-23T20:51:07.313" v="5" actId="14100"/>
          <ac:picMkLst>
            <pc:docMk/>
            <pc:sldMk cId="1473612254" sldId="257"/>
            <ac:picMk id="1026" creationId="{CE9FC130-BDD1-41FD-BAEF-6D8CEA3744DE}"/>
          </ac:picMkLst>
        </pc:picChg>
      </pc:sldChg>
      <pc:sldChg chg="addSp modSp new mod">
        <pc:chgData name="Robin Tannenberg" userId="989a39b0e01aaf02" providerId="LiveId" clId="{9FE53EA1-FFE0-48A6-B6E3-37B0D1E73205}" dt="2021-10-30T16:39:35.055" v="214" actId="20577"/>
        <pc:sldMkLst>
          <pc:docMk/>
          <pc:sldMk cId="2617576471" sldId="258"/>
        </pc:sldMkLst>
        <pc:spChg chg="mod">
          <ac:chgData name="Robin Tannenberg" userId="989a39b0e01aaf02" providerId="LiveId" clId="{9FE53EA1-FFE0-48A6-B6E3-37B0D1E73205}" dt="2021-10-30T16:29:46.433" v="117" actId="20577"/>
          <ac:spMkLst>
            <pc:docMk/>
            <pc:sldMk cId="2617576471" sldId="258"/>
            <ac:spMk id="2" creationId="{DDB5C2CB-0C6A-491A-A2C4-2303BA54E007}"/>
          </ac:spMkLst>
        </pc:spChg>
        <pc:spChg chg="mod">
          <ac:chgData name="Robin Tannenberg" userId="989a39b0e01aaf02" providerId="LiveId" clId="{9FE53EA1-FFE0-48A6-B6E3-37B0D1E73205}" dt="2021-10-30T16:39:35.055" v="214" actId="20577"/>
          <ac:spMkLst>
            <pc:docMk/>
            <pc:sldMk cId="2617576471" sldId="258"/>
            <ac:spMk id="3" creationId="{5236E33E-673F-4C8B-AB04-960117D47217}"/>
          </ac:spMkLst>
        </pc:spChg>
        <pc:picChg chg="add mod">
          <ac:chgData name="Robin Tannenberg" userId="989a39b0e01aaf02" providerId="LiveId" clId="{9FE53EA1-FFE0-48A6-B6E3-37B0D1E73205}" dt="2021-10-23T20:51:32.842" v="9" actId="1076"/>
          <ac:picMkLst>
            <pc:docMk/>
            <pc:sldMk cId="2617576471" sldId="258"/>
            <ac:picMk id="2050" creationId="{C7193FD7-9139-49EC-B71D-4CEF881A34C1}"/>
          </ac:picMkLst>
        </pc:picChg>
      </pc:sldChg>
      <pc:sldChg chg="addSp delSp modSp new mod">
        <pc:chgData name="Robin Tannenberg" userId="989a39b0e01aaf02" providerId="LiveId" clId="{9FE53EA1-FFE0-48A6-B6E3-37B0D1E73205}" dt="2021-10-30T16:28:12.960" v="49" actId="27636"/>
        <pc:sldMkLst>
          <pc:docMk/>
          <pc:sldMk cId="978532493" sldId="259"/>
        </pc:sldMkLst>
        <pc:spChg chg="mod">
          <ac:chgData name="Robin Tannenberg" userId="989a39b0e01aaf02" providerId="LiveId" clId="{9FE53EA1-FFE0-48A6-B6E3-37B0D1E73205}" dt="2021-10-30T16:28:12.960" v="49" actId="27636"/>
          <ac:spMkLst>
            <pc:docMk/>
            <pc:sldMk cId="978532493" sldId="259"/>
            <ac:spMk id="2" creationId="{14B883D8-04C9-429C-9784-750A8CF999A4}"/>
          </ac:spMkLst>
        </pc:spChg>
        <pc:spChg chg="del">
          <ac:chgData name="Robin Tannenberg" userId="989a39b0e01aaf02" providerId="LiveId" clId="{9FE53EA1-FFE0-48A6-B6E3-37B0D1E73205}" dt="2021-10-30T16:27:57.318" v="47"/>
          <ac:spMkLst>
            <pc:docMk/>
            <pc:sldMk cId="978532493" sldId="259"/>
            <ac:spMk id="3" creationId="{DD9E826D-F495-4D98-9387-73B652AC0B2C}"/>
          </ac:spMkLst>
        </pc:spChg>
        <pc:picChg chg="add mod">
          <ac:chgData name="Robin Tannenberg" userId="989a39b0e01aaf02" providerId="LiveId" clId="{9FE53EA1-FFE0-48A6-B6E3-37B0D1E73205}" dt="2021-10-30T16:27:57.318" v="47"/>
          <ac:picMkLst>
            <pc:docMk/>
            <pc:sldMk cId="978532493" sldId="259"/>
            <ac:picMk id="4" creationId="{1CDB8F17-24F1-4D9F-A754-1C7D952CE5A0}"/>
          </ac:picMkLst>
        </pc:picChg>
      </pc:sldChg>
      <pc:sldChg chg="addSp delSp modSp new del mod modClrScheme delAnim modAnim chgLayout">
        <pc:chgData name="Robin Tannenberg" userId="989a39b0e01aaf02" providerId="LiveId" clId="{9FE53EA1-FFE0-48A6-B6E3-37B0D1E73205}" dt="2021-10-30T16:08:11.925" v="44" actId="2696"/>
        <pc:sldMkLst>
          <pc:docMk/>
          <pc:sldMk cId="3126174609" sldId="260"/>
        </pc:sldMkLst>
        <pc:spChg chg="mod ord">
          <ac:chgData name="Robin Tannenberg" userId="989a39b0e01aaf02" providerId="LiveId" clId="{9FE53EA1-FFE0-48A6-B6E3-37B0D1E73205}" dt="2021-10-30T16:07:08.926" v="40"/>
          <ac:spMkLst>
            <pc:docMk/>
            <pc:sldMk cId="3126174609" sldId="260"/>
            <ac:spMk id="2" creationId="{E41AAA14-FE52-4C5A-AFF2-751F84BF2903}"/>
          </ac:spMkLst>
        </pc:spChg>
        <pc:spChg chg="del">
          <ac:chgData name="Robin Tannenberg" userId="989a39b0e01aaf02" providerId="LiveId" clId="{9FE53EA1-FFE0-48A6-B6E3-37B0D1E73205}" dt="2021-10-30T16:04:54.120" v="19"/>
          <ac:spMkLst>
            <pc:docMk/>
            <pc:sldMk cId="3126174609" sldId="260"/>
            <ac:spMk id="3" creationId="{225CC859-C90C-432B-9C72-944BE28DA1E7}"/>
          </ac:spMkLst>
        </pc:spChg>
        <pc:spChg chg="add del mod ord">
          <ac:chgData name="Robin Tannenberg" userId="989a39b0e01aaf02" providerId="LiveId" clId="{9FE53EA1-FFE0-48A6-B6E3-37B0D1E73205}" dt="2021-10-30T16:05:53.669" v="26" actId="700"/>
          <ac:spMkLst>
            <pc:docMk/>
            <pc:sldMk cId="3126174609" sldId="260"/>
            <ac:spMk id="5" creationId="{8E049C51-12B5-4E1B-A65F-5144DB74AB83}"/>
          </ac:spMkLst>
        </pc:spChg>
        <pc:spChg chg="add del mod ord">
          <ac:chgData name="Robin Tannenberg" userId="989a39b0e01aaf02" providerId="LiveId" clId="{9FE53EA1-FFE0-48A6-B6E3-37B0D1E73205}" dt="2021-10-30T16:06:06.766" v="31" actId="700"/>
          <ac:spMkLst>
            <pc:docMk/>
            <pc:sldMk cId="3126174609" sldId="260"/>
            <ac:spMk id="7" creationId="{8039376F-C20C-418F-85D8-716A421D0E6E}"/>
          </ac:spMkLst>
        </pc:spChg>
        <pc:spChg chg="add mod ord">
          <ac:chgData name="Robin Tannenberg" userId="989a39b0e01aaf02" providerId="LiveId" clId="{9FE53EA1-FFE0-48A6-B6E3-37B0D1E73205}" dt="2021-10-30T16:07:11.552" v="43" actId="5793"/>
          <ac:spMkLst>
            <pc:docMk/>
            <pc:sldMk cId="3126174609" sldId="260"/>
            <ac:spMk id="8" creationId="{44C144DC-A308-4939-8FB7-18C76E7CD6AD}"/>
          </ac:spMkLst>
        </pc:spChg>
        <pc:spChg chg="add del mod ord">
          <ac:chgData name="Robin Tannenberg" userId="989a39b0e01aaf02" providerId="LiveId" clId="{9FE53EA1-FFE0-48A6-B6E3-37B0D1E73205}" dt="2021-10-30T16:06:27.805" v="32"/>
          <ac:spMkLst>
            <pc:docMk/>
            <pc:sldMk cId="3126174609" sldId="260"/>
            <ac:spMk id="9" creationId="{EFF61751-131D-4B63-8D74-547FC789DD28}"/>
          </ac:spMkLst>
        </pc:spChg>
        <pc:picChg chg="add del mod ord">
          <ac:chgData name="Robin Tannenberg" userId="989a39b0e01aaf02" providerId="LiveId" clId="{9FE53EA1-FFE0-48A6-B6E3-37B0D1E73205}" dt="2021-10-30T16:06:02.507" v="30" actId="478"/>
          <ac:picMkLst>
            <pc:docMk/>
            <pc:sldMk cId="3126174609" sldId="260"/>
            <ac:picMk id="4" creationId="{8DD775D1-DE12-4CB0-97A4-8BBE26F39864}"/>
          </ac:picMkLst>
        </pc:picChg>
        <pc:picChg chg="add mod">
          <ac:chgData name="Robin Tannenberg" userId="989a39b0e01aaf02" providerId="LiveId" clId="{9FE53EA1-FFE0-48A6-B6E3-37B0D1E73205}" dt="2021-10-30T16:06:27.805" v="32"/>
          <ac:picMkLst>
            <pc:docMk/>
            <pc:sldMk cId="3126174609" sldId="260"/>
            <ac:picMk id="10" creationId="{A91203C0-5B8B-4541-97F8-E44CCCC7519C}"/>
          </ac:picMkLst>
        </pc:picChg>
      </pc:sldChg>
      <pc:sldChg chg="addSp delSp modSp new mod ord modAnim">
        <pc:chgData name="Robin Tannenberg" userId="989a39b0e01aaf02" providerId="LiveId" clId="{9FE53EA1-FFE0-48A6-B6E3-37B0D1E73205}" dt="2021-10-30T16:29:01.442" v="105" actId="313"/>
        <pc:sldMkLst>
          <pc:docMk/>
          <pc:sldMk cId="3284159226" sldId="260"/>
        </pc:sldMkLst>
        <pc:spChg chg="mod">
          <ac:chgData name="Robin Tannenberg" userId="989a39b0e01aaf02" providerId="LiveId" clId="{9FE53EA1-FFE0-48A6-B6E3-37B0D1E73205}" dt="2021-10-30T16:29:01.442" v="105" actId="313"/>
          <ac:spMkLst>
            <pc:docMk/>
            <pc:sldMk cId="3284159226" sldId="260"/>
            <ac:spMk id="2" creationId="{094BB417-3754-4210-B3CC-DDCF84404818}"/>
          </ac:spMkLst>
        </pc:spChg>
        <pc:spChg chg="del">
          <ac:chgData name="Robin Tannenberg" userId="989a39b0e01aaf02" providerId="LiveId" clId="{9FE53EA1-FFE0-48A6-B6E3-37B0D1E73205}" dt="2021-10-30T16:22:02.443" v="46"/>
          <ac:spMkLst>
            <pc:docMk/>
            <pc:sldMk cId="3284159226" sldId="260"/>
            <ac:spMk id="3" creationId="{0FC4C6DF-5DDB-4FA1-B5AE-C91433B305E1}"/>
          </ac:spMkLst>
        </pc:spChg>
        <pc:picChg chg="add mod">
          <ac:chgData name="Robin Tannenberg" userId="989a39b0e01aaf02" providerId="LiveId" clId="{9FE53EA1-FFE0-48A6-B6E3-37B0D1E73205}" dt="2021-10-30T16:22:02.443" v="46"/>
          <ac:picMkLst>
            <pc:docMk/>
            <pc:sldMk cId="3284159226" sldId="260"/>
            <ac:picMk id="4" creationId="{DA456C1B-6F5F-4205-B141-22C651C389B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3C0C7-BC27-4C73-9D06-A8FBD2EE5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9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F34E1-7A66-4BD2-8530-4D461B59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44C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4FEBA-76BC-4FEC-AC82-40121E3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6BF7EA-9E69-43AA-AA25-8E4952411D72}"/>
              </a:ext>
            </a:extLst>
          </p:cNvPr>
          <p:cNvSpPr/>
          <p:nvPr userDrawn="1"/>
        </p:nvSpPr>
        <p:spPr>
          <a:xfrm>
            <a:off x="0" y="-8027"/>
            <a:ext cx="12192000" cy="12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42946C2-1299-46A5-9EF2-19DADE93A95F}"/>
              </a:ext>
            </a:extLst>
          </p:cNvPr>
          <p:cNvSpPr/>
          <p:nvPr userDrawn="1"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Allgemeine Luftfahrzeugkunde </a:t>
            </a:r>
            <a:r>
              <a:rPr lang="de-DE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Bezug auf Segelflugzeuge</a:t>
            </a:r>
          </a:p>
        </p:txBody>
      </p:sp>
    </p:spTree>
    <p:extLst>
      <p:ext uri="{BB962C8B-B14F-4D97-AF65-F5344CB8AC3E}">
        <p14:creationId xmlns:p14="http://schemas.microsoft.com/office/powerpoint/2010/main" val="171896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14A9-D9D8-4B52-9BD8-B78FCFA3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51512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DD4E1-2953-4AC8-B770-ADE67159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840E5EF-6E5E-4B22-9D47-1B013A4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9B5081-F331-4EBA-AA89-677FF7D5E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806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CAC94-4567-49FD-88EC-FF50A030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69985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349CE-4E41-4A5C-B20C-6C807995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D609C-C2D7-41F1-87A8-229808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4910"/>
            <a:ext cx="5795172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B36124C-7041-40A4-96B0-3B932BE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83C9599-7AFB-41CC-A829-793E0ACC6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07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1D07-A317-40DC-904D-FFA9D2BF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7922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C07EC-0A56-42F7-93B4-F3E5FF83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9F8195F-514F-4121-87E1-5951ACA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895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382E3-6165-48AC-AD8C-AF081BE2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CC7106-9297-455C-B614-982C0F58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54F93A-D0F1-4451-B898-DF25530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1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51936-BC0B-4FE1-BD7D-8ADA4112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de-DE" sz="2800" dirty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A971D5-56F4-4BA3-9C8A-0AA7FC06A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676" y="1239078"/>
            <a:ext cx="5841124" cy="493788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E3833C-5BF3-4002-82BB-96E0620F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9078"/>
            <a:ext cx="5795172" cy="493788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041E22-206E-481A-A936-2F181B5B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1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86E684-9E51-4D4C-9F4D-4215507024FF}"/>
              </a:ext>
            </a:extLst>
          </p:cNvPr>
          <p:cNvSpPr/>
          <p:nvPr userDrawn="1"/>
        </p:nvSpPr>
        <p:spPr>
          <a:xfrm>
            <a:off x="11967372" y="103351"/>
            <a:ext cx="224628" cy="504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BCD65A-2C65-4ECB-B843-BEFA8C03EA4D}"/>
              </a:ext>
            </a:extLst>
          </p:cNvPr>
          <p:cNvSpPr/>
          <p:nvPr userDrawn="1"/>
        </p:nvSpPr>
        <p:spPr>
          <a:xfrm>
            <a:off x="0" y="6593274"/>
            <a:ext cx="12192000" cy="28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5C07F7-2E6A-4BCF-8A84-662E62A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66374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C3B32-9CDA-4DE4-A6FA-6084A993A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A6F148-36B9-4688-A75C-51562723EDD4}"/>
              </a:ext>
            </a:extLst>
          </p:cNvPr>
          <p:cNvSpPr txBox="1"/>
          <p:nvPr userDrawn="1"/>
        </p:nvSpPr>
        <p:spPr>
          <a:xfrm>
            <a:off x="306815" y="6596219"/>
            <a:ext cx="12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BUKO Segelflug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989FB3-161B-4989-8896-3B0586CB16CC}"/>
              </a:ext>
            </a:extLst>
          </p:cNvPr>
          <p:cNvCxnSpPr>
            <a:cxnSpLocks/>
          </p:cNvCxnSpPr>
          <p:nvPr userDrawn="1"/>
        </p:nvCxnSpPr>
        <p:spPr>
          <a:xfrm>
            <a:off x="0" y="6593274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CAD85F-347B-4CB1-A19C-9322E36E3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8"/>
          <a:stretch/>
        </p:blipFill>
        <p:spPr>
          <a:xfrm>
            <a:off x="91049" y="15929"/>
            <a:ext cx="863766" cy="69616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4365EF-E401-4AD6-9A42-F6FBA3A45F79}"/>
              </a:ext>
            </a:extLst>
          </p:cNvPr>
          <p:cNvSpPr/>
          <p:nvPr userDrawn="1"/>
        </p:nvSpPr>
        <p:spPr>
          <a:xfrm>
            <a:off x="7906327" y="103545"/>
            <a:ext cx="124161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ALK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3CFB5E0-5E15-488C-9576-0F223EAD510D}"/>
              </a:ext>
            </a:extLst>
          </p:cNvPr>
          <p:cNvSpPr/>
          <p:nvPr userDrawn="1"/>
        </p:nvSpPr>
        <p:spPr>
          <a:xfrm>
            <a:off x="9289325" y="103545"/>
            <a:ext cx="290267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Segelflugtheorie SFCL</a:t>
            </a:r>
          </a:p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Allgemeine Luftfahrzeugkunde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B51A1B0-2D75-497E-B002-E6BAD5BF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2BE076-1037-4FB3-A5DA-6C5FD657D0C3}"/>
              </a:ext>
            </a:extLst>
          </p:cNvPr>
          <p:cNvCxnSpPr>
            <a:cxnSpLocks/>
          </p:cNvCxnSpPr>
          <p:nvPr userDrawn="1"/>
        </p:nvCxnSpPr>
        <p:spPr>
          <a:xfrm>
            <a:off x="0" y="710131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B88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S_8-p76nqjA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AE7D6-54AD-4F46-8FCD-0D65389AE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8.13 Rettungsfallschirme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0CE3E2-0FC8-43C5-A5CD-1AC1B5251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7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BB417-3754-4210-B3CC-DDCF8440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Ein UL landet mit Hilfe des Gesamtrettungssystems</a:t>
            </a:r>
          </a:p>
        </p:txBody>
      </p:sp>
      <p:pic>
        <p:nvPicPr>
          <p:cNvPr id="4" name="Onlinemedien 3" title="Rettungsschirm Ultraleichtflugzeug">
            <a:hlinkClick r:id="" action="ppaction://media"/>
            <a:extLst>
              <a:ext uri="{FF2B5EF4-FFF2-40B4-BE49-F238E27FC236}">
                <a16:creationId xmlns:a16="http://schemas.microsoft.com/office/drawing/2014/main" id="{DA456C1B-6F5F-4205-B141-22C651C389B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6296" y="1398104"/>
            <a:ext cx="6038069" cy="45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5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5C2CB-0C6A-491A-A2C4-2303BA54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Die Rakete enthält eine gefährliche Sprengladung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36E33E-673F-4C8B-AB04-960117D47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Dieser Aufkleber befindet sich an der Stelle wo die Rakete aus dem Flugzeug </a:t>
            </a:r>
            <a:r>
              <a:rPr lang="de-DE"/>
              <a:t>geschossen wird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7193FD7-9139-49EC-B71D-4CEF881A3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2" y="2431982"/>
            <a:ext cx="357187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7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	Flugzeugzelle 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Airframe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8.2	Bauarten, Belastung und Beanspruchung der Struktur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System design, loads and stresses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8.3	Fahrwerk, Räder, Reifen und Bremsen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Landing gear, wheels,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tyres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and brakes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8.4	Masse und Schwerpunkt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Mass and balance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8.5	Steuerung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Flight controls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8.6	Instrumentierung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Instruments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8.7	Aufrüsten von Segelflugzeugen, Ruderanschlüsse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Rigging of aircraft, connection of control surfaces</a:t>
            </a:r>
            <a:endParaRPr lang="de-DE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FCA577-669C-4922-8123-B172E1963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8.8	Handbücher und Betriebsanweisungen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Manuals and documents </a:t>
            </a: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8.9	Lufttüchtigkeit und Instandhaltung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Airworthiness and maintenance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8.10	Zelle, Motoren und Propeller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Airframe, engines and propellers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8.11	Wasserballastanlagen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Water ballast systems </a:t>
            </a: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8.12	Batterien (Kapazität und Einsatzgrenzen)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Batteries (performance and operational limitations)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/>
              <a:t>8.13	Rettungsfallschirme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rgbClr val="044C96"/>
                </a:solidFill>
              </a:rPr>
              <a:t>Emergency parachutes</a:t>
            </a:r>
            <a:endParaRPr lang="de-DE" sz="1600" i="1" dirty="0">
              <a:solidFill>
                <a:srgbClr val="044C96"/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8.14	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Notaustiegshilfen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Emergency bail-out aid</a:t>
            </a:r>
            <a:endParaRPr lang="de-DE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57682E6-5CE4-743F-034D-4B63640C8D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68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86C47-345E-5F09-DE46-9A450AAF6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Rettungsfallschirm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4A254D-08D0-6F9F-5487-B6AEFA806D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Ein Rettungsfallschirm ermöglicht einen Notausstieg, wenn das Segelflugzeug nicht mehr flugfähig, oder nicht mehr steuerbar ist. </a:t>
            </a:r>
          </a:p>
          <a:p>
            <a:r>
              <a:rPr lang="de-DE" dirty="0"/>
              <a:t>Rettungsfallschirme im Segelflugsport sind immer Rundkappenschirme. </a:t>
            </a:r>
          </a:p>
          <a:p>
            <a:r>
              <a:rPr lang="de-DE" dirty="0"/>
              <a:t>Grundsätzlich unterscheidet man sie nach der Auslöseart:</a:t>
            </a:r>
          </a:p>
          <a:p>
            <a:pPr lvl="1"/>
            <a:r>
              <a:rPr lang="de-DE" dirty="0"/>
              <a:t>manuelle Auslösung</a:t>
            </a:r>
          </a:p>
          <a:p>
            <a:pPr lvl="1"/>
            <a:r>
              <a:rPr lang="de-DE" dirty="0"/>
              <a:t>automatische Auslösung</a:t>
            </a:r>
          </a:p>
          <a:p>
            <a:r>
              <a:rPr lang="de-DE" dirty="0"/>
              <a:t>Es gibt auch Rettungsfallschirme, die mit beiden Auslösearten konstruiert wurden und somit die gleichzeitige Verwendung der automatischen und der manuellen Öffnung erlauben.</a:t>
            </a:r>
          </a:p>
          <a:p>
            <a:r>
              <a:rPr lang="de-DE" dirty="0"/>
              <a:t>Rettungsfallschirme im Segelflugsport sind immer Rundkappenschirme. 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A079E1-202F-7239-43A2-E2853892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A8DC7AA-1B6F-EB36-829E-0F2767C1B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8 13 Fallschirm anlegen">
            <a:extLst>
              <a:ext uri="{FF2B5EF4-FFF2-40B4-BE49-F238E27FC236}">
                <a16:creationId xmlns:a16="http://schemas.microsoft.com/office/drawing/2014/main" id="{1B8F2EE7-E47C-84EF-15E3-F408DCE2F4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06" y="925513"/>
            <a:ext cx="3648550" cy="54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8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883D8-04C9-429C-9784-750A8CF9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Rundkappenrettungsschirm wird ausprobiert</a:t>
            </a:r>
          </a:p>
        </p:txBody>
      </p:sp>
      <p:pic>
        <p:nvPicPr>
          <p:cNvPr id="4" name="image3.png" descr="Ein Bild, das Gras, Himmel, Drachen, draußen enthält.&#10;&#10;Automatisch generierte Beschreibung">
            <a:extLst>
              <a:ext uri="{FF2B5EF4-FFF2-40B4-BE49-F238E27FC236}">
                <a16:creationId xmlns:a16="http://schemas.microsoft.com/office/drawing/2014/main" id="{1CDB8F17-24F1-4D9F-A754-1C7D952CE5A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340" y="892175"/>
            <a:ext cx="9160871" cy="5551488"/>
          </a:xfrm>
          <a:prstGeom prst="rect">
            <a:avLst/>
          </a:prstGeom>
          <a:ln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9AFD68E-E432-414B-A956-5945D36BA826}"/>
              </a:ext>
            </a:extLst>
          </p:cNvPr>
          <p:cNvSpPr txBox="1"/>
          <p:nvPr/>
        </p:nvSpPr>
        <p:spPr>
          <a:xfrm>
            <a:off x="1843709" y="1081566"/>
            <a:ext cx="6099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Man erkennt auch den kleinen Pilotschirm, der den Hauptschirm aus der Hülle zieht.</a:t>
            </a:r>
          </a:p>
        </p:txBody>
      </p:sp>
    </p:spTree>
    <p:extLst>
      <p:ext uri="{BB962C8B-B14F-4D97-AF65-F5344CB8AC3E}">
        <p14:creationId xmlns:p14="http://schemas.microsoft.com/office/powerpoint/2010/main" val="97853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347F781-FC26-7D87-DC83-CA886032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Rettungsfallschirme mit manueller Auslösung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607D46-5720-6919-D84F-BEFC0AB38C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Rettungsfallschirme mit manueller Auslösung bestehen aus folgenden Baugruppen:</a:t>
            </a:r>
          </a:p>
          <a:p>
            <a:pPr lvl="1"/>
            <a:r>
              <a:rPr lang="de-DE" dirty="0"/>
              <a:t>Gurtzeug</a:t>
            </a:r>
          </a:p>
          <a:p>
            <a:pPr lvl="1"/>
            <a:r>
              <a:rPr lang="de-DE" dirty="0"/>
              <a:t>Packhülle</a:t>
            </a:r>
          </a:p>
          <a:p>
            <a:pPr lvl="1"/>
            <a:r>
              <a:rPr lang="de-DE" dirty="0"/>
              <a:t>Kappe</a:t>
            </a:r>
          </a:p>
          <a:p>
            <a:pPr lvl="1"/>
            <a:r>
              <a:rPr lang="de-DE" dirty="0"/>
              <a:t>Hilfsschirm</a:t>
            </a:r>
          </a:p>
          <a:p>
            <a:pPr lvl="1"/>
            <a:r>
              <a:rPr lang="de-DE" dirty="0"/>
              <a:t>Auslösevorrichtung</a:t>
            </a:r>
          </a:p>
          <a:p>
            <a:r>
              <a:rPr lang="de-DE" dirty="0"/>
              <a:t>Gurtzeug und Fallschirm sind bei manuellen Fallschirmen fest miteinander verbunden.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EEDA03-5E86-6FC3-E7AD-B59FD9063B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1C0386-DB76-118F-9F2E-2C691F99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5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2CF4004-9791-6D7C-F49A-EFBE272201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Abb. 6.8 2 Rettungsfallschirm und Gurte">
            <a:extLst>
              <a:ext uri="{FF2B5EF4-FFF2-40B4-BE49-F238E27FC236}">
                <a16:creationId xmlns:a16="http://schemas.microsoft.com/office/drawing/2014/main" id="{92D3ED52-CB3C-ACDF-8EAB-02839CBD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924910"/>
            <a:ext cx="3349935" cy="550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9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347F781-FC26-7D87-DC83-CA886032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Rettungsfallschirme mit manueller Auslösung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607D46-5720-6919-D84F-BEFC0AB38C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Rettungsfallschirme mit automatischer Auslösung bestehen aus folgenden Baugruppen:</a:t>
            </a:r>
          </a:p>
          <a:p>
            <a:pPr lvl="1"/>
            <a:r>
              <a:rPr lang="de-DE" dirty="0"/>
              <a:t>Gurtzeug</a:t>
            </a:r>
          </a:p>
          <a:p>
            <a:pPr lvl="1"/>
            <a:r>
              <a:rPr lang="de-DE" dirty="0"/>
              <a:t>innere Packhülle mit Aufziehleine</a:t>
            </a:r>
          </a:p>
          <a:p>
            <a:pPr lvl="1"/>
            <a:r>
              <a:rPr lang="de-DE" dirty="0"/>
              <a:t>äußere Packhülle</a:t>
            </a:r>
          </a:p>
          <a:p>
            <a:pPr lvl="1"/>
            <a:r>
              <a:rPr lang="de-DE" dirty="0"/>
              <a:t>Kappe</a:t>
            </a:r>
          </a:p>
          <a:p>
            <a:r>
              <a:rPr lang="de-DE" dirty="0"/>
              <a:t>Automatische Fallschirme sind manuellen Fallschirmen sehr ähnlich; bei ihnen sind lediglich Auslösevorrichtung und Hilfsschirm durch die Aufziehleine ersetzt.</a:t>
            </a:r>
          </a:p>
          <a:p>
            <a:r>
              <a:rPr lang="de-DE" dirty="0"/>
              <a:t>Die Aufziehleine wird im Flugzeug befestigt.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EEDA03-5E86-6FC3-E7AD-B59FD9063B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1C0386-DB76-118F-9F2E-2C691F99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6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2CF4004-9791-6D7C-F49A-EFBE272201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Abb. 6.8 2 Rettungsfallschirm und Gurte">
            <a:extLst>
              <a:ext uri="{FF2B5EF4-FFF2-40B4-BE49-F238E27FC236}">
                <a16:creationId xmlns:a16="http://schemas.microsoft.com/office/drawing/2014/main" id="{92D3ED52-CB3C-ACDF-8EAB-02839CBD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924910"/>
            <a:ext cx="3349935" cy="550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0B85C49-606B-B2CB-11AF-63B66672BD94}"/>
              </a:ext>
            </a:extLst>
          </p:cNvPr>
          <p:cNvSpPr txBox="1"/>
          <p:nvPr/>
        </p:nvSpPr>
        <p:spPr>
          <a:xfrm>
            <a:off x="6412833" y="2878230"/>
            <a:ext cx="1108624" cy="307777"/>
          </a:xfrm>
          <a:prstGeom prst="rect">
            <a:avLst/>
          </a:prstGeom>
          <a:solidFill>
            <a:srgbClr val="A5DBF4"/>
          </a:solidFill>
        </p:spPr>
        <p:txBody>
          <a:bodyPr wrap="square">
            <a:spAutoFit/>
          </a:bodyPr>
          <a:lstStyle/>
          <a:p>
            <a:r>
              <a:rPr lang="de-DE" sz="1400" b="1" dirty="0"/>
              <a:t>Aufziehleine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6548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CFCB8A0-E3D0-B572-41F3-9BB413D8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Rettungsfallschirm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A59CB0F-1380-AE7D-EB94-4671D787F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Nach dem Absprung - wird die Aufziehleine gestreckt - die Packhülle geöffnet - die Kappe aus der Packhülle gezogen und gestreckt - die Fangleinen </a:t>
            </a:r>
            <a:r>
              <a:rPr lang="de-DE" dirty="0" err="1"/>
              <a:t>ausgeschlauft</a:t>
            </a:r>
            <a:r>
              <a:rPr lang="de-DE" dirty="0"/>
              <a:t> und gestreckt - die Kappe durch die Luftströmung gefüllt.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69AF32-F654-2A59-5C52-24D8A55A4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B13D7B7-0366-B753-1C3A-1BCF1FE38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6" y="1728502"/>
            <a:ext cx="114300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4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063E5-2BA2-D3E0-CE27-1B45096E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Instandhaltung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205E33-A7F4-7C8F-E943-3D03F0802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Eine genaue Beschreibung sowie Anweisungen für den Gebrauch, Packen und Wartung findest du im Geräte- bzw. Betriebshandbuch des jeweiligen Musters. Ein Rettungsfallschirm benötigt zwar keine Verkehrszulassung, ist aber musterzulassungspflichtig.</a:t>
            </a:r>
          </a:p>
          <a:p>
            <a:r>
              <a:rPr lang="de-DE" dirty="0"/>
              <a:t>Da die verwendeten Werkstoffe (Kunststoffe, hauptsächlich Polyamide) mit der Zeit ihre Eigenschaften ändern (altem), ist seine zulässige Betriebszeit (Lebensdauer) begrenzt (12 - 15 Jahre).</a:t>
            </a:r>
          </a:p>
          <a:p>
            <a:r>
              <a:rPr lang="de-DE" dirty="0"/>
              <a:t>Zur Erhaltung der Lufttüchtigkeit muss er wie ein Segelflugzeug jährlich nachgeprüft und darüber hinaus in regelmäßigen Zeitintervallen neu gepackt werden (die vom Hersteller festgelegten Packfristen stehen im Gerätehandbuch; üblich sind 4 bis 12 Monate).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6617F5-55D9-EDBC-75E3-98408BF3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8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60A8EC-9F9C-CB4B-ADF0-7396CD02C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85" b="10865"/>
          <a:stretch/>
        </p:blipFill>
        <p:spPr>
          <a:xfrm>
            <a:off x="418067" y="3360248"/>
            <a:ext cx="8265296" cy="293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8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95242-023D-43EA-ACFB-7254605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Ballistisches Bergungssystem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3D4EC-53DB-4E51-A7B9-7727246F59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Kleine Flugzeuge können mit einem Fallschirm ausgestattet werden, der im Notfall durch eine Rakete ausgelöst werden kann.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Wenn der Fallschirm geöffnet wird, sinkt das Flugzeug mit einer Geschwindigkeit von etwa 5-7 m/s in eine nahezu horizontale Position.</a:t>
            </a:r>
          </a:p>
          <a:p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Kompaktrettungssysteme finden im Segelflug kaum Verwendung.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F1673D-085D-2D28-D27C-F685F5D561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F93922-E59B-8B9B-83F0-4E215FFA50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9FC130-BDD1-41FD-BAEF-6D8CEA37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924910"/>
            <a:ext cx="3604317" cy="55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122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</Words>
  <Application>Microsoft Office PowerPoint</Application>
  <PresentationFormat>Breitbild</PresentationFormat>
  <Paragraphs>75</Paragraphs>
  <Slides>11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1_Office</vt:lpstr>
      <vt:lpstr>8.13 Rettungsfallschirme</vt:lpstr>
      <vt:lpstr>Inhalt</vt:lpstr>
      <vt:lpstr>Der Rettungsfallschirm </vt:lpstr>
      <vt:lpstr>Rundkappenrettungsschirm wird ausprobiert</vt:lpstr>
      <vt:lpstr>Rettungsfallschirme mit manueller Auslösung</vt:lpstr>
      <vt:lpstr>Rettungsfallschirme mit manueller Auslösung</vt:lpstr>
      <vt:lpstr>Rettungsfallschirm</vt:lpstr>
      <vt:lpstr>Instandhaltung</vt:lpstr>
      <vt:lpstr>Ballistisches Bergungssystem</vt:lpstr>
      <vt:lpstr>Ein UL landet mit Hilfe des Gesamtrettungssystems</vt:lpstr>
      <vt:lpstr>Die Rakete enthält eine gefährliche Sprengladung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Tannenberg</dc:creator>
  <cp:lastModifiedBy>Robin Tannenberg</cp:lastModifiedBy>
  <cp:revision>2</cp:revision>
  <dcterms:created xsi:type="dcterms:W3CDTF">2021-10-14T16:59:56Z</dcterms:created>
  <dcterms:modified xsi:type="dcterms:W3CDTF">2024-01-28T22:30:22Z</dcterms:modified>
</cp:coreProperties>
</file>