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0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0FFD-4132-4807-81A9-F3EE2787EC1B}" v="12" dt="2024-01-28T22:42:05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61C109A1-C68A-4150-A403-7ED66AEF7754}"/>
    <pc:docChg chg="undo custSel addSld delSld modSld sldOrd">
      <pc:chgData name="Robin Tannenberg" userId="989a39b0e01aaf02" providerId="LiveId" clId="{61C109A1-C68A-4150-A403-7ED66AEF7754}" dt="2021-10-30T16:37:49.939" v="203" actId="21"/>
      <pc:docMkLst>
        <pc:docMk/>
      </pc:docMkLst>
      <pc:sldChg chg="modSp mod">
        <pc:chgData name="Robin Tannenberg" userId="989a39b0e01aaf02" providerId="LiveId" clId="{61C109A1-C68A-4150-A403-7ED66AEF7754}" dt="2021-10-23T20:53:39.895" v="0"/>
        <pc:sldMkLst>
          <pc:docMk/>
          <pc:sldMk cId="333879996" sldId="256"/>
        </pc:sldMkLst>
        <pc:spChg chg="mod">
          <ac:chgData name="Robin Tannenberg" userId="989a39b0e01aaf02" providerId="LiveId" clId="{61C109A1-C68A-4150-A403-7ED66AEF7754}" dt="2021-10-23T20:53:39.895" v="0"/>
          <ac:spMkLst>
            <pc:docMk/>
            <pc:sldMk cId="333879996" sldId="256"/>
            <ac:spMk id="2" creationId="{7DAAE7D6-54AD-4F46-8FCD-0D65389AEFFC}"/>
          </ac:spMkLst>
        </pc:spChg>
      </pc:sldChg>
      <pc:sldChg chg="addSp delSp modSp new mod">
        <pc:chgData name="Robin Tannenberg" userId="989a39b0e01aaf02" providerId="LiveId" clId="{61C109A1-C68A-4150-A403-7ED66AEF7754}" dt="2021-10-30T16:37:49.939" v="203" actId="21"/>
        <pc:sldMkLst>
          <pc:docMk/>
          <pc:sldMk cId="806318893" sldId="257"/>
        </pc:sldMkLst>
        <pc:spChg chg="mod">
          <ac:chgData name="Robin Tannenberg" userId="989a39b0e01aaf02" providerId="LiveId" clId="{61C109A1-C68A-4150-A403-7ED66AEF7754}" dt="2021-10-30T16:09:09.076" v="15" actId="6549"/>
          <ac:spMkLst>
            <pc:docMk/>
            <pc:sldMk cId="806318893" sldId="257"/>
            <ac:spMk id="2" creationId="{FECD8148-2C20-45A4-8172-FA04FF220A38}"/>
          </ac:spMkLst>
        </pc:spChg>
        <pc:spChg chg="del">
          <ac:chgData name="Robin Tannenberg" userId="989a39b0e01aaf02" providerId="LiveId" clId="{61C109A1-C68A-4150-A403-7ED66AEF7754}" dt="2021-10-23T20:54:20.925" v="3"/>
          <ac:spMkLst>
            <pc:docMk/>
            <pc:sldMk cId="806318893" sldId="257"/>
            <ac:spMk id="3" creationId="{2CD748D7-6061-4B5D-9C64-EC10D173EDA9}"/>
          </ac:spMkLst>
        </pc:spChg>
        <pc:spChg chg="add mod">
          <ac:chgData name="Robin Tannenberg" userId="989a39b0e01aaf02" providerId="LiveId" clId="{61C109A1-C68A-4150-A403-7ED66AEF7754}" dt="2021-10-30T16:33:23.971" v="37" actId="207"/>
          <ac:spMkLst>
            <pc:docMk/>
            <pc:sldMk cId="806318893" sldId="257"/>
            <ac:spMk id="3" creationId="{62F0849F-80E8-4274-BACB-3AA258B48B71}"/>
          </ac:spMkLst>
        </pc:spChg>
        <pc:spChg chg="add mod">
          <ac:chgData name="Robin Tannenberg" userId="989a39b0e01aaf02" providerId="LiveId" clId="{61C109A1-C68A-4150-A403-7ED66AEF7754}" dt="2021-10-30T16:37:38.971" v="201" actId="20577"/>
          <ac:spMkLst>
            <pc:docMk/>
            <pc:sldMk cId="806318893" sldId="257"/>
            <ac:spMk id="5" creationId="{1621F167-4B6A-45EF-8FBB-AFD676CBA3D1}"/>
          </ac:spMkLst>
        </pc:spChg>
        <pc:spChg chg="add mod">
          <ac:chgData name="Robin Tannenberg" userId="989a39b0e01aaf02" providerId="LiveId" clId="{61C109A1-C68A-4150-A403-7ED66AEF7754}" dt="2021-10-30T16:35:08.463" v="103" actId="20577"/>
          <ac:spMkLst>
            <pc:docMk/>
            <pc:sldMk cId="806318893" sldId="257"/>
            <ac:spMk id="6" creationId="{5B8866F7-4305-4638-BA1E-9AF4C55BB016}"/>
          </ac:spMkLst>
        </pc:spChg>
        <pc:spChg chg="add mod">
          <ac:chgData name="Robin Tannenberg" userId="989a39b0e01aaf02" providerId="LiveId" clId="{61C109A1-C68A-4150-A403-7ED66AEF7754}" dt="2021-10-30T16:36:03.710" v="133" actId="14100"/>
          <ac:spMkLst>
            <pc:docMk/>
            <pc:sldMk cId="806318893" sldId="257"/>
            <ac:spMk id="7" creationId="{23506D77-3A0B-4E69-866E-FD522CC86F8B}"/>
          </ac:spMkLst>
        </pc:spChg>
        <pc:spChg chg="add mod">
          <ac:chgData name="Robin Tannenberg" userId="989a39b0e01aaf02" providerId="LiveId" clId="{61C109A1-C68A-4150-A403-7ED66AEF7754}" dt="2021-10-30T16:37:27.136" v="200" actId="14100"/>
          <ac:spMkLst>
            <pc:docMk/>
            <pc:sldMk cId="806318893" sldId="257"/>
            <ac:spMk id="8" creationId="{ED16461D-94BB-4097-AF8C-C5D2E686E095}"/>
          </ac:spMkLst>
        </pc:spChg>
        <pc:spChg chg="add mod">
          <ac:chgData name="Robin Tannenberg" userId="989a39b0e01aaf02" providerId="LiveId" clId="{61C109A1-C68A-4150-A403-7ED66AEF7754}" dt="2021-10-30T16:36:53.393" v="178" actId="1076"/>
          <ac:spMkLst>
            <pc:docMk/>
            <pc:sldMk cId="806318893" sldId="257"/>
            <ac:spMk id="9" creationId="{4DAD661C-DA10-472E-BCA7-92CEE5DD2470}"/>
          </ac:spMkLst>
        </pc:spChg>
        <pc:spChg chg="add mod">
          <ac:chgData name="Robin Tannenberg" userId="989a39b0e01aaf02" providerId="LiveId" clId="{61C109A1-C68A-4150-A403-7ED66AEF7754}" dt="2021-10-30T16:37:14.439" v="199" actId="1076"/>
          <ac:spMkLst>
            <pc:docMk/>
            <pc:sldMk cId="806318893" sldId="257"/>
            <ac:spMk id="10" creationId="{87634B7F-9213-4179-8EEC-CE419314F077}"/>
          </ac:spMkLst>
        </pc:spChg>
        <pc:picChg chg="add del">
          <ac:chgData name="Robin Tannenberg" userId="989a39b0e01aaf02" providerId="LiveId" clId="{61C109A1-C68A-4150-A403-7ED66AEF7754}" dt="2021-10-30T16:37:49.939" v="203" actId="21"/>
          <ac:picMkLst>
            <pc:docMk/>
            <pc:sldMk cId="806318893" sldId="257"/>
            <ac:picMk id="4" creationId="{11229A81-734A-40B3-82B4-779628FCD112}"/>
          </ac:picMkLst>
        </pc:picChg>
        <pc:picChg chg="add mod">
          <ac:chgData name="Robin Tannenberg" userId="989a39b0e01aaf02" providerId="LiveId" clId="{61C109A1-C68A-4150-A403-7ED66AEF7754}" dt="2021-10-23T20:54:33.737" v="7" actId="1076"/>
          <ac:picMkLst>
            <pc:docMk/>
            <pc:sldMk cId="806318893" sldId="257"/>
            <ac:picMk id="1026" creationId="{7D7C8794-0F94-4E52-A12D-8DBBBF888F53}"/>
          </ac:picMkLst>
        </pc:picChg>
      </pc:sldChg>
      <pc:sldChg chg="del">
        <pc:chgData name="Robin Tannenberg" userId="989a39b0e01aaf02" providerId="LiveId" clId="{61C109A1-C68A-4150-A403-7ED66AEF7754}" dt="2021-10-23T20:53:43.362" v="1" actId="47"/>
        <pc:sldMkLst>
          <pc:docMk/>
          <pc:sldMk cId="1473612254" sldId="257"/>
        </pc:sldMkLst>
      </pc:sldChg>
      <pc:sldChg chg="del">
        <pc:chgData name="Robin Tannenberg" userId="989a39b0e01aaf02" providerId="LiveId" clId="{61C109A1-C68A-4150-A403-7ED66AEF7754}" dt="2021-10-23T20:53:43.362" v="1" actId="47"/>
        <pc:sldMkLst>
          <pc:docMk/>
          <pc:sldMk cId="2617576471" sldId="258"/>
        </pc:sldMkLst>
      </pc:sldChg>
      <pc:sldChg chg="addSp delSp modSp new del mod addAnim delAnim modAnim">
        <pc:chgData name="Robin Tannenberg" userId="989a39b0e01aaf02" providerId="LiveId" clId="{61C109A1-C68A-4150-A403-7ED66AEF7754}" dt="2021-10-30T16:26:54.238" v="19" actId="2696"/>
        <pc:sldMkLst>
          <pc:docMk/>
          <pc:sldMk cId="3397739756" sldId="258"/>
        </pc:sldMkLst>
        <pc:spChg chg="del">
          <ac:chgData name="Robin Tannenberg" userId="989a39b0e01aaf02" providerId="LiveId" clId="{61C109A1-C68A-4150-A403-7ED66AEF7754}" dt="2021-10-30T16:26:34.984" v="16"/>
          <ac:spMkLst>
            <pc:docMk/>
            <pc:sldMk cId="3397739756" sldId="258"/>
            <ac:spMk id="3" creationId="{BE4A2AFB-AF65-41C4-8977-02D51319BEB8}"/>
          </ac:spMkLst>
        </pc:spChg>
        <pc:spChg chg="add del mod">
          <ac:chgData name="Robin Tannenberg" userId="989a39b0e01aaf02" providerId="LiveId" clId="{61C109A1-C68A-4150-A403-7ED66AEF7754}" dt="2021-10-30T16:26:48.845" v="18" actId="21"/>
          <ac:spMkLst>
            <pc:docMk/>
            <pc:sldMk cId="3397739756" sldId="258"/>
            <ac:spMk id="6" creationId="{6A14A1E7-AAD2-4000-81F7-A44BF2099F5C}"/>
          </ac:spMkLst>
        </pc:spChg>
        <pc:picChg chg="add del mod">
          <ac:chgData name="Robin Tannenberg" userId="989a39b0e01aaf02" providerId="LiveId" clId="{61C109A1-C68A-4150-A403-7ED66AEF7754}" dt="2021-10-30T16:26:48.845" v="18" actId="21"/>
          <ac:picMkLst>
            <pc:docMk/>
            <pc:sldMk cId="3397739756" sldId="258"/>
            <ac:picMk id="4" creationId="{9BDF2FB3-3E41-4DF0-A4F6-0228AC1A602B}"/>
          </ac:picMkLst>
        </pc:picChg>
      </pc:sldChg>
      <pc:sldChg chg="add ord">
        <pc:chgData name="Robin Tannenberg" userId="989a39b0e01aaf02" providerId="LiveId" clId="{61C109A1-C68A-4150-A403-7ED66AEF7754}" dt="2021-10-30T16:08:24.343" v="11"/>
        <pc:sldMkLst>
          <pc:docMk/>
          <pc:sldMk cId="3126174609" sldId="260"/>
        </pc:sldMkLst>
      </pc:sldChg>
    </pc:docChg>
  </pc:docChgLst>
  <pc:docChgLst>
    <pc:chgData name="Robin Tannenberg" userId="989a39b0e01aaf02" providerId="LiveId" clId="{4E0A0FFD-4132-4807-81A9-F3EE2787EC1B}"/>
    <pc:docChg chg="custSel addSld delSld modSld sldOrd modMainMaster">
      <pc:chgData name="Robin Tannenberg" userId="989a39b0e01aaf02" providerId="LiveId" clId="{4E0A0FFD-4132-4807-81A9-F3EE2787EC1B}" dt="2024-01-28T22:49:34.672" v="94" actId="478"/>
      <pc:docMkLst>
        <pc:docMk/>
      </pc:docMkLst>
      <pc:sldChg chg="ord">
        <pc:chgData name="Robin Tannenberg" userId="989a39b0e01aaf02" providerId="LiveId" clId="{4E0A0FFD-4132-4807-81A9-F3EE2787EC1B}" dt="2024-01-28T22:31:55.120" v="2"/>
        <pc:sldMkLst>
          <pc:docMk/>
          <pc:sldMk cId="333879996" sldId="256"/>
        </pc:sldMkLst>
      </pc:sldChg>
      <pc:sldChg chg="addSp modSp mod">
        <pc:chgData name="Robin Tannenberg" userId="989a39b0e01aaf02" providerId="LiveId" clId="{4E0A0FFD-4132-4807-81A9-F3EE2787EC1B}" dt="2024-01-28T22:42:05.981" v="45" actId="1076"/>
        <pc:sldMkLst>
          <pc:docMk/>
          <pc:sldMk cId="806318893" sldId="257"/>
        </pc:sldMkLst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3" creationId="{62F0849F-80E8-4274-BACB-3AA258B48B71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5" creationId="{1621F167-4B6A-45EF-8FBB-AFD676CBA3D1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6" creationId="{5B8866F7-4305-4638-BA1E-9AF4C55BB016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7" creationId="{23506D77-3A0B-4E69-866E-FD522CC86F8B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8" creationId="{ED16461D-94BB-4097-AF8C-C5D2E686E095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9" creationId="{4DAD661C-DA10-472E-BCA7-92CEE5DD2470}"/>
          </ac:spMkLst>
        </pc:spChg>
        <pc:spChg chg="mod">
          <ac:chgData name="Robin Tannenberg" userId="989a39b0e01aaf02" providerId="LiveId" clId="{4E0A0FFD-4132-4807-81A9-F3EE2787EC1B}" dt="2024-01-28T22:42:05.981" v="45" actId="1076"/>
          <ac:spMkLst>
            <pc:docMk/>
            <pc:sldMk cId="806318893" sldId="257"/>
            <ac:spMk id="10" creationId="{87634B7F-9213-4179-8EEC-CE419314F077}"/>
          </ac:spMkLst>
        </pc:spChg>
        <pc:spChg chg="add mod">
          <ac:chgData name="Robin Tannenberg" userId="989a39b0e01aaf02" providerId="LiveId" clId="{4E0A0FFD-4132-4807-81A9-F3EE2787EC1B}" dt="2024-01-28T22:41:26.420" v="42" actId="207"/>
          <ac:spMkLst>
            <pc:docMk/>
            <pc:sldMk cId="806318893" sldId="257"/>
            <ac:spMk id="11" creationId="{18293999-44DC-4E81-6C5F-7BCB865B02F5}"/>
          </ac:spMkLst>
        </pc:spChg>
        <pc:picChg chg="mod">
          <ac:chgData name="Robin Tannenberg" userId="989a39b0e01aaf02" providerId="LiveId" clId="{4E0A0FFD-4132-4807-81A9-F3EE2787EC1B}" dt="2024-01-28T22:42:05.981" v="45" actId="1076"/>
          <ac:picMkLst>
            <pc:docMk/>
            <pc:sldMk cId="806318893" sldId="257"/>
            <ac:picMk id="1026" creationId="{7D7C8794-0F94-4E52-A12D-8DBBBF888F53}"/>
          </ac:picMkLst>
        </pc:picChg>
      </pc:sldChg>
      <pc:sldChg chg="addSp delSp modSp mod modClrScheme delAnim chgLayout">
        <pc:chgData name="Robin Tannenberg" userId="989a39b0e01aaf02" providerId="LiveId" clId="{4E0A0FFD-4132-4807-81A9-F3EE2787EC1B}" dt="2024-01-28T22:43:19.226" v="87" actId="20577"/>
        <pc:sldMkLst>
          <pc:docMk/>
          <pc:sldMk cId="3126174609" sldId="260"/>
        </pc:sldMkLst>
        <pc:spChg chg="mod ord">
          <ac:chgData name="Robin Tannenberg" userId="989a39b0e01aaf02" providerId="LiveId" clId="{4E0A0FFD-4132-4807-81A9-F3EE2787EC1B}" dt="2024-01-28T22:37:46.180" v="33" actId="700"/>
          <ac:spMkLst>
            <pc:docMk/>
            <pc:sldMk cId="3126174609" sldId="260"/>
            <ac:spMk id="2" creationId="{E41AAA14-FE52-4C5A-AFF2-751F84BF2903}"/>
          </ac:spMkLst>
        </pc:spChg>
        <pc:spChg chg="add del mod ord">
          <ac:chgData name="Robin Tannenberg" userId="989a39b0e01aaf02" providerId="LiveId" clId="{4E0A0FFD-4132-4807-81A9-F3EE2787EC1B}" dt="2024-01-28T22:37:46.180" v="33" actId="700"/>
          <ac:spMkLst>
            <pc:docMk/>
            <pc:sldMk cId="3126174609" sldId="260"/>
            <ac:spMk id="3" creationId="{26363F71-5608-83E9-7EF9-FF4A8715C2F5}"/>
          </ac:spMkLst>
        </pc:spChg>
        <pc:spChg chg="mod ord">
          <ac:chgData name="Robin Tannenberg" userId="989a39b0e01aaf02" providerId="LiveId" clId="{4E0A0FFD-4132-4807-81A9-F3EE2787EC1B}" dt="2024-01-28T22:43:19.226" v="87" actId="20577"/>
          <ac:spMkLst>
            <pc:docMk/>
            <pc:sldMk cId="3126174609" sldId="260"/>
            <ac:spMk id="8" creationId="{44C144DC-A308-4939-8FB7-18C76E7CD6AD}"/>
          </ac:spMkLst>
        </pc:spChg>
        <pc:picChg chg="del mod ord">
          <ac:chgData name="Robin Tannenberg" userId="989a39b0e01aaf02" providerId="LiveId" clId="{4E0A0FFD-4132-4807-81A9-F3EE2787EC1B}" dt="2024-01-28T22:37:49.639" v="34" actId="478"/>
          <ac:picMkLst>
            <pc:docMk/>
            <pc:sldMk cId="3126174609" sldId="260"/>
            <ac:picMk id="10" creationId="{A91203C0-5B8B-4541-97F8-E44CCCC7519C}"/>
          </ac:picMkLst>
        </pc:picChg>
        <pc:picChg chg="add mod">
          <ac:chgData name="Robin Tannenberg" userId="989a39b0e01aaf02" providerId="LiveId" clId="{4E0A0FFD-4132-4807-81A9-F3EE2787EC1B}" dt="2024-01-28T22:38:02.269" v="38" actId="1076"/>
          <ac:picMkLst>
            <pc:docMk/>
            <pc:sldMk cId="3126174609" sldId="260"/>
            <ac:picMk id="1026" creationId="{CE72E3A1-A1FE-3766-932C-3F124374AFD2}"/>
          </ac:picMkLst>
        </pc:picChg>
      </pc:sldChg>
      <pc:sldChg chg="del">
        <pc:chgData name="Robin Tannenberg" userId="989a39b0e01aaf02" providerId="LiveId" clId="{4E0A0FFD-4132-4807-81A9-F3EE2787EC1B}" dt="2024-01-28T22:31:53.069" v="0" actId="47"/>
        <pc:sldMkLst>
          <pc:docMk/>
          <pc:sldMk cId="3662562283" sldId="261"/>
        </pc:sldMkLst>
      </pc:sldChg>
      <pc:sldChg chg="addSp modSp mod modClrScheme chgLayout">
        <pc:chgData name="Robin Tannenberg" userId="989a39b0e01aaf02" providerId="LiveId" clId="{4E0A0FFD-4132-4807-81A9-F3EE2787EC1B}" dt="2024-01-28T22:32:58.717" v="15" actId="27636"/>
        <pc:sldMkLst>
          <pc:docMk/>
          <pc:sldMk cId="3873880965" sldId="262"/>
        </pc:sldMkLst>
        <pc:spChg chg="add mod ord">
          <ac:chgData name="Robin Tannenberg" userId="989a39b0e01aaf02" providerId="LiveId" clId="{4E0A0FFD-4132-4807-81A9-F3EE2787EC1B}" dt="2024-01-28T22:32:55.047" v="11" actId="700"/>
          <ac:spMkLst>
            <pc:docMk/>
            <pc:sldMk cId="3873880965" sldId="262"/>
            <ac:spMk id="2" creationId="{CB00C1FC-D8D7-7EB9-DB35-836144BBD8A0}"/>
          </ac:spMkLst>
        </pc:spChg>
        <pc:spChg chg="mod ord">
          <ac:chgData name="Robin Tannenberg" userId="989a39b0e01aaf02" providerId="LiveId" clId="{4E0A0FFD-4132-4807-81A9-F3EE2787EC1B}" dt="2024-01-28T22:32:55.047" v="11" actId="700"/>
          <ac:spMkLst>
            <pc:docMk/>
            <pc:sldMk cId="3873880965" sldId="262"/>
            <ac:spMk id="6" creationId="{A45FC56A-4269-4BB1-96C1-66A8326B7BB4}"/>
          </ac:spMkLst>
        </pc:spChg>
        <pc:spChg chg="mod ord">
          <ac:chgData name="Robin Tannenberg" userId="989a39b0e01aaf02" providerId="LiveId" clId="{4E0A0FFD-4132-4807-81A9-F3EE2787EC1B}" dt="2024-01-28T22:32:58.717" v="15" actId="27636"/>
          <ac:spMkLst>
            <pc:docMk/>
            <pc:sldMk cId="3873880965" sldId="262"/>
            <ac:spMk id="7" creationId="{D884B454-13D6-498E-9470-271E8597B3C1}"/>
          </ac:spMkLst>
        </pc:spChg>
        <pc:spChg chg="mod ord">
          <ac:chgData name="Robin Tannenberg" userId="989a39b0e01aaf02" providerId="LiveId" clId="{4E0A0FFD-4132-4807-81A9-F3EE2787EC1B}" dt="2024-01-28T22:32:58.717" v="14" actId="404"/>
          <ac:spMkLst>
            <pc:docMk/>
            <pc:sldMk cId="3873880965" sldId="262"/>
            <ac:spMk id="8" creationId="{31FCA577-669C-4922-8123-B172E19636C3}"/>
          </ac:spMkLst>
        </pc:spChg>
      </pc:sldChg>
      <pc:sldChg chg="addSp delSp modSp new mod modClrScheme chgLayout">
        <pc:chgData name="Robin Tannenberg" userId="989a39b0e01aaf02" providerId="LiveId" clId="{4E0A0FFD-4132-4807-81A9-F3EE2787EC1B}" dt="2024-01-28T22:49:34.672" v="94" actId="478"/>
        <pc:sldMkLst>
          <pc:docMk/>
          <pc:sldMk cId="945027680" sldId="263"/>
        </pc:sldMkLst>
        <pc:spChg chg="del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2" creationId="{6BE338A8-14C0-2A9C-23DB-34E4418C7B81}"/>
          </ac:spMkLst>
        </pc:spChg>
        <pc:spChg chg="del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3" creationId="{911DDE7C-BC0B-2897-9B17-D7F07F9AF9C0}"/>
          </ac:spMkLst>
        </pc:spChg>
        <pc:spChg chg="del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4" creationId="{1842A65E-110E-F8F8-769D-99B7EA57663C}"/>
          </ac:spMkLst>
        </pc:spChg>
        <pc:spChg chg="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5" creationId="{2CDA5318-809D-A905-3140-0329521E903D}"/>
          </ac:spMkLst>
        </pc:spChg>
        <pc:spChg chg="del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6" creationId="{F12CB2DB-42FE-36D9-C6CD-B0AD3989A906}"/>
          </ac:spMkLst>
        </pc:spChg>
        <pc:spChg chg="add mod ord">
          <ac:chgData name="Robin Tannenberg" userId="989a39b0e01aaf02" providerId="LiveId" clId="{4E0A0FFD-4132-4807-81A9-F3EE2787EC1B}" dt="2024-01-28T22:33:41.241" v="19"/>
          <ac:spMkLst>
            <pc:docMk/>
            <pc:sldMk cId="945027680" sldId="263"/>
            <ac:spMk id="7" creationId="{602C8F7B-B314-7EEC-D05C-F0D14D762D1F}"/>
          </ac:spMkLst>
        </pc:spChg>
        <pc:spChg chg="add mod ord">
          <ac:chgData name="Robin Tannenberg" userId="989a39b0e01aaf02" providerId="LiveId" clId="{4E0A0FFD-4132-4807-81A9-F3EE2787EC1B}" dt="2024-01-28T22:44:33.839" v="88" actId="20577"/>
          <ac:spMkLst>
            <pc:docMk/>
            <pc:sldMk cId="945027680" sldId="263"/>
            <ac:spMk id="8" creationId="{F6170573-1920-5C43-D4E9-DE5204FF3D1B}"/>
          </ac:spMkLst>
        </pc:spChg>
        <pc:spChg chg="add mod ord">
          <ac:chgData name="Robin Tannenberg" userId="989a39b0e01aaf02" providerId="LiveId" clId="{4E0A0FFD-4132-4807-81A9-F3EE2787EC1B}" dt="2024-01-28T22:33:35.540" v="17" actId="700"/>
          <ac:spMkLst>
            <pc:docMk/>
            <pc:sldMk cId="945027680" sldId="263"/>
            <ac:spMk id="9" creationId="{AA8659AF-6C91-DF6C-5B2A-B601DE7A1B2C}"/>
          </ac:spMkLst>
        </pc:spChg>
        <pc:spChg chg="add del mod">
          <ac:chgData name="Robin Tannenberg" userId="989a39b0e01aaf02" providerId="LiveId" clId="{4E0A0FFD-4132-4807-81A9-F3EE2787EC1B}" dt="2024-01-28T22:49:34.672" v="94" actId="478"/>
          <ac:spMkLst>
            <pc:docMk/>
            <pc:sldMk cId="945027680" sldId="263"/>
            <ac:spMk id="11" creationId="{3684C404-02F6-F71D-0C80-63D78494AAAF}"/>
          </ac:spMkLst>
        </pc:spChg>
      </pc:sldChg>
      <pc:sldChg chg="addSp modSp new mod">
        <pc:chgData name="Robin Tannenberg" userId="989a39b0e01aaf02" providerId="LiveId" clId="{4E0A0FFD-4132-4807-81A9-F3EE2787EC1B}" dt="2024-01-28T22:37:07.573" v="32" actId="1076"/>
        <pc:sldMkLst>
          <pc:docMk/>
          <pc:sldMk cId="1966882872" sldId="264"/>
        </pc:sldMkLst>
        <pc:spChg chg="mod">
          <ac:chgData name="Robin Tannenberg" userId="989a39b0e01aaf02" providerId="LiveId" clId="{4E0A0FFD-4132-4807-81A9-F3EE2787EC1B}" dt="2024-01-28T22:35:31.498" v="26"/>
          <ac:spMkLst>
            <pc:docMk/>
            <pc:sldMk cId="1966882872" sldId="264"/>
            <ac:spMk id="2" creationId="{E24EE23F-5823-2541-4B80-7A6B9E685DB4}"/>
          </ac:spMkLst>
        </pc:spChg>
        <pc:spChg chg="mod">
          <ac:chgData name="Robin Tannenberg" userId="989a39b0e01aaf02" providerId="LiveId" clId="{4E0A0FFD-4132-4807-81A9-F3EE2787EC1B}" dt="2024-01-28T22:36:14.002" v="29"/>
          <ac:spMkLst>
            <pc:docMk/>
            <pc:sldMk cId="1966882872" sldId="264"/>
            <ac:spMk id="3" creationId="{B79F211E-A4A4-321F-DF1F-4CBB41B855C7}"/>
          </ac:spMkLst>
        </pc:spChg>
        <pc:picChg chg="add mod">
          <ac:chgData name="Robin Tannenberg" userId="989a39b0e01aaf02" providerId="LiveId" clId="{4E0A0FFD-4132-4807-81A9-F3EE2787EC1B}" dt="2024-01-28T22:37:07.573" v="32" actId="1076"/>
          <ac:picMkLst>
            <pc:docMk/>
            <pc:sldMk cId="1966882872" sldId="264"/>
            <ac:picMk id="6" creationId="{BA14AA30-5C45-307F-FACC-8F1CE1452B2D}"/>
          </ac:picMkLst>
        </pc:picChg>
      </pc:sldChg>
      <pc:sldMasterChg chg="modSp modSldLayout sldLayoutOrd">
        <pc:chgData name="Robin Tannenberg" userId="989a39b0e01aaf02" providerId="LiveId" clId="{4E0A0FFD-4132-4807-81A9-F3EE2787EC1B}" dt="2024-01-28T22:32:44.395" v="10" actId="20578"/>
        <pc:sldMasterMkLst>
          <pc:docMk/>
          <pc:sldMasterMk cId="1418832476" sldId="2147483660"/>
        </pc:sldMasterMkLst>
        <pc:spChg chg="mod">
          <ac:chgData name="Robin Tannenberg" userId="989a39b0e01aaf02" providerId="LiveId" clId="{4E0A0FFD-4132-4807-81A9-F3EE2787EC1B}" dt="2024-01-28T22:32:10.277" v="4" actId="404"/>
          <ac:spMkLst>
            <pc:docMk/>
            <pc:sldMasterMk cId="1418832476" sldId="2147483660"/>
            <ac:spMk id="2" creationId="{845C07F7-2E6A-4BCF-8A84-662E62A5E6A4}"/>
          </ac:spMkLst>
        </pc:spChg>
        <pc:spChg chg="mod">
          <ac:chgData name="Robin Tannenberg" userId="989a39b0e01aaf02" providerId="LiveId" clId="{4E0A0FFD-4132-4807-81A9-F3EE2787EC1B}" dt="2024-01-28T22:32:13.875" v="7" actId="404"/>
          <ac:spMkLst>
            <pc:docMk/>
            <pc:sldMasterMk cId="1418832476" sldId="2147483660"/>
            <ac:spMk id="3" creationId="{BA6C3B32-9CDA-4DE4-A6FA-6084A993A8F6}"/>
          </ac:spMkLst>
        </pc:spChg>
        <pc:sldLayoutChg chg="delSp modSp mod ord">
          <pc:chgData name="Robin Tannenberg" userId="989a39b0e01aaf02" providerId="LiveId" clId="{4E0A0FFD-4132-4807-81A9-F3EE2787EC1B}" dt="2024-01-28T22:32:44.395" v="10" actId="20578"/>
          <pc:sldLayoutMkLst>
            <pc:docMk/>
            <pc:sldMasterMk cId="1418832476" sldId="2147483660"/>
            <pc:sldLayoutMk cId="2398076618" sldId="2147483666"/>
          </pc:sldLayoutMkLst>
          <pc:spChg chg="mod">
            <ac:chgData name="Robin Tannenberg" userId="989a39b0e01aaf02" providerId="LiveId" clId="{4E0A0FFD-4132-4807-81A9-F3EE2787EC1B}" dt="2024-01-28T22:32:37.008" v="9" actId="255"/>
            <ac:spMkLst>
              <pc:docMk/>
              <pc:sldMasterMk cId="1418832476" sldId="2147483660"/>
              <pc:sldLayoutMk cId="2398076618" sldId="2147483666"/>
              <ac:spMk id="3" creationId="{F6CC7106-9297-455C-B614-982C0F583BBE}"/>
            </ac:spMkLst>
          </pc:spChg>
          <pc:spChg chg="del">
            <ac:chgData name="Robin Tannenberg" userId="989a39b0e01aaf02" providerId="LiveId" clId="{4E0A0FFD-4132-4807-81A9-F3EE2787EC1B}" dt="2024-01-28T22:32:30.196" v="8" actId="478"/>
            <ac:spMkLst>
              <pc:docMk/>
              <pc:sldMasterMk cId="1418832476" sldId="2147483660"/>
              <pc:sldLayoutMk cId="2398076618" sldId="2147483666"/>
              <ac:spMk id="4" creationId="{8BEABBFE-DE46-4003-AAEA-7AE16A504467}"/>
            </ac:spMkLst>
          </pc:spChg>
          <pc:spChg chg="del">
            <ac:chgData name="Robin Tannenberg" userId="989a39b0e01aaf02" providerId="LiveId" clId="{4E0A0FFD-4132-4807-81A9-F3EE2787EC1B}" dt="2024-01-28T22:32:30.196" v="8" actId="478"/>
            <ac:spMkLst>
              <pc:docMk/>
              <pc:sldMasterMk cId="1418832476" sldId="2147483660"/>
              <pc:sldLayoutMk cId="2398076618" sldId="2147483666"/>
              <ac:spMk id="5" creationId="{90D5D6E0-CCFA-4890-A28C-3D14E9A0E305}"/>
            </ac:spMkLst>
          </pc:spChg>
        </pc:sldLayoutChg>
      </pc:sldMasterChg>
    </pc:docChg>
  </pc:docChgLst>
  <pc:docChgLst>
    <pc:chgData name="Robin Tannenberg" userId="989a39b0e01aaf02" providerId="LiveId" clId="{FAF1BBA6-D14E-4246-9EED-A2D8EBDD7377}"/>
    <pc:docChg chg="addSld modSld modMainMaster">
      <pc:chgData name="Robin Tannenberg" userId="989a39b0e01aaf02" providerId="LiveId" clId="{FAF1BBA6-D14E-4246-9EED-A2D8EBDD7377}" dt="2021-10-14T17:05:24.142" v="60" actId="6549"/>
      <pc:docMkLst>
        <pc:docMk/>
      </pc:docMkLst>
      <pc:sldChg chg="modSp new mod">
        <pc:chgData name="Robin Tannenberg" userId="989a39b0e01aaf02" providerId="LiveId" clId="{FAF1BBA6-D14E-4246-9EED-A2D8EBDD7377}" dt="2021-10-14T17:05:24.142" v="60" actId="6549"/>
        <pc:sldMkLst>
          <pc:docMk/>
          <pc:sldMk cId="333879996" sldId="256"/>
        </pc:sldMkLst>
        <pc:spChg chg="mod">
          <ac:chgData name="Robin Tannenberg" userId="989a39b0e01aaf02" providerId="LiveId" clId="{FAF1BBA6-D14E-4246-9EED-A2D8EBDD7377}" dt="2021-10-14T17:05:24.142" v="60" actId="6549"/>
          <ac:spMkLst>
            <pc:docMk/>
            <pc:sldMk cId="333879996" sldId="256"/>
            <ac:spMk id="2" creationId="{7DAAE7D6-54AD-4F46-8FCD-0D65389AEFFC}"/>
          </ac:spMkLst>
        </pc:spChg>
      </pc:sldChg>
      <pc:sldChg chg="new">
        <pc:chgData name="Robin Tannenberg" userId="989a39b0e01aaf02" providerId="LiveId" clId="{FAF1BBA6-D14E-4246-9EED-A2D8EBDD7377}" dt="2021-10-14T17:00:04.851" v="4" actId="680"/>
        <pc:sldMkLst>
          <pc:docMk/>
          <pc:sldMk cId="1473612254" sldId="257"/>
        </pc:sldMkLst>
      </pc:sldChg>
      <pc:sldMasterChg chg="modSp mod modSldLayout">
        <pc:chgData name="Robin Tannenberg" userId="989a39b0e01aaf02" providerId="LiveId" clId="{FAF1BBA6-D14E-4246-9EED-A2D8EBDD7377}" dt="2021-10-14T17:05:06.339" v="59" actId="14100"/>
        <pc:sldMasterMkLst>
          <pc:docMk/>
          <pc:sldMasterMk cId="2322215065" sldId="2147483648"/>
        </pc:sldMasterMkLst>
        <pc:spChg chg="mod">
          <ac:chgData name="Robin Tannenberg" userId="989a39b0e01aaf02" providerId="LiveId" clId="{FAF1BBA6-D14E-4246-9EED-A2D8EBDD7377}" dt="2021-10-14T17:02:38.847" v="24" actId="20577"/>
          <ac:spMkLst>
            <pc:docMk/>
            <pc:sldMasterMk cId="2322215065" sldId="2147483648"/>
            <ac:spMk id="2" creationId="{C87706F6-3142-4974-A3F1-C5F0DB17D28D}"/>
          </ac:spMkLst>
        </pc:spChg>
        <pc:spChg chg="mod">
          <ac:chgData name="Robin Tannenberg" userId="989a39b0e01aaf02" providerId="LiveId" clId="{FAF1BBA6-D14E-4246-9EED-A2D8EBDD7377}" dt="2021-10-14T17:02:10.713" v="22" actId="404"/>
          <ac:spMkLst>
            <pc:docMk/>
            <pc:sldMasterMk cId="2322215065" sldId="2147483648"/>
            <ac:spMk id="3" creationId="{5F2FE77C-0D10-4432-8BF5-2B3CF651A97D}"/>
          </ac:spMkLst>
        </pc:spChg>
        <pc:sldLayoutChg chg="modSp mod">
          <pc:chgData name="Robin Tannenberg" userId="989a39b0e01aaf02" providerId="LiveId" clId="{FAF1BBA6-D14E-4246-9EED-A2D8EBDD7377}" dt="2021-10-14T17:02:57.117" v="25" actId="14100"/>
          <pc:sldLayoutMkLst>
            <pc:docMk/>
            <pc:sldMasterMk cId="2322215065" sldId="2147483648"/>
            <pc:sldLayoutMk cId="48058653" sldId="2147483652"/>
          </pc:sldLayoutMkLst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3" creationId="{50A971D5-56F4-4BA3-9C8A-0AA7FC06AE51}"/>
            </ac:spMkLst>
          </pc:spChg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4" creationId="{7AE3833C-5BF3-4002-82BB-96E0620FCEC8}"/>
            </ac:spMkLst>
          </pc:spChg>
        </pc:sldLayoutChg>
        <pc:sldLayoutChg chg="modSp mod">
          <pc:chgData name="Robin Tannenberg" userId="989a39b0e01aaf02" providerId="LiveId" clId="{FAF1BBA6-D14E-4246-9EED-A2D8EBDD7377}" dt="2021-10-14T17:03:59.677" v="40" actId="14100"/>
          <pc:sldLayoutMkLst>
            <pc:docMk/>
            <pc:sldMasterMk cId="2322215065" sldId="2147483648"/>
            <pc:sldLayoutMk cId="1097723983" sldId="2147483653"/>
          </pc:sldLayoutMkLst>
          <pc:spChg chg="mod">
            <ac:chgData name="Robin Tannenberg" userId="989a39b0e01aaf02" providerId="LiveId" clId="{FAF1BBA6-D14E-4246-9EED-A2D8EBDD7377}" dt="2021-10-14T17:03:54.268" v="39" actId="20577"/>
            <ac:spMkLst>
              <pc:docMk/>
              <pc:sldMasterMk cId="2322215065" sldId="2147483648"/>
              <pc:sldLayoutMk cId="1097723983" sldId="2147483653"/>
              <ac:spMk id="2" creationId="{4CB41C59-9516-484E-A44E-F48121668D6D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3" creationId="{E6A45976-04A9-4BEF-8C44-C18192BDC5CE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4" creationId="{846D6CC0-F994-4A98-86E2-81A5BA6CA094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5" creationId="{BB0A673C-6D90-4360-86C4-84F3B10ADD15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6" creationId="{EB946A9C-6D32-44D3-A294-9CAE7AFA6EC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15.277" v="44" actId="404"/>
          <pc:sldLayoutMkLst>
            <pc:docMk/>
            <pc:sldMasterMk cId="2322215065" sldId="2147483648"/>
            <pc:sldLayoutMk cId="1639017745" sldId="2147483656"/>
          </pc:sldLayoutMkLst>
          <pc:spChg chg="mod">
            <ac:chgData name="Robin Tannenberg" userId="989a39b0e01aaf02" providerId="LiveId" clId="{FAF1BBA6-D14E-4246-9EED-A2D8EBDD7377}" dt="2021-10-14T17:04:15.277" v="44" actId="404"/>
            <ac:spMkLst>
              <pc:docMk/>
              <pc:sldMasterMk cId="2322215065" sldId="2147483648"/>
              <pc:sldLayoutMk cId="1639017745" sldId="2147483656"/>
              <ac:spMk id="3" creationId="{63A193F9-65AB-4876-A1D2-F77381CE555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31.253" v="45" actId="14100"/>
          <pc:sldLayoutMkLst>
            <pc:docMk/>
            <pc:sldMasterMk cId="2322215065" sldId="2147483648"/>
            <pc:sldLayoutMk cId="873313134" sldId="2147483657"/>
          </pc:sldLayoutMkLst>
          <pc:spChg chg="mod">
            <ac:chgData name="Robin Tannenberg" userId="989a39b0e01aaf02" providerId="LiveId" clId="{FAF1BBA6-D14E-4246-9EED-A2D8EBDD7377}" dt="2021-10-14T17:04:31.253" v="45" actId="14100"/>
            <ac:spMkLst>
              <pc:docMk/>
              <pc:sldMasterMk cId="2322215065" sldId="2147483648"/>
              <pc:sldLayoutMk cId="873313134" sldId="2147483657"/>
              <ac:spMk id="3" creationId="{F76EF6A3-5ABC-4046-A730-1775017B2A3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5:06.339" v="59" actId="14100"/>
          <pc:sldLayoutMkLst>
            <pc:docMk/>
            <pc:sldMasterMk cId="2322215065" sldId="2147483648"/>
            <pc:sldLayoutMk cId="469513598" sldId="2147483659"/>
          </pc:sldLayoutMkLst>
          <pc:spChg chg="mod">
            <ac:chgData name="Robin Tannenberg" userId="989a39b0e01aaf02" providerId="LiveId" clId="{FAF1BBA6-D14E-4246-9EED-A2D8EBDD7377}" dt="2021-10-14T17:05:01.592" v="58" actId="20577"/>
            <ac:spMkLst>
              <pc:docMk/>
              <pc:sldMasterMk cId="2322215065" sldId="2147483648"/>
              <pc:sldLayoutMk cId="469513598" sldId="2147483659"/>
              <ac:spMk id="2" creationId="{75FDEBA9-4907-4C10-BE4E-36449F9265B8}"/>
            </ac:spMkLst>
          </pc:spChg>
          <pc:spChg chg="mod">
            <ac:chgData name="Robin Tannenberg" userId="989a39b0e01aaf02" providerId="LiveId" clId="{FAF1BBA6-D14E-4246-9EED-A2D8EBDD7377}" dt="2021-10-14T17:05:06.339" v="59" actId="14100"/>
            <ac:spMkLst>
              <pc:docMk/>
              <pc:sldMasterMk cId="2322215065" sldId="2147483648"/>
              <pc:sldLayoutMk cId="469513598" sldId="2147483659"/>
              <ac:spMk id="3" creationId="{17D3BE1B-CA53-4F89-BA5E-562ABE62B1B6}"/>
            </ac:spMkLst>
          </pc:spChg>
        </pc:sldLayoutChg>
      </pc:sldMasterChg>
    </pc:docChg>
  </pc:docChgLst>
  <pc:docChgLst>
    <pc:chgData name="Robin Tannenberg" userId="989a39b0e01aaf02" providerId="LiveId" clId="{9FE53EA1-FFE0-48A6-B6E3-37B0D1E73205}"/>
    <pc:docChg chg="addSld modSld">
      <pc:chgData name="Robin Tannenberg" userId="989a39b0e01aaf02" providerId="LiveId" clId="{9FE53EA1-FFE0-48A6-B6E3-37B0D1E73205}" dt="2021-10-23T20:51:32.842" v="9" actId="1076"/>
      <pc:docMkLst>
        <pc:docMk/>
      </pc:docMkLst>
      <pc:sldChg chg="modSp mod">
        <pc:chgData name="Robin Tannenberg" userId="989a39b0e01aaf02" providerId="LiveId" clId="{9FE53EA1-FFE0-48A6-B6E3-37B0D1E73205}" dt="2021-10-23T20:49:41.203" v="0"/>
        <pc:sldMkLst>
          <pc:docMk/>
          <pc:sldMk cId="333879996" sldId="256"/>
        </pc:sldMkLst>
        <pc:spChg chg="mod">
          <ac:chgData name="Robin Tannenberg" userId="989a39b0e01aaf02" providerId="LiveId" clId="{9FE53EA1-FFE0-48A6-B6E3-37B0D1E73205}" dt="2021-10-23T20:49:41.203" v="0"/>
          <ac:spMkLst>
            <pc:docMk/>
            <pc:sldMk cId="333879996" sldId="256"/>
            <ac:spMk id="2" creationId="{7DAAE7D6-54AD-4F46-8FCD-0D65389AEFFC}"/>
          </ac:spMkLst>
        </pc:spChg>
      </pc:sldChg>
      <pc:sldChg chg="addSp modSp mod">
        <pc:chgData name="Robin Tannenberg" userId="989a39b0e01aaf02" providerId="LiveId" clId="{9FE53EA1-FFE0-48A6-B6E3-37B0D1E73205}" dt="2021-10-23T20:51:11.078" v="6" actId="14100"/>
        <pc:sldMkLst>
          <pc:docMk/>
          <pc:sldMk cId="1473612254" sldId="257"/>
        </pc:sldMkLst>
        <pc:spChg chg="mod">
          <ac:chgData name="Robin Tannenberg" userId="989a39b0e01aaf02" providerId="LiveId" clId="{9FE53EA1-FFE0-48A6-B6E3-37B0D1E73205}" dt="2021-10-23T20:51:11.078" v="6" actId="14100"/>
          <ac:spMkLst>
            <pc:docMk/>
            <pc:sldMk cId="1473612254" sldId="257"/>
            <ac:spMk id="3" creationId="{4363D4EC-53DB-4E51-A7B9-7727246F59DE}"/>
          </ac:spMkLst>
        </pc:spChg>
        <pc:picChg chg="add mod">
          <ac:chgData name="Robin Tannenberg" userId="989a39b0e01aaf02" providerId="LiveId" clId="{9FE53EA1-FFE0-48A6-B6E3-37B0D1E73205}" dt="2021-10-23T20:51:07.313" v="5" actId="14100"/>
          <ac:picMkLst>
            <pc:docMk/>
            <pc:sldMk cId="1473612254" sldId="257"/>
            <ac:picMk id="1026" creationId="{CE9FC130-BDD1-41FD-BAEF-6D8CEA3744DE}"/>
          </ac:picMkLst>
        </pc:picChg>
      </pc:sldChg>
      <pc:sldChg chg="addSp modSp new">
        <pc:chgData name="Robin Tannenberg" userId="989a39b0e01aaf02" providerId="LiveId" clId="{9FE53EA1-FFE0-48A6-B6E3-37B0D1E73205}" dt="2021-10-23T20:51:32.842" v="9" actId="1076"/>
        <pc:sldMkLst>
          <pc:docMk/>
          <pc:sldMk cId="2617576471" sldId="258"/>
        </pc:sldMkLst>
        <pc:picChg chg="add mod">
          <ac:chgData name="Robin Tannenberg" userId="989a39b0e01aaf02" providerId="LiveId" clId="{9FE53EA1-FFE0-48A6-B6E3-37B0D1E73205}" dt="2021-10-23T20:51:32.842" v="9" actId="1076"/>
          <ac:picMkLst>
            <pc:docMk/>
            <pc:sldMk cId="2617576471" sldId="258"/>
            <ac:picMk id="2050" creationId="{C7193FD7-9139-49EC-B71D-4CEF881A34C1}"/>
          </ac:picMkLst>
        </pc:picChg>
      </pc:sldChg>
    </pc:docChg>
  </pc:docChgLst>
  <pc:docChgLst>
    <pc:chgData name="Robin Tannenberg" userId="989a39b0e01aaf02" providerId="LiveId" clId="{1546CA10-DBAA-4749-95C8-1EE4D1BDF92E}"/>
    <pc:docChg chg="undo custSel modSld modMainMaster">
      <pc:chgData name="Robin Tannenberg" userId="989a39b0e01aaf02" providerId="LiveId" clId="{1546CA10-DBAA-4749-95C8-1EE4D1BDF92E}" dt="2021-12-19T19:47:16.216" v="17" actId="404"/>
      <pc:docMkLst>
        <pc:docMk/>
      </pc:docMkLst>
      <pc:sldChg chg="modSp">
        <pc:chgData name="Robin Tannenberg" userId="989a39b0e01aaf02" providerId="LiveId" clId="{1546CA10-DBAA-4749-95C8-1EE4D1BDF92E}" dt="2021-11-20T19:11:10.501" v="4"/>
        <pc:sldMkLst>
          <pc:docMk/>
          <pc:sldMk cId="333879996" sldId="256"/>
        </pc:sldMkLst>
        <pc:spChg chg="mod">
          <ac:chgData name="Robin Tannenberg" userId="989a39b0e01aaf02" providerId="LiveId" clId="{1546CA10-DBAA-4749-95C8-1EE4D1BDF92E}" dt="2021-11-20T19:11:10.501" v="4"/>
          <ac:spMkLst>
            <pc:docMk/>
            <pc:sldMk cId="333879996" sldId="256"/>
            <ac:spMk id="2" creationId="{7DAAE7D6-54AD-4F46-8FCD-0D65389AEFFC}"/>
          </ac:spMkLst>
        </pc:spChg>
        <pc:spChg chg="mod">
          <ac:chgData name="Robin Tannenberg" userId="989a39b0e01aaf02" providerId="LiveId" clId="{1546CA10-DBAA-4749-95C8-1EE4D1BDF92E}" dt="2021-11-20T19:11:10.501" v="4"/>
          <ac:spMkLst>
            <pc:docMk/>
            <pc:sldMk cId="333879996" sldId="256"/>
            <ac:spMk id="3" creationId="{EC0CE3E2-0FC8-43C5-A5CD-1AC1B525115E}"/>
          </ac:spMkLst>
        </pc:spChg>
      </pc:sldChg>
      <pc:sldChg chg="modSp mod">
        <pc:chgData name="Robin Tannenberg" userId="989a39b0e01aaf02" providerId="LiveId" clId="{1546CA10-DBAA-4749-95C8-1EE4D1BDF92E}" dt="2021-12-19T19:47:16.216" v="17" actId="404"/>
        <pc:sldMkLst>
          <pc:docMk/>
          <pc:sldMk cId="806318893" sldId="257"/>
        </pc:sldMkLst>
        <pc:spChg chg="mod">
          <ac:chgData name="Robin Tannenberg" userId="989a39b0e01aaf02" providerId="LiveId" clId="{1546CA10-DBAA-4749-95C8-1EE4D1BDF92E}" dt="2021-12-19T19:47:16.216" v="17" actId="404"/>
          <ac:spMkLst>
            <pc:docMk/>
            <pc:sldMk cId="806318893" sldId="257"/>
            <ac:spMk id="2" creationId="{FECD8148-2C20-45A4-8172-FA04FF220A38}"/>
          </ac:spMkLst>
        </pc:spChg>
        <pc:spChg chg="mod">
          <ac:chgData name="Robin Tannenberg" userId="989a39b0e01aaf02" providerId="LiveId" clId="{1546CA10-DBAA-4749-95C8-1EE4D1BDF92E}" dt="2021-11-20T19:12:23.437" v="13" actId="121"/>
          <ac:spMkLst>
            <pc:docMk/>
            <pc:sldMk cId="806318893" sldId="257"/>
            <ac:spMk id="9" creationId="{4DAD661C-DA10-472E-BCA7-92CEE5DD2470}"/>
          </ac:spMkLst>
        </pc:spChg>
        <pc:picChg chg="mod">
          <ac:chgData name="Robin Tannenberg" userId="989a39b0e01aaf02" providerId="LiveId" clId="{1546CA10-DBAA-4749-95C8-1EE4D1BDF92E}" dt="2021-11-20T19:12:11.667" v="12" actId="1076"/>
          <ac:picMkLst>
            <pc:docMk/>
            <pc:sldMk cId="806318893" sldId="257"/>
            <ac:picMk id="1026" creationId="{7D7C8794-0F94-4E52-A12D-8DBBBF888F53}"/>
          </ac:picMkLst>
        </pc:picChg>
      </pc:sldChg>
      <pc:sldChg chg="modSp mod">
        <pc:chgData name="Robin Tannenberg" userId="989a39b0e01aaf02" providerId="LiveId" clId="{1546CA10-DBAA-4749-95C8-1EE4D1BDF92E}" dt="2021-12-19T19:47:11.409" v="15" actId="404"/>
        <pc:sldMkLst>
          <pc:docMk/>
          <pc:sldMk cId="3126174609" sldId="260"/>
        </pc:sldMkLst>
        <pc:spChg chg="mod">
          <ac:chgData name="Robin Tannenberg" userId="989a39b0e01aaf02" providerId="LiveId" clId="{1546CA10-DBAA-4749-95C8-1EE4D1BDF92E}" dt="2021-12-19T19:47:11.409" v="15" actId="404"/>
          <ac:spMkLst>
            <pc:docMk/>
            <pc:sldMk cId="3126174609" sldId="260"/>
            <ac:spMk id="2" creationId="{E41AAA14-FE52-4C5A-AFF2-751F84BF2903}"/>
          </ac:spMkLst>
        </pc:spChg>
        <pc:spChg chg="mod">
          <ac:chgData name="Robin Tannenberg" userId="989a39b0e01aaf02" providerId="LiveId" clId="{1546CA10-DBAA-4749-95C8-1EE4D1BDF92E}" dt="2021-11-20T19:11:10.501" v="4"/>
          <ac:spMkLst>
            <pc:docMk/>
            <pc:sldMk cId="3126174609" sldId="260"/>
            <ac:spMk id="8" creationId="{44C144DC-A308-4939-8FB7-18C76E7CD6AD}"/>
          </ac:spMkLst>
        </pc:spChg>
        <pc:picChg chg="mod">
          <ac:chgData name="Robin Tannenberg" userId="989a39b0e01aaf02" providerId="LiveId" clId="{1546CA10-DBAA-4749-95C8-1EE4D1BDF92E}" dt="2021-11-20T19:11:44.689" v="7" actId="1076"/>
          <ac:picMkLst>
            <pc:docMk/>
            <pc:sldMk cId="3126174609" sldId="260"/>
            <ac:picMk id="10" creationId="{A91203C0-5B8B-4541-97F8-E44CCCC7519C}"/>
          </ac:picMkLst>
        </pc:picChg>
      </pc:sldChg>
      <pc:sldMasterChg chg="modSldLayout">
        <pc:chgData name="Robin Tannenberg" userId="989a39b0e01aaf02" providerId="LiveId" clId="{1546CA10-DBAA-4749-95C8-1EE4D1BDF92E}" dt="2021-11-20T19:10:57.409" v="2" actId="478"/>
        <pc:sldMasterMkLst>
          <pc:docMk/>
          <pc:sldMasterMk cId="1418832476" sldId="2147483660"/>
        </pc:sldMasterMkLst>
        <pc:sldLayoutChg chg="addSp delSp mod">
          <pc:chgData name="Robin Tannenberg" userId="989a39b0e01aaf02" providerId="LiveId" clId="{1546CA10-DBAA-4749-95C8-1EE4D1BDF92E}" dt="2021-11-20T19:10:57.409" v="2" actId="478"/>
          <pc:sldLayoutMkLst>
            <pc:docMk/>
            <pc:sldMasterMk cId="1418832476" sldId="2147483660"/>
            <pc:sldLayoutMk cId="5801984" sldId="2147483665"/>
          </pc:sldLayoutMkLst>
          <pc:spChg chg="add del">
            <ac:chgData name="Robin Tannenberg" userId="989a39b0e01aaf02" providerId="LiveId" clId="{1546CA10-DBAA-4749-95C8-1EE4D1BDF92E}" dt="2021-11-20T19:10:57.409" v="2" actId="478"/>
            <ac:spMkLst>
              <pc:docMk/>
              <pc:sldMasterMk cId="1418832476" sldId="2147483660"/>
              <pc:sldLayoutMk cId="5801984" sldId="2147483665"/>
              <ac:spMk id="5" creationId="{229B7C33-D641-428D-ABAC-0EA9F676F91B}"/>
            </ac:spMkLst>
          </pc:spChg>
          <pc:spChg chg="add del">
            <ac:chgData name="Robin Tannenberg" userId="989a39b0e01aaf02" providerId="LiveId" clId="{1546CA10-DBAA-4749-95C8-1EE4D1BDF92E}" dt="2021-11-20T19:10:57.409" v="2" actId="478"/>
            <ac:spMkLst>
              <pc:docMk/>
              <pc:sldMasterMk cId="1418832476" sldId="2147483660"/>
              <pc:sldLayoutMk cId="5801984" sldId="2147483665"/>
              <ac:spMk id="6" creationId="{E8C7079A-AECD-422A-ACA0-83B17AAE1F4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2606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6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18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0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09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9078"/>
            <a:ext cx="5181600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181600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9B7C33-D641-428D-ABAC-0EA9F676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F6F9-F8F7-4C2D-B2B8-4626B8557C0F}" type="datetimeFigureOut">
              <a:rPr lang="de-DE" smtClean="0"/>
              <a:t>28.01.2024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C7079A-AECD-422A-ACA0-83B17AAE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3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DcDvF0aS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8.14 Notausstiegshilfe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0CE3E2-0FC8-43C5-A5CD-1AC1B5251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tyres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/>
              <a:t>8.14	</a:t>
            </a:r>
            <a:r>
              <a:rPr lang="de-DE" dirty="0" err="1"/>
              <a:t>Notaustiegshilfen</a:t>
            </a:r>
            <a:r>
              <a:rPr lang="de-DE" dirty="0"/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Emergency bail-out aid</a:t>
            </a:r>
            <a:endParaRPr lang="de-DE" sz="16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00C1FC-D8D7-7EB9-DB35-836144BBD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88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02C8F7B-B314-7EEC-D05C-F0D14D76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Notausstiegshilfen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6170573-1920-5C43-D4E9-DE5204FF3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Notausstiegshilfen sind alle Vorrichtungen, die den Ausstieg erleichtern. </a:t>
            </a:r>
          </a:p>
          <a:p>
            <a:r>
              <a:rPr lang="de-DE" dirty="0"/>
              <a:t>Wir kennen den Haubennotabwurf, einige Segelflugzeuge haben Griffe, an denen du dich hochziehen und abstoßen kannst und das eigentliche Abwerfen der Cockpithaube sollte dir bekannt sein.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A5318-809D-A905-3140-0329521E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A8659AF-6C91-DF6C-5B2A-B601DE7A1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02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EE23F-5823-2541-4B80-7A6B9E68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Rögerhaken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F211E-A4A4-321F-DF1F-4CBB41B8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den späten 1980er Jahren wurde festgestellt, dass beim Notabwurf der Haube, je nach Konstruktion, diese oft unkontrolliert herumschlug, verklemmte oder sich nicht abwerfen ließ.</a:t>
            </a:r>
          </a:p>
          <a:p>
            <a:r>
              <a:rPr lang="de-DE" dirty="0"/>
              <a:t>Entsprechende Versuche der FH Aachen führten schließlich 1990 zur Einführung des von Wolf Röger entwickelten "</a:t>
            </a:r>
            <a:r>
              <a:rPr lang="de-DE" dirty="0" err="1"/>
              <a:t>Rögerhakens</a:t>
            </a:r>
            <a:r>
              <a:rPr lang="de-DE" dirty="0"/>
              <a:t>", der inzwischen bei allen Neukonstruktionen mit einer nach vorne aufklappbaren Haube vorgeschrieben ist.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BFF50-AB8F-C9FA-8DB0-584C39D7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153DDA-6C3F-6FB2-B57E-76D7C74C5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14AA30-5C45-307F-FACC-8F1CE145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6" y="2484369"/>
            <a:ext cx="6932428" cy="33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AAA14-FE52-4C5A-AFF2-751F84BF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Der schnelle Notausstieg wird in der Regel durch mehrere Faktoren erschwert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C144DC-A308-4939-8FB7-18C76E7C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Niedrige, für den Notausstieg ungünstige Sitzposition</a:t>
            </a:r>
          </a:p>
          <a:p>
            <a:r>
              <a:rPr lang="de-DE" dirty="0"/>
              <a:t>Enge Cockpits erschweren das Aufrichten des Oberkörpers mit den Armen</a:t>
            </a:r>
          </a:p>
          <a:p>
            <a:r>
              <a:rPr lang="de-DE" dirty="0"/>
              <a:t>Hohe Beschleunigungslasten von teilweise deutlich über 2g</a:t>
            </a:r>
          </a:p>
          <a:p>
            <a:r>
              <a:rPr lang="de-DE" dirty="0"/>
              <a:t>Körperliche Verfassung des Piloten oder auch Verletzung nach einer Kollision.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Abhilfe schafft das NOAH-System. Es ermöglicht dem Piloten den Notausstieg in kürzester Zeit!</a:t>
            </a:r>
          </a:p>
        </p:txBody>
      </p:sp>
      <p:pic>
        <p:nvPicPr>
          <p:cNvPr id="1026" name="Picture 2" descr="8 14 Notausstieg">
            <a:extLst>
              <a:ext uri="{FF2B5EF4-FFF2-40B4-BE49-F238E27FC236}">
                <a16:creationId xmlns:a16="http://schemas.microsoft.com/office/drawing/2014/main" id="{CE72E3A1-A1FE-3766-932C-3F124374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" y="2748642"/>
            <a:ext cx="10887740" cy="26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D8148-2C20-45A4-8172-FA04FF22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Das NOAH-System ermöglicht dem Piloten den Notausstieg in kürzester Zeit.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7C8794-0F94-4E52-A12D-8DBBBF888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815" y="1547269"/>
            <a:ext cx="8840918" cy="49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F0849F-80E8-4274-BACB-3AA258B48B71}"/>
              </a:ext>
            </a:extLst>
          </p:cNvPr>
          <p:cNvSpPr txBox="1"/>
          <p:nvPr/>
        </p:nvSpPr>
        <p:spPr>
          <a:xfrm>
            <a:off x="6687239" y="2296018"/>
            <a:ext cx="19071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Haubennotabwurf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21F167-4B6A-45EF-8FBB-AFD676CBA3D1}"/>
              </a:ext>
            </a:extLst>
          </p:cNvPr>
          <p:cNvSpPr txBox="1"/>
          <p:nvPr/>
        </p:nvSpPr>
        <p:spPr>
          <a:xfrm>
            <a:off x="6965535" y="2845983"/>
            <a:ext cx="27190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Hebel für Notausstiegshilfe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8866F7-4305-4638-BA1E-9AF4C55BB016}"/>
              </a:ext>
            </a:extLst>
          </p:cNvPr>
          <p:cNvSpPr txBox="1"/>
          <p:nvPr/>
        </p:nvSpPr>
        <p:spPr>
          <a:xfrm>
            <a:off x="7325663" y="3302640"/>
            <a:ext cx="2860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Bowdenzug zum Auslösemechanismus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506D77-3A0B-4E69-866E-FD522CC86F8B}"/>
              </a:ext>
            </a:extLst>
          </p:cNvPr>
          <p:cNvSpPr txBox="1"/>
          <p:nvPr/>
        </p:nvSpPr>
        <p:spPr>
          <a:xfrm>
            <a:off x="7640801" y="4169255"/>
            <a:ext cx="25450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Bowdenzug zur Druckflasche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16461D-94BB-4097-AF8C-C5D2E686E095}"/>
              </a:ext>
            </a:extLst>
          </p:cNvPr>
          <p:cNvSpPr txBox="1"/>
          <p:nvPr/>
        </p:nvSpPr>
        <p:spPr>
          <a:xfrm>
            <a:off x="5944524" y="5257772"/>
            <a:ext cx="19071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Gasflasche mit 200 bar Druck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AD661C-DA10-472E-BCA7-92CEE5DD2470}"/>
              </a:ext>
            </a:extLst>
          </p:cNvPr>
          <p:cNvSpPr txBox="1"/>
          <p:nvPr/>
        </p:nvSpPr>
        <p:spPr>
          <a:xfrm>
            <a:off x="2814889" y="4630920"/>
            <a:ext cx="1464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Luftkissen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634B7F-9213-4179-8EEC-CE419314F077}"/>
              </a:ext>
            </a:extLst>
          </p:cNvPr>
          <p:cNvSpPr txBox="1"/>
          <p:nvPr/>
        </p:nvSpPr>
        <p:spPr>
          <a:xfrm>
            <a:off x="1644787" y="5211605"/>
            <a:ext cx="28889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Luftschlauch zum Luftkissen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293999-44DC-4E81-6C5F-7BCB865B02F5}"/>
              </a:ext>
            </a:extLst>
          </p:cNvPr>
          <p:cNvSpPr txBox="1"/>
          <p:nvPr/>
        </p:nvSpPr>
        <p:spPr>
          <a:xfrm>
            <a:off x="212651" y="971107"/>
            <a:ext cx="11554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effectLst/>
                <a:latin typeface="arial" panose="020B0604020202020204" pitchFamily="34" charset="0"/>
              </a:rPr>
              <a:t>Die Funktionsweise ist im Film (</a:t>
            </a:r>
            <a:r>
              <a:rPr lang="de-DE" b="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https://youtu.be/paDcDvF0aSM</a:t>
            </a:r>
            <a:r>
              <a:rPr lang="de-DE" b="0" i="0" dirty="0">
                <a:effectLst/>
                <a:latin typeface="arial" panose="020B0604020202020204" pitchFamily="34" charset="0"/>
              </a:rPr>
              <a:t>) anschaulich dargestellt.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3188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Breitbild</PresentationFormat>
  <Paragraphs>62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</vt:lpstr>
      <vt:lpstr>Arial Rounded MT Bold</vt:lpstr>
      <vt:lpstr>Calibri</vt:lpstr>
      <vt:lpstr>Calibri Light</vt:lpstr>
      <vt:lpstr>1_Office</vt:lpstr>
      <vt:lpstr>8.14 Notausstiegshilfe </vt:lpstr>
      <vt:lpstr>Inhalt</vt:lpstr>
      <vt:lpstr>Notausstiegshilfen</vt:lpstr>
      <vt:lpstr>Rögerhaken</vt:lpstr>
      <vt:lpstr>Der schnelle Notausstieg wird in der Regel durch mehrere Faktoren erschwert</vt:lpstr>
      <vt:lpstr>Das NOAH-System ermöglicht dem Piloten den Notausstieg in kürzester Zeit.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Robin Tannenberg</cp:lastModifiedBy>
  <cp:revision>2</cp:revision>
  <dcterms:created xsi:type="dcterms:W3CDTF">2021-10-14T16:59:56Z</dcterms:created>
  <dcterms:modified xsi:type="dcterms:W3CDTF">2024-01-28T22:49:35Z</dcterms:modified>
</cp:coreProperties>
</file>