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270" r:id="rId4"/>
    <p:sldId id="503" r:id="rId5"/>
    <p:sldId id="257" r:id="rId6"/>
    <p:sldId id="258" r:id="rId7"/>
    <p:sldId id="504" r:id="rId8"/>
    <p:sldId id="260" r:id="rId9"/>
    <p:sldId id="499" r:id="rId10"/>
    <p:sldId id="502" r:id="rId11"/>
    <p:sldId id="500" r:id="rId12"/>
    <p:sldId id="501" r:id="rId13"/>
    <p:sldId id="513" r:id="rId14"/>
    <p:sldId id="505" r:id="rId15"/>
    <p:sldId id="262" r:id="rId16"/>
    <p:sldId id="263" r:id="rId17"/>
    <p:sldId id="512" r:id="rId18"/>
    <p:sldId id="509" r:id="rId19"/>
    <p:sldId id="510" r:id="rId20"/>
    <p:sldId id="511" r:id="rId21"/>
    <p:sldId id="261" r:id="rId22"/>
    <p:sldId id="264" r:id="rId23"/>
    <p:sldId id="508" r:id="rId2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6A7AF6-622B-4D6F-B4F5-E4C077A3D469}" v="43" dt="2024-01-14T22:38:50.3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68" y="340"/>
      </p:cViewPr>
      <p:guideLst/>
    </p:cSldViewPr>
  </p:slideViewPr>
  <p:notesTextViewPr>
    <p:cViewPr>
      <p:scale>
        <a:sx n="1" d="1"/>
        <a:sy n="1" d="1"/>
      </p:scale>
      <p:origin x="0" y="0"/>
    </p:cViewPr>
  </p:notesTextViewPr>
  <p:sorterViewPr>
    <p:cViewPr>
      <p:scale>
        <a:sx n="100" d="100"/>
        <a:sy n="100" d="100"/>
      </p:scale>
      <p:origin x="0" y="-9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 Tannenberg" userId="989a39b0e01aaf02" providerId="LiveId" clId="{616A7AF6-622B-4D6F-B4F5-E4C077A3D469}"/>
    <pc:docChg chg="undo custSel addSld delSld modSld sldOrd">
      <pc:chgData name="Robin Tannenberg" userId="989a39b0e01aaf02" providerId="LiveId" clId="{616A7AF6-622B-4D6F-B4F5-E4C077A3D469}" dt="2024-01-14T22:40:23.912" v="399" actId="1076"/>
      <pc:docMkLst>
        <pc:docMk/>
      </pc:docMkLst>
      <pc:sldChg chg="modSp">
        <pc:chgData name="Robin Tannenberg" userId="989a39b0e01aaf02" providerId="LiveId" clId="{616A7AF6-622B-4D6F-B4F5-E4C077A3D469}" dt="2021-11-20T18:51:17.497" v="0"/>
        <pc:sldMkLst>
          <pc:docMk/>
          <pc:sldMk cId="333879996" sldId="256"/>
        </pc:sldMkLst>
        <pc:spChg chg="mod">
          <ac:chgData name="Robin Tannenberg" userId="989a39b0e01aaf02" providerId="LiveId" clId="{616A7AF6-622B-4D6F-B4F5-E4C077A3D469}" dt="2021-11-20T18:51:17.497" v="0"/>
          <ac:spMkLst>
            <pc:docMk/>
            <pc:sldMk cId="333879996" sldId="256"/>
            <ac:spMk id="2" creationId="{7DAAE7D6-54AD-4F46-8FCD-0D65389AEFFC}"/>
          </ac:spMkLst>
        </pc:spChg>
        <pc:spChg chg="mod">
          <ac:chgData name="Robin Tannenberg" userId="989a39b0e01aaf02" providerId="LiveId" clId="{616A7AF6-622B-4D6F-B4F5-E4C077A3D469}" dt="2021-11-20T18:51:17.497" v="0"/>
          <ac:spMkLst>
            <pc:docMk/>
            <pc:sldMk cId="333879996" sldId="256"/>
            <ac:spMk id="3" creationId="{EC0CE3E2-0FC8-43C5-A5CD-1AC1B525115E}"/>
          </ac:spMkLst>
        </pc:spChg>
      </pc:sldChg>
      <pc:sldChg chg="modSp mod ord">
        <pc:chgData name="Robin Tannenberg" userId="989a39b0e01aaf02" providerId="LiveId" clId="{616A7AF6-622B-4D6F-B4F5-E4C077A3D469}" dt="2024-01-14T21:14:16.381" v="70"/>
        <pc:sldMkLst>
          <pc:docMk/>
          <pc:sldMk cId="1473612254" sldId="257"/>
        </pc:sldMkLst>
        <pc:spChg chg="mod">
          <ac:chgData name="Robin Tannenberg" userId="989a39b0e01aaf02" providerId="LiveId" clId="{616A7AF6-622B-4D6F-B4F5-E4C077A3D469}" dt="2021-11-20T18:51:17.548" v="1" actId="27636"/>
          <ac:spMkLst>
            <pc:docMk/>
            <pc:sldMk cId="1473612254" sldId="257"/>
            <ac:spMk id="2" creationId="{29F95242-023D-43EA-ACFB-72546055FBFA}"/>
          </ac:spMkLst>
        </pc:spChg>
      </pc:sldChg>
      <pc:sldChg chg="modSp mod ord">
        <pc:chgData name="Robin Tannenberg" userId="989a39b0e01aaf02" providerId="LiveId" clId="{616A7AF6-622B-4D6F-B4F5-E4C077A3D469}" dt="2024-01-14T21:15:02.663" v="75"/>
        <pc:sldMkLst>
          <pc:docMk/>
          <pc:sldMk cId="854393568" sldId="258"/>
        </pc:sldMkLst>
        <pc:spChg chg="mod">
          <ac:chgData name="Robin Tannenberg" userId="989a39b0e01aaf02" providerId="LiveId" clId="{616A7AF6-622B-4D6F-B4F5-E4C077A3D469}" dt="2021-12-19T18:49:21.921" v="12" actId="404"/>
          <ac:spMkLst>
            <pc:docMk/>
            <pc:sldMk cId="854393568" sldId="258"/>
            <ac:spMk id="2" creationId="{3EC95EC0-F0E8-43C5-9CBC-D34C39E1C8BE}"/>
          </ac:spMkLst>
        </pc:spChg>
        <pc:graphicFrameChg chg="mod">
          <ac:chgData name="Robin Tannenberg" userId="989a39b0e01aaf02" providerId="LiveId" clId="{616A7AF6-622B-4D6F-B4F5-E4C077A3D469}" dt="2021-12-19T18:50:08.913" v="14" actId="688"/>
          <ac:graphicFrameMkLst>
            <pc:docMk/>
            <pc:sldMk cId="854393568" sldId="258"/>
            <ac:graphicFrameMk id="4" creationId="{BA2D168C-9B1A-4C22-83FB-45A98A71A7A4}"/>
          </ac:graphicFrameMkLst>
        </pc:graphicFrameChg>
        <pc:cxnChg chg="mod">
          <ac:chgData name="Robin Tannenberg" userId="989a39b0e01aaf02" providerId="LiveId" clId="{616A7AF6-622B-4D6F-B4F5-E4C077A3D469}" dt="2021-12-19T18:50:16.697" v="15" actId="14100"/>
          <ac:cxnSpMkLst>
            <pc:docMk/>
            <pc:sldMk cId="854393568" sldId="258"/>
            <ac:cxnSpMk id="8" creationId="{7F27C4BD-20E5-405D-A106-C09044202FB9}"/>
          </ac:cxnSpMkLst>
        </pc:cxnChg>
      </pc:sldChg>
      <pc:sldChg chg="modSp add del mod ord">
        <pc:chgData name="Robin Tannenberg" userId="989a39b0e01aaf02" providerId="LiveId" clId="{616A7AF6-622B-4D6F-B4F5-E4C077A3D469}" dt="2024-01-14T21:14:49.862" v="73" actId="47"/>
        <pc:sldMkLst>
          <pc:docMk/>
          <pc:sldMk cId="2922993641" sldId="259"/>
        </pc:sldMkLst>
        <pc:spChg chg="mod">
          <ac:chgData name="Robin Tannenberg" userId="989a39b0e01aaf02" providerId="LiveId" clId="{616A7AF6-622B-4D6F-B4F5-E4C077A3D469}" dt="2021-11-20T18:51:17.548" v="2" actId="27636"/>
          <ac:spMkLst>
            <pc:docMk/>
            <pc:sldMk cId="2922993641" sldId="259"/>
            <ac:spMk id="2" creationId="{A772C64D-CD15-47B3-90AD-DC628314A695}"/>
          </ac:spMkLst>
        </pc:spChg>
      </pc:sldChg>
      <pc:sldChg chg="delSp modSp mod ord">
        <pc:chgData name="Robin Tannenberg" userId="989a39b0e01aaf02" providerId="LiveId" clId="{616A7AF6-622B-4D6F-B4F5-E4C077A3D469}" dt="2024-01-14T21:19:44.253" v="85" actId="1076"/>
        <pc:sldMkLst>
          <pc:docMk/>
          <pc:sldMk cId="2723830813" sldId="260"/>
        </pc:sldMkLst>
        <pc:spChg chg="mod">
          <ac:chgData name="Robin Tannenberg" userId="989a39b0e01aaf02" providerId="LiveId" clId="{616A7AF6-622B-4D6F-B4F5-E4C077A3D469}" dt="2021-11-20T18:51:17.561" v="4" actId="27636"/>
          <ac:spMkLst>
            <pc:docMk/>
            <pc:sldMk cId="2723830813" sldId="260"/>
            <ac:spMk id="2" creationId="{332D26C6-3D4C-4867-9554-21FD5A97619F}"/>
          </ac:spMkLst>
        </pc:spChg>
        <pc:spChg chg="del mod">
          <ac:chgData name="Robin Tannenberg" userId="989a39b0e01aaf02" providerId="LiveId" clId="{616A7AF6-622B-4D6F-B4F5-E4C077A3D469}" dt="2021-12-19T18:50:30.656" v="16" actId="478"/>
          <ac:spMkLst>
            <pc:docMk/>
            <pc:sldMk cId="2723830813" sldId="260"/>
            <ac:spMk id="3" creationId="{8A410EC7-3F1A-4DE0-8369-106F57ECBDEB}"/>
          </ac:spMkLst>
        </pc:spChg>
        <pc:spChg chg="mod">
          <ac:chgData name="Robin Tannenberg" userId="989a39b0e01aaf02" providerId="LiveId" clId="{616A7AF6-622B-4D6F-B4F5-E4C077A3D469}" dt="2024-01-14T21:19:44.253" v="85" actId="1076"/>
          <ac:spMkLst>
            <pc:docMk/>
            <pc:sldMk cId="2723830813" sldId="260"/>
            <ac:spMk id="7" creationId="{65D73DCE-753A-4120-9707-EA73286BEBAF}"/>
          </ac:spMkLst>
        </pc:spChg>
      </pc:sldChg>
      <pc:sldChg chg="delSp modSp mod ord">
        <pc:chgData name="Robin Tannenberg" userId="989a39b0e01aaf02" providerId="LiveId" clId="{616A7AF6-622B-4D6F-B4F5-E4C077A3D469}" dt="2024-01-14T22:40:23.912" v="399" actId="1076"/>
        <pc:sldMkLst>
          <pc:docMk/>
          <pc:sldMk cId="1362472867" sldId="261"/>
        </pc:sldMkLst>
        <pc:spChg chg="mod">
          <ac:chgData name="Robin Tannenberg" userId="989a39b0e01aaf02" providerId="LiveId" clId="{616A7AF6-622B-4D6F-B4F5-E4C077A3D469}" dt="2021-11-20T18:51:17.561" v="5" actId="27636"/>
          <ac:spMkLst>
            <pc:docMk/>
            <pc:sldMk cId="1362472867" sldId="261"/>
            <ac:spMk id="2" creationId="{AE410E57-685F-4A30-A175-864E54F319FC}"/>
          </ac:spMkLst>
        </pc:spChg>
        <pc:spChg chg="del mod">
          <ac:chgData name="Robin Tannenberg" userId="989a39b0e01aaf02" providerId="LiveId" clId="{616A7AF6-622B-4D6F-B4F5-E4C077A3D469}" dt="2021-12-19T18:50:38.907" v="17" actId="478"/>
          <ac:spMkLst>
            <pc:docMk/>
            <pc:sldMk cId="1362472867" sldId="261"/>
            <ac:spMk id="3" creationId="{83466134-2C1A-400C-8232-85C0FF09EB80}"/>
          </ac:spMkLst>
        </pc:spChg>
        <pc:spChg chg="mod">
          <ac:chgData name="Robin Tannenberg" userId="989a39b0e01aaf02" providerId="LiveId" clId="{616A7AF6-622B-4D6F-B4F5-E4C077A3D469}" dt="2024-01-14T22:40:23.912" v="399" actId="1076"/>
          <ac:spMkLst>
            <pc:docMk/>
            <pc:sldMk cId="1362472867" sldId="261"/>
            <ac:spMk id="4" creationId="{87138C99-BB72-4D8C-A137-6F69B6CF3FF3}"/>
          </ac:spMkLst>
        </pc:spChg>
        <pc:spChg chg="mod">
          <ac:chgData name="Robin Tannenberg" userId="989a39b0e01aaf02" providerId="LiveId" clId="{616A7AF6-622B-4D6F-B4F5-E4C077A3D469}" dt="2024-01-14T22:40:23.912" v="399" actId="1076"/>
          <ac:spMkLst>
            <pc:docMk/>
            <pc:sldMk cId="1362472867" sldId="261"/>
            <ac:spMk id="7" creationId="{4F588968-D147-4694-BA24-3274B9047817}"/>
          </ac:spMkLst>
        </pc:spChg>
        <pc:spChg chg="mod">
          <ac:chgData name="Robin Tannenberg" userId="989a39b0e01aaf02" providerId="LiveId" clId="{616A7AF6-622B-4D6F-B4F5-E4C077A3D469}" dt="2024-01-14T22:40:23.912" v="399" actId="1076"/>
          <ac:spMkLst>
            <pc:docMk/>
            <pc:sldMk cId="1362472867" sldId="261"/>
            <ac:spMk id="8" creationId="{1F17496B-6FD2-4215-9856-6390218B410C}"/>
          </ac:spMkLst>
        </pc:spChg>
        <pc:spChg chg="mod">
          <ac:chgData name="Robin Tannenberg" userId="989a39b0e01aaf02" providerId="LiveId" clId="{616A7AF6-622B-4D6F-B4F5-E4C077A3D469}" dt="2024-01-14T22:40:23.912" v="399" actId="1076"/>
          <ac:spMkLst>
            <pc:docMk/>
            <pc:sldMk cId="1362472867" sldId="261"/>
            <ac:spMk id="9" creationId="{3A5826A9-1E1B-413D-B8FA-3C85DD771EDB}"/>
          </ac:spMkLst>
        </pc:spChg>
        <pc:picChg chg="mod">
          <ac:chgData name="Robin Tannenberg" userId="989a39b0e01aaf02" providerId="LiveId" clId="{616A7AF6-622B-4D6F-B4F5-E4C077A3D469}" dt="2024-01-14T22:40:23.912" v="399" actId="1076"/>
          <ac:picMkLst>
            <pc:docMk/>
            <pc:sldMk cId="1362472867" sldId="261"/>
            <ac:picMk id="5" creationId="{1A316F27-891B-4D77-A3A1-7A69DD6E0F8A}"/>
          </ac:picMkLst>
        </pc:picChg>
        <pc:picChg chg="mod">
          <ac:chgData name="Robin Tannenberg" userId="989a39b0e01aaf02" providerId="LiveId" clId="{616A7AF6-622B-4D6F-B4F5-E4C077A3D469}" dt="2024-01-14T22:40:23.912" v="399" actId="1076"/>
          <ac:picMkLst>
            <pc:docMk/>
            <pc:sldMk cId="1362472867" sldId="261"/>
            <ac:picMk id="6" creationId="{453CFC92-33C7-40C9-8459-FCE0B7D125C4}"/>
          </ac:picMkLst>
        </pc:picChg>
      </pc:sldChg>
      <pc:sldChg chg="addSp modSp mod ord">
        <pc:chgData name="Robin Tannenberg" userId="989a39b0e01aaf02" providerId="LiveId" clId="{616A7AF6-622B-4D6F-B4F5-E4C077A3D469}" dt="2024-01-14T21:31:54.223" v="134" actId="1076"/>
        <pc:sldMkLst>
          <pc:docMk/>
          <pc:sldMk cId="1199010450" sldId="262"/>
        </pc:sldMkLst>
        <pc:spChg chg="mod">
          <ac:chgData name="Robin Tannenberg" userId="989a39b0e01aaf02" providerId="LiveId" clId="{616A7AF6-622B-4D6F-B4F5-E4C077A3D469}" dt="2021-11-20T18:51:17.568" v="6" actId="27636"/>
          <ac:spMkLst>
            <pc:docMk/>
            <pc:sldMk cId="1199010450" sldId="262"/>
            <ac:spMk id="2" creationId="{BA22C8AC-8DFB-4528-8350-73322221A1AF}"/>
          </ac:spMkLst>
        </pc:spChg>
        <pc:spChg chg="add mod">
          <ac:chgData name="Robin Tannenberg" userId="989a39b0e01aaf02" providerId="LiveId" clId="{616A7AF6-622B-4D6F-B4F5-E4C077A3D469}" dt="2024-01-14T21:31:54.223" v="134" actId="1076"/>
          <ac:spMkLst>
            <pc:docMk/>
            <pc:sldMk cId="1199010450" sldId="262"/>
            <ac:spMk id="7" creationId="{A9DCDCA0-9D0B-939F-FB2A-B30C9E2777BB}"/>
          </ac:spMkLst>
        </pc:spChg>
      </pc:sldChg>
      <pc:sldChg chg="addSp modSp mod ord">
        <pc:chgData name="Robin Tannenberg" userId="989a39b0e01aaf02" providerId="LiveId" clId="{616A7AF6-622B-4D6F-B4F5-E4C077A3D469}" dt="2024-01-14T21:34:01.421" v="152" actId="1076"/>
        <pc:sldMkLst>
          <pc:docMk/>
          <pc:sldMk cId="918566551" sldId="263"/>
        </pc:sldMkLst>
        <pc:spChg chg="mod">
          <ac:chgData name="Robin Tannenberg" userId="989a39b0e01aaf02" providerId="LiveId" clId="{616A7AF6-622B-4D6F-B4F5-E4C077A3D469}" dt="2021-11-20T18:51:17.568" v="7" actId="27636"/>
          <ac:spMkLst>
            <pc:docMk/>
            <pc:sldMk cId="918566551" sldId="263"/>
            <ac:spMk id="2" creationId="{E2D316AA-68D1-43A8-93CD-BCEE8F45D7EC}"/>
          </ac:spMkLst>
        </pc:spChg>
        <pc:spChg chg="add mod">
          <ac:chgData name="Robin Tannenberg" userId="989a39b0e01aaf02" providerId="LiveId" clId="{616A7AF6-622B-4D6F-B4F5-E4C077A3D469}" dt="2024-01-14T21:33:44.141" v="147" actId="14100"/>
          <ac:spMkLst>
            <pc:docMk/>
            <pc:sldMk cId="918566551" sldId="263"/>
            <ac:spMk id="4" creationId="{43EBC705-CBC0-B99E-CE38-8242BA05DBF8}"/>
          </ac:spMkLst>
        </pc:spChg>
        <pc:picChg chg="mod">
          <ac:chgData name="Robin Tannenberg" userId="989a39b0e01aaf02" providerId="LiveId" clId="{616A7AF6-622B-4D6F-B4F5-E4C077A3D469}" dt="2024-01-14T21:34:01.421" v="152" actId="1076"/>
          <ac:picMkLst>
            <pc:docMk/>
            <pc:sldMk cId="918566551" sldId="263"/>
            <ac:picMk id="5" creationId="{676D3A69-11E9-4CAF-A0AA-F44EA6407E10}"/>
          </ac:picMkLst>
        </pc:picChg>
        <pc:picChg chg="mod">
          <ac:chgData name="Robin Tannenberg" userId="989a39b0e01aaf02" providerId="LiveId" clId="{616A7AF6-622B-4D6F-B4F5-E4C077A3D469}" dt="2024-01-14T21:33:47.890" v="148" actId="1076"/>
          <ac:picMkLst>
            <pc:docMk/>
            <pc:sldMk cId="918566551" sldId="263"/>
            <ac:picMk id="2050" creationId="{18D41B11-000D-4036-8634-51509976DDC8}"/>
          </ac:picMkLst>
        </pc:picChg>
      </pc:sldChg>
      <pc:sldChg chg="modSp mod">
        <pc:chgData name="Robin Tannenberg" userId="989a39b0e01aaf02" providerId="LiveId" clId="{616A7AF6-622B-4D6F-B4F5-E4C077A3D469}" dt="2021-11-20T18:51:17.582" v="10" actId="27636"/>
        <pc:sldMkLst>
          <pc:docMk/>
          <pc:sldMk cId="2395657619" sldId="264"/>
        </pc:sldMkLst>
        <pc:spChg chg="mod">
          <ac:chgData name="Robin Tannenberg" userId="989a39b0e01aaf02" providerId="LiveId" clId="{616A7AF6-622B-4D6F-B4F5-E4C077A3D469}" dt="2021-11-20T18:51:17.582" v="10" actId="27636"/>
          <ac:spMkLst>
            <pc:docMk/>
            <pc:sldMk cId="2395657619" sldId="264"/>
            <ac:spMk id="2" creationId="{FBE20CD3-B4B6-4B37-A8B4-DF66A45E0137}"/>
          </ac:spMkLst>
        </pc:spChg>
        <pc:picChg chg="mod">
          <ac:chgData name="Robin Tannenberg" userId="989a39b0e01aaf02" providerId="LiveId" clId="{616A7AF6-622B-4D6F-B4F5-E4C077A3D469}" dt="2021-11-20T18:51:17.497" v="0"/>
          <ac:picMkLst>
            <pc:docMk/>
            <pc:sldMk cId="2395657619" sldId="264"/>
            <ac:picMk id="1026" creationId="{15B08006-DAF6-430D-9524-1A92002CFFB2}"/>
          </ac:picMkLst>
        </pc:picChg>
      </pc:sldChg>
      <pc:sldChg chg="delSp modSp del mod">
        <pc:chgData name="Robin Tannenberg" userId="989a39b0e01aaf02" providerId="LiveId" clId="{616A7AF6-622B-4D6F-B4F5-E4C077A3D469}" dt="2024-01-14T21:31:10.926" v="130" actId="47"/>
        <pc:sldMkLst>
          <pc:docMk/>
          <pc:sldMk cId="1074041688" sldId="265"/>
        </pc:sldMkLst>
        <pc:spChg chg="mod">
          <ac:chgData name="Robin Tannenberg" userId="989a39b0e01aaf02" providerId="LiveId" clId="{616A7AF6-622B-4D6F-B4F5-E4C077A3D469}" dt="2021-11-20T18:51:17.577" v="8" actId="27636"/>
          <ac:spMkLst>
            <pc:docMk/>
            <pc:sldMk cId="1074041688" sldId="265"/>
            <ac:spMk id="2" creationId="{0D34225E-DEA6-4B9B-B743-CF4ADE1E22A3}"/>
          </ac:spMkLst>
        </pc:spChg>
        <pc:spChg chg="del mod">
          <ac:chgData name="Robin Tannenberg" userId="989a39b0e01aaf02" providerId="LiveId" clId="{616A7AF6-622B-4D6F-B4F5-E4C077A3D469}" dt="2021-12-19T18:50:58.749" v="18" actId="478"/>
          <ac:spMkLst>
            <pc:docMk/>
            <pc:sldMk cId="1074041688" sldId="265"/>
            <ac:spMk id="3" creationId="{CC5F7244-6AE8-40A8-9DBE-97FAFAA4032F}"/>
          </ac:spMkLst>
        </pc:spChg>
      </pc:sldChg>
      <pc:sldChg chg="modSp del mod">
        <pc:chgData name="Robin Tannenberg" userId="989a39b0e01aaf02" providerId="LiveId" clId="{616A7AF6-622B-4D6F-B4F5-E4C077A3D469}" dt="2024-01-14T21:24:08.016" v="97" actId="47"/>
        <pc:sldMkLst>
          <pc:docMk/>
          <pc:sldMk cId="3371866427" sldId="266"/>
        </pc:sldMkLst>
        <pc:spChg chg="mod">
          <ac:chgData name="Robin Tannenberg" userId="989a39b0e01aaf02" providerId="LiveId" clId="{616A7AF6-622B-4D6F-B4F5-E4C077A3D469}" dt="2021-12-19T18:51:15.648" v="20" actId="404"/>
          <ac:spMkLst>
            <pc:docMk/>
            <pc:sldMk cId="3371866427" sldId="266"/>
            <ac:spMk id="2" creationId="{9F451A81-0DB1-4F0E-AD7C-EE3BF58743E2}"/>
          </ac:spMkLst>
        </pc:spChg>
        <pc:spChg chg="mod">
          <ac:chgData name="Robin Tannenberg" userId="989a39b0e01aaf02" providerId="LiveId" clId="{616A7AF6-622B-4D6F-B4F5-E4C077A3D469}" dt="2021-11-20T18:51:17.497" v="0"/>
          <ac:spMkLst>
            <pc:docMk/>
            <pc:sldMk cId="3371866427" sldId="266"/>
            <ac:spMk id="3" creationId="{8A00CAC4-42BC-4262-9640-985162A5D234}"/>
          </ac:spMkLst>
        </pc:spChg>
      </pc:sldChg>
      <pc:sldChg chg="delSp modSp del mod">
        <pc:chgData name="Robin Tannenberg" userId="989a39b0e01aaf02" providerId="LiveId" clId="{616A7AF6-622B-4D6F-B4F5-E4C077A3D469}" dt="2024-01-14T21:23:34.265" v="96" actId="47"/>
        <pc:sldMkLst>
          <pc:docMk/>
          <pc:sldMk cId="1011756232" sldId="267"/>
        </pc:sldMkLst>
        <pc:spChg chg="mod">
          <ac:chgData name="Robin Tannenberg" userId="989a39b0e01aaf02" providerId="LiveId" clId="{616A7AF6-622B-4D6F-B4F5-E4C077A3D469}" dt="2021-11-20T18:51:17.580" v="9" actId="27636"/>
          <ac:spMkLst>
            <pc:docMk/>
            <pc:sldMk cId="1011756232" sldId="267"/>
            <ac:spMk id="2" creationId="{337B44E8-004B-4434-A6DB-6679882403FD}"/>
          </ac:spMkLst>
        </pc:spChg>
        <pc:spChg chg="del mod">
          <ac:chgData name="Robin Tannenberg" userId="989a39b0e01aaf02" providerId="LiveId" clId="{616A7AF6-622B-4D6F-B4F5-E4C077A3D469}" dt="2021-12-19T18:51:20.732" v="21" actId="478"/>
          <ac:spMkLst>
            <pc:docMk/>
            <pc:sldMk cId="1011756232" sldId="267"/>
            <ac:spMk id="3" creationId="{D42E96B7-6DF6-493C-A419-A7F82E717A20}"/>
          </ac:spMkLst>
        </pc:spChg>
      </pc:sldChg>
      <pc:sldChg chg="modSp add mod">
        <pc:chgData name="Robin Tannenberg" userId="989a39b0e01aaf02" providerId="LiveId" clId="{616A7AF6-622B-4D6F-B4F5-E4C077A3D469}" dt="2024-01-14T21:08:53.054" v="37" actId="207"/>
        <pc:sldMkLst>
          <pc:docMk/>
          <pc:sldMk cId="2302447086" sldId="269"/>
        </pc:sldMkLst>
        <pc:spChg chg="mod">
          <ac:chgData name="Robin Tannenberg" userId="989a39b0e01aaf02" providerId="LiveId" clId="{616A7AF6-622B-4D6F-B4F5-E4C077A3D469}" dt="2024-01-14T21:08:49.133" v="36" actId="207"/>
          <ac:spMkLst>
            <pc:docMk/>
            <pc:sldMk cId="2302447086" sldId="269"/>
            <ac:spMk id="7" creationId="{D884B454-13D6-498E-9470-271E8597B3C1}"/>
          </ac:spMkLst>
        </pc:spChg>
        <pc:spChg chg="mod">
          <ac:chgData name="Robin Tannenberg" userId="989a39b0e01aaf02" providerId="LiveId" clId="{616A7AF6-622B-4D6F-B4F5-E4C077A3D469}" dt="2024-01-14T21:08:53.054" v="37" actId="207"/>
          <ac:spMkLst>
            <pc:docMk/>
            <pc:sldMk cId="2302447086" sldId="269"/>
            <ac:spMk id="8" creationId="{31FCA577-669C-4922-8123-B172E19636C3}"/>
          </ac:spMkLst>
        </pc:spChg>
      </pc:sldChg>
      <pc:sldChg chg="modSp add mod">
        <pc:chgData name="Robin Tannenberg" userId="989a39b0e01aaf02" providerId="LiveId" clId="{616A7AF6-622B-4D6F-B4F5-E4C077A3D469}" dt="2024-01-14T21:08:20.132" v="32" actId="207"/>
        <pc:sldMkLst>
          <pc:docMk/>
          <pc:sldMk cId="4198465244" sldId="270"/>
        </pc:sldMkLst>
        <pc:spChg chg="mod">
          <ac:chgData name="Robin Tannenberg" userId="989a39b0e01aaf02" providerId="LiveId" clId="{616A7AF6-622B-4D6F-B4F5-E4C077A3D469}" dt="2024-01-14T21:08:20.132" v="32" actId="207"/>
          <ac:spMkLst>
            <pc:docMk/>
            <pc:sldMk cId="4198465244" sldId="270"/>
            <ac:spMk id="7" creationId="{D884B454-13D6-498E-9470-271E8597B3C1}"/>
          </ac:spMkLst>
        </pc:spChg>
        <pc:spChg chg="mod">
          <ac:chgData name="Robin Tannenberg" userId="989a39b0e01aaf02" providerId="LiveId" clId="{616A7AF6-622B-4D6F-B4F5-E4C077A3D469}" dt="2024-01-14T21:07:57.111" v="30" actId="27636"/>
          <ac:spMkLst>
            <pc:docMk/>
            <pc:sldMk cId="4198465244" sldId="270"/>
            <ac:spMk id="8" creationId="{31FCA577-669C-4922-8123-B172E19636C3}"/>
          </ac:spMkLst>
        </pc:spChg>
      </pc:sldChg>
      <pc:sldChg chg="addSp modSp add mod">
        <pc:chgData name="Robin Tannenberg" userId="989a39b0e01aaf02" providerId="LiveId" clId="{616A7AF6-622B-4D6F-B4F5-E4C077A3D469}" dt="2024-01-14T21:27:23.463" v="115" actId="20577"/>
        <pc:sldMkLst>
          <pc:docMk/>
          <pc:sldMk cId="3142819978" sldId="499"/>
        </pc:sldMkLst>
        <pc:spChg chg="mod">
          <ac:chgData name="Robin Tannenberg" userId="989a39b0e01aaf02" providerId="LiveId" clId="{616A7AF6-622B-4D6F-B4F5-E4C077A3D469}" dt="2024-01-14T21:26:32.983" v="105" actId="1076"/>
          <ac:spMkLst>
            <pc:docMk/>
            <pc:sldMk cId="3142819978" sldId="499"/>
            <ac:spMk id="6" creationId="{75FA376B-7B16-67E5-CFC6-5732CCD5A1F4}"/>
          </ac:spMkLst>
        </pc:spChg>
        <pc:spChg chg="mod">
          <ac:chgData name="Robin Tannenberg" userId="989a39b0e01aaf02" providerId="LiveId" clId="{616A7AF6-622B-4D6F-B4F5-E4C077A3D469}" dt="2024-01-14T21:26:37.071" v="106" actId="1076"/>
          <ac:spMkLst>
            <pc:docMk/>
            <pc:sldMk cId="3142819978" sldId="499"/>
            <ac:spMk id="7" creationId="{334E920A-E2B4-C2A0-E60D-DD83B3E323A0}"/>
          </ac:spMkLst>
        </pc:spChg>
        <pc:spChg chg="add mod">
          <ac:chgData name="Robin Tannenberg" userId="989a39b0e01aaf02" providerId="LiveId" clId="{616A7AF6-622B-4D6F-B4F5-E4C077A3D469}" dt="2024-01-14T21:27:23.463" v="115" actId="20577"/>
          <ac:spMkLst>
            <pc:docMk/>
            <pc:sldMk cId="3142819978" sldId="499"/>
            <ac:spMk id="8" creationId="{D07C5DA4-F707-A60A-E545-2C3DFF2EA216}"/>
          </ac:spMkLst>
        </pc:spChg>
        <pc:picChg chg="mod modCrop">
          <ac:chgData name="Robin Tannenberg" userId="989a39b0e01aaf02" providerId="LiveId" clId="{616A7AF6-622B-4D6F-B4F5-E4C077A3D469}" dt="2024-01-14T21:27:04.042" v="113" actId="1076"/>
          <ac:picMkLst>
            <pc:docMk/>
            <pc:sldMk cId="3142819978" sldId="499"/>
            <ac:picMk id="5" creationId="{F17390D3-2771-62F9-7D30-09BFA5E42187}"/>
          </ac:picMkLst>
        </pc:picChg>
      </pc:sldChg>
      <pc:sldChg chg="modSp add mod">
        <pc:chgData name="Robin Tannenberg" userId="989a39b0e01aaf02" providerId="LiveId" clId="{616A7AF6-622B-4D6F-B4F5-E4C077A3D469}" dt="2024-01-14T21:21:20.671" v="90" actId="1076"/>
        <pc:sldMkLst>
          <pc:docMk/>
          <pc:sldMk cId="1566376779" sldId="500"/>
        </pc:sldMkLst>
        <pc:spChg chg="mod">
          <ac:chgData name="Robin Tannenberg" userId="989a39b0e01aaf02" providerId="LiveId" clId="{616A7AF6-622B-4D6F-B4F5-E4C077A3D469}" dt="2024-01-14T21:10:51.804" v="42" actId="20577"/>
          <ac:spMkLst>
            <pc:docMk/>
            <pc:sldMk cId="1566376779" sldId="500"/>
            <ac:spMk id="2" creationId="{5CA06AD1-4188-3ADE-4282-F2A34E3C351C}"/>
          </ac:spMkLst>
        </pc:spChg>
        <pc:picChg chg="mod modCrop">
          <ac:chgData name="Robin Tannenberg" userId="989a39b0e01aaf02" providerId="LiveId" clId="{616A7AF6-622B-4D6F-B4F5-E4C077A3D469}" dt="2024-01-14T21:21:20.671" v="90" actId="1076"/>
          <ac:picMkLst>
            <pc:docMk/>
            <pc:sldMk cId="1566376779" sldId="500"/>
            <ac:picMk id="5" creationId="{F23DBA5C-7EA3-45B7-8DF3-56153472B70C}"/>
          </ac:picMkLst>
        </pc:picChg>
      </pc:sldChg>
      <pc:sldChg chg="modSp add mod">
        <pc:chgData name="Robin Tannenberg" userId="989a39b0e01aaf02" providerId="LiveId" clId="{616A7AF6-622B-4D6F-B4F5-E4C077A3D469}" dt="2024-01-14T21:21:17.293" v="89" actId="1076"/>
        <pc:sldMkLst>
          <pc:docMk/>
          <pc:sldMk cId="1677871351" sldId="501"/>
        </pc:sldMkLst>
        <pc:spChg chg="mod">
          <ac:chgData name="Robin Tannenberg" userId="989a39b0e01aaf02" providerId="LiveId" clId="{616A7AF6-622B-4D6F-B4F5-E4C077A3D469}" dt="2024-01-14T21:11:00.104" v="48" actId="20577"/>
          <ac:spMkLst>
            <pc:docMk/>
            <pc:sldMk cId="1677871351" sldId="501"/>
            <ac:spMk id="2" creationId="{87093FAA-B853-D673-071E-F34EC1764489}"/>
          </ac:spMkLst>
        </pc:spChg>
        <pc:picChg chg="mod">
          <ac:chgData name="Robin Tannenberg" userId="989a39b0e01aaf02" providerId="LiveId" clId="{616A7AF6-622B-4D6F-B4F5-E4C077A3D469}" dt="2024-01-14T21:21:17.293" v="89" actId="1076"/>
          <ac:picMkLst>
            <pc:docMk/>
            <pc:sldMk cId="1677871351" sldId="501"/>
            <ac:picMk id="3074" creationId="{26BB57D1-9023-4FA3-9638-B3D49A5F0F18}"/>
          </ac:picMkLst>
        </pc:picChg>
      </pc:sldChg>
      <pc:sldChg chg="modSp add mod">
        <pc:chgData name="Robin Tannenberg" userId="989a39b0e01aaf02" providerId="LiveId" clId="{616A7AF6-622B-4D6F-B4F5-E4C077A3D469}" dt="2024-01-14T21:11:23.098" v="51" actId="207"/>
        <pc:sldMkLst>
          <pc:docMk/>
          <pc:sldMk cId="2105435753" sldId="502"/>
        </pc:sldMkLst>
        <pc:spChg chg="mod">
          <ac:chgData name="Robin Tannenberg" userId="989a39b0e01aaf02" providerId="LiveId" clId="{616A7AF6-622B-4D6F-B4F5-E4C077A3D469}" dt="2024-01-14T21:11:23.098" v="51" actId="207"/>
          <ac:spMkLst>
            <pc:docMk/>
            <pc:sldMk cId="2105435753" sldId="502"/>
            <ac:spMk id="7" creationId="{D884B454-13D6-498E-9470-271E8597B3C1}"/>
          </ac:spMkLst>
        </pc:spChg>
      </pc:sldChg>
      <pc:sldChg chg="addSp delSp modSp new mod modClrScheme chgLayout">
        <pc:chgData name="Robin Tannenberg" userId="989a39b0e01aaf02" providerId="LiveId" clId="{616A7AF6-622B-4D6F-B4F5-E4C077A3D469}" dt="2024-01-14T21:15:24.397" v="76" actId="404"/>
        <pc:sldMkLst>
          <pc:docMk/>
          <pc:sldMk cId="2189157383" sldId="503"/>
        </pc:sldMkLst>
        <pc:spChg chg="mod ord">
          <ac:chgData name="Robin Tannenberg" userId="989a39b0e01aaf02" providerId="LiveId" clId="{616A7AF6-622B-4D6F-B4F5-E4C077A3D469}" dt="2024-01-14T21:13:12.672" v="62" actId="700"/>
          <ac:spMkLst>
            <pc:docMk/>
            <pc:sldMk cId="2189157383" sldId="503"/>
            <ac:spMk id="2" creationId="{CDA9B7AB-CA3B-FBC0-38DD-22D3AE293A76}"/>
          </ac:spMkLst>
        </pc:spChg>
        <pc:spChg chg="del mod ord">
          <ac:chgData name="Robin Tannenberg" userId="989a39b0e01aaf02" providerId="LiveId" clId="{616A7AF6-622B-4D6F-B4F5-E4C077A3D469}" dt="2024-01-14T21:13:12.672" v="62" actId="700"/>
          <ac:spMkLst>
            <pc:docMk/>
            <pc:sldMk cId="2189157383" sldId="503"/>
            <ac:spMk id="3" creationId="{34938F08-0900-27A8-0785-117BFD6FDB9D}"/>
          </ac:spMkLst>
        </pc:spChg>
        <pc:spChg chg="del mod ord">
          <ac:chgData name="Robin Tannenberg" userId="989a39b0e01aaf02" providerId="LiveId" clId="{616A7AF6-622B-4D6F-B4F5-E4C077A3D469}" dt="2024-01-14T21:13:12.672" v="62" actId="700"/>
          <ac:spMkLst>
            <pc:docMk/>
            <pc:sldMk cId="2189157383" sldId="503"/>
            <ac:spMk id="4" creationId="{A085AC2F-344F-D857-785E-B7545A6DBD5F}"/>
          </ac:spMkLst>
        </pc:spChg>
        <pc:spChg chg="mod ord">
          <ac:chgData name="Robin Tannenberg" userId="989a39b0e01aaf02" providerId="LiveId" clId="{616A7AF6-622B-4D6F-B4F5-E4C077A3D469}" dt="2024-01-14T21:13:12.672" v="62" actId="700"/>
          <ac:spMkLst>
            <pc:docMk/>
            <pc:sldMk cId="2189157383" sldId="503"/>
            <ac:spMk id="5" creationId="{1FBC0F02-7C4D-EFD8-0F47-299BDD31A63A}"/>
          </ac:spMkLst>
        </pc:spChg>
        <pc:spChg chg="add mod ord">
          <ac:chgData name="Robin Tannenberg" userId="989a39b0e01aaf02" providerId="LiveId" clId="{616A7AF6-622B-4D6F-B4F5-E4C077A3D469}" dt="2024-01-14T21:15:24.397" v="76" actId="404"/>
          <ac:spMkLst>
            <pc:docMk/>
            <pc:sldMk cId="2189157383" sldId="503"/>
            <ac:spMk id="6" creationId="{CDFFCDDE-FADD-18F6-7EDB-0313EA842313}"/>
          </ac:spMkLst>
        </pc:spChg>
        <pc:spChg chg="add mod ord">
          <ac:chgData name="Robin Tannenberg" userId="989a39b0e01aaf02" providerId="LiveId" clId="{616A7AF6-622B-4D6F-B4F5-E4C077A3D469}" dt="2024-01-14T21:13:12.672" v="62" actId="700"/>
          <ac:spMkLst>
            <pc:docMk/>
            <pc:sldMk cId="2189157383" sldId="503"/>
            <ac:spMk id="7" creationId="{3C3C2390-395F-5762-4656-2811A3AF0BD2}"/>
          </ac:spMkLst>
        </pc:spChg>
        <pc:picChg chg="add mod">
          <ac:chgData name="Robin Tannenberg" userId="989a39b0e01aaf02" providerId="LiveId" clId="{616A7AF6-622B-4D6F-B4F5-E4C077A3D469}" dt="2024-01-14T21:13:43.922" v="68" actId="14100"/>
          <ac:picMkLst>
            <pc:docMk/>
            <pc:sldMk cId="2189157383" sldId="503"/>
            <ac:picMk id="1026" creationId="{54AF7D15-523A-0BB7-91B1-77E8B1BDE51E}"/>
          </ac:picMkLst>
        </pc:picChg>
      </pc:sldChg>
      <pc:sldChg chg="addSp delSp modSp new mod">
        <pc:chgData name="Robin Tannenberg" userId="989a39b0e01aaf02" providerId="LiveId" clId="{616A7AF6-622B-4D6F-B4F5-E4C077A3D469}" dt="2024-01-14T21:38:58.823" v="169" actId="1076"/>
        <pc:sldMkLst>
          <pc:docMk/>
          <pc:sldMk cId="2959405914" sldId="504"/>
        </pc:sldMkLst>
        <pc:spChg chg="mod">
          <ac:chgData name="Robin Tannenberg" userId="989a39b0e01aaf02" providerId="LiveId" clId="{616A7AF6-622B-4D6F-B4F5-E4C077A3D469}" dt="2024-01-14T21:16:21.353" v="79" actId="27636"/>
          <ac:spMkLst>
            <pc:docMk/>
            <pc:sldMk cId="2959405914" sldId="504"/>
            <ac:spMk id="2" creationId="{C83698DC-6D2B-091B-A085-4EAB5903A893}"/>
          </ac:spMkLst>
        </pc:spChg>
        <pc:spChg chg="del">
          <ac:chgData name="Robin Tannenberg" userId="989a39b0e01aaf02" providerId="LiveId" clId="{616A7AF6-622B-4D6F-B4F5-E4C077A3D469}" dt="2024-01-14T21:16:36.593" v="80"/>
          <ac:spMkLst>
            <pc:docMk/>
            <pc:sldMk cId="2959405914" sldId="504"/>
            <ac:spMk id="3" creationId="{14C48216-7220-929A-7CC9-C9AEE677DF47}"/>
          </ac:spMkLst>
        </pc:spChg>
        <pc:picChg chg="add mod">
          <ac:chgData name="Robin Tannenberg" userId="989a39b0e01aaf02" providerId="LiveId" clId="{616A7AF6-622B-4D6F-B4F5-E4C077A3D469}" dt="2024-01-14T21:38:58.823" v="169" actId="1076"/>
          <ac:picMkLst>
            <pc:docMk/>
            <pc:sldMk cId="2959405914" sldId="504"/>
            <ac:picMk id="5" creationId="{41B08C50-5156-456D-0F35-0C0A7002D6FC}"/>
          </ac:picMkLst>
        </pc:picChg>
        <pc:picChg chg="add mod">
          <ac:chgData name="Robin Tannenberg" userId="989a39b0e01aaf02" providerId="LiveId" clId="{616A7AF6-622B-4D6F-B4F5-E4C077A3D469}" dt="2024-01-14T21:38:58.823" v="169" actId="1076"/>
          <ac:picMkLst>
            <pc:docMk/>
            <pc:sldMk cId="2959405914" sldId="504"/>
            <ac:picMk id="2050" creationId="{584477B8-0616-115C-B119-24F9AD97E055}"/>
          </ac:picMkLst>
        </pc:picChg>
      </pc:sldChg>
      <pc:sldChg chg="modSp add mod">
        <pc:chgData name="Robin Tannenberg" userId="989a39b0e01aaf02" providerId="LiveId" clId="{616A7AF6-622B-4D6F-B4F5-E4C077A3D469}" dt="2024-01-14T21:22:11.023" v="93" actId="207"/>
        <pc:sldMkLst>
          <pc:docMk/>
          <pc:sldMk cId="4007940238" sldId="505"/>
        </pc:sldMkLst>
        <pc:spChg chg="mod">
          <ac:chgData name="Robin Tannenberg" userId="989a39b0e01aaf02" providerId="LiveId" clId="{616A7AF6-622B-4D6F-B4F5-E4C077A3D469}" dt="2024-01-14T21:22:11.023" v="93" actId="207"/>
          <ac:spMkLst>
            <pc:docMk/>
            <pc:sldMk cId="4007940238" sldId="505"/>
            <ac:spMk id="7" creationId="{D884B454-13D6-498E-9470-271E8597B3C1}"/>
          </ac:spMkLst>
        </pc:spChg>
      </pc:sldChg>
      <pc:sldChg chg="modSp add mod">
        <pc:chgData name="Robin Tannenberg" userId="989a39b0e01aaf02" providerId="LiveId" clId="{616A7AF6-622B-4D6F-B4F5-E4C077A3D469}" dt="2024-01-14T21:35:59.161" v="160" actId="1076"/>
        <pc:sldMkLst>
          <pc:docMk/>
          <pc:sldMk cId="4157260295" sldId="508"/>
        </pc:sldMkLst>
        <pc:spChg chg="mod">
          <ac:chgData name="Robin Tannenberg" userId="989a39b0e01aaf02" providerId="LiveId" clId="{616A7AF6-622B-4D6F-B4F5-E4C077A3D469}" dt="2024-01-14T21:35:59.161" v="160" actId="1076"/>
          <ac:spMkLst>
            <pc:docMk/>
            <pc:sldMk cId="4157260295" sldId="508"/>
            <ac:spMk id="8" creationId="{8E0E7C82-9092-BD5A-105B-1C52D809B08C}"/>
          </ac:spMkLst>
        </pc:spChg>
        <pc:picChg chg="mod">
          <ac:chgData name="Robin Tannenberg" userId="989a39b0e01aaf02" providerId="LiveId" clId="{616A7AF6-622B-4D6F-B4F5-E4C077A3D469}" dt="2024-01-14T21:35:59.161" v="160" actId="1076"/>
          <ac:picMkLst>
            <pc:docMk/>
            <pc:sldMk cId="4157260295" sldId="508"/>
            <ac:picMk id="8194" creationId="{2144CA19-6214-1403-9743-B5A1D5E0810D}"/>
          </ac:picMkLst>
        </pc:picChg>
      </pc:sldChg>
      <pc:sldChg chg="addSp delSp modSp new mod">
        <pc:chgData name="Robin Tannenberg" userId="989a39b0e01aaf02" providerId="LiveId" clId="{616A7AF6-622B-4D6F-B4F5-E4C077A3D469}" dt="2024-01-14T21:32:48.603" v="144" actId="1076"/>
        <pc:sldMkLst>
          <pc:docMk/>
          <pc:sldMk cId="1902147106" sldId="509"/>
        </pc:sldMkLst>
        <pc:spChg chg="mod">
          <ac:chgData name="Robin Tannenberg" userId="989a39b0e01aaf02" providerId="LiveId" clId="{616A7AF6-622B-4D6F-B4F5-E4C077A3D469}" dt="2024-01-14T21:29:41.262" v="120" actId="20577"/>
          <ac:spMkLst>
            <pc:docMk/>
            <pc:sldMk cId="1902147106" sldId="509"/>
            <ac:spMk id="2" creationId="{4F4C5C6D-03AA-AA70-B64D-9B47AE42CF1B}"/>
          </ac:spMkLst>
        </pc:spChg>
        <pc:spChg chg="del">
          <ac:chgData name="Robin Tannenberg" userId="989a39b0e01aaf02" providerId="LiveId" clId="{616A7AF6-622B-4D6F-B4F5-E4C077A3D469}" dt="2024-01-14T21:30:05.344" v="121"/>
          <ac:spMkLst>
            <pc:docMk/>
            <pc:sldMk cId="1902147106" sldId="509"/>
            <ac:spMk id="3" creationId="{3AE07365-637E-1AE9-AC11-37721F954DD1}"/>
          </ac:spMkLst>
        </pc:spChg>
        <pc:spChg chg="del">
          <ac:chgData name="Robin Tannenberg" userId="989a39b0e01aaf02" providerId="LiveId" clId="{616A7AF6-622B-4D6F-B4F5-E4C077A3D469}" dt="2024-01-14T21:29:23.503" v="117"/>
          <ac:spMkLst>
            <pc:docMk/>
            <pc:sldMk cId="1902147106" sldId="509"/>
            <ac:spMk id="4" creationId="{5035CB12-6292-89F1-43DA-8FD7DAE7E24B}"/>
          </ac:spMkLst>
        </pc:spChg>
        <pc:spChg chg="add del mod">
          <ac:chgData name="Robin Tannenberg" userId="989a39b0e01aaf02" providerId="LiveId" clId="{616A7AF6-622B-4D6F-B4F5-E4C077A3D469}" dt="2024-01-14T21:32:24.136" v="138" actId="22"/>
          <ac:spMkLst>
            <pc:docMk/>
            <pc:sldMk cId="1902147106" sldId="509"/>
            <ac:spMk id="7" creationId="{39E38578-C8D7-14C2-B891-96C09B4A09C1}"/>
          </ac:spMkLst>
        </pc:spChg>
        <pc:spChg chg="add mod">
          <ac:chgData name="Robin Tannenberg" userId="989a39b0e01aaf02" providerId="LiveId" clId="{616A7AF6-622B-4D6F-B4F5-E4C077A3D469}" dt="2024-01-14T21:32:41.431" v="143" actId="6549"/>
          <ac:spMkLst>
            <pc:docMk/>
            <pc:sldMk cId="1902147106" sldId="509"/>
            <ac:spMk id="9" creationId="{4E95AF39-29DE-0657-8C62-CC05F53FF2F0}"/>
          </ac:spMkLst>
        </pc:spChg>
        <pc:picChg chg="add mod">
          <ac:chgData name="Robin Tannenberg" userId="989a39b0e01aaf02" providerId="LiveId" clId="{616A7AF6-622B-4D6F-B4F5-E4C077A3D469}" dt="2024-01-14T21:32:48.603" v="144" actId="1076"/>
          <ac:picMkLst>
            <pc:docMk/>
            <pc:sldMk cId="1902147106" sldId="509"/>
            <ac:picMk id="3074" creationId="{1412013B-F54C-9205-75B8-045368D2146B}"/>
          </ac:picMkLst>
        </pc:picChg>
        <pc:picChg chg="add mod">
          <ac:chgData name="Robin Tannenberg" userId="989a39b0e01aaf02" providerId="LiveId" clId="{616A7AF6-622B-4D6F-B4F5-E4C077A3D469}" dt="2024-01-14T21:32:48.603" v="144" actId="1076"/>
          <ac:picMkLst>
            <pc:docMk/>
            <pc:sldMk cId="1902147106" sldId="509"/>
            <ac:picMk id="3076" creationId="{65C713BA-0B70-8768-6994-27D30E37AD27}"/>
          </ac:picMkLst>
        </pc:picChg>
      </pc:sldChg>
      <pc:sldChg chg="modSp add mod ord">
        <pc:chgData name="Robin Tannenberg" userId="989a39b0e01aaf02" providerId="LiveId" clId="{616A7AF6-622B-4D6F-B4F5-E4C077A3D469}" dt="2024-01-14T21:34:41.163" v="157" actId="207"/>
        <pc:sldMkLst>
          <pc:docMk/>
          <pc:sldMk cId="1639712246" sldId="510"/>
        </pc:sldMkLst>
        <pc:spChg chg="mod">
          <ac:chgData name="Robin Tannenberg" userId="989a39b0e01aaf02" providerId="LiveId" clId="{616A7AF6-622B-4D6F-B4F5-E4C077A3D469}" dt="2024-01-14T21:34:41.163" v="157" actId="207"/>
          <ac:spMkLst>
            <pc:docMk/>
            <pc:sldMk cId="1639712246" sldId="510"/>
            <ac:spMk id="7" creationId="{D884B454-13D6-498E-9470-271E8597B3C1}"/>
          </ac:spMkLst>
        </pc:spChg>
      </pc:sldChg>
      <pc:sldChg chg="add">
        <pc:chgData name="Robin Tannenberg" userId="989a39b0e01aaf02" providerId="LiveId" clId="{616A7AF6-622B-4D6F-B4F5-E4C077A3D469}" dt="2024-01-14T21:35:16.853" v="158"/>
        <pc:sldMkLst>
          <pc:docMk/>
          <pc:sldMk cId="135982141" sldId="511"/>
        </pc:sldMkLst>
      </pc:sldChg>
      <pc:sldChg chg="addSp delSp modSp new mod modClrScheme chgLayout">
        <pc:chgData name="Robin Tannenberg" userId="989a39b0e01aaf02" providerId="LiveId" clId="{616A7AF6-622B-4D6F-B4F5-E4C077A3D469}" dt="2024-01-14T21:43:57.552" v="187" actId="20577"/>
        <pc:sldMkLst>
          <pc:docMk/>
          <pc:sldMk cId="519112633" sldId="512"/>
        </pc:sldMkLst>
        <pc:spChg chg="del mod ord">
          <ac:chgData name="Robin Tannenberg" userId="989a39b0e01aaf02" providerId="LiveId" clId="{616A7AF6-622B-4D6F-B4F5-E4C077A3D469}" dt="2024-01-14T21:40:17.293" v="171" actId="700"/>
          <ac:spMkLst>
            <pc:docMk/>
            <pc:sldMk cId="519112633" sldId="512"/>
            <ac:spMk id="2" creationId="{72774605-25B0-187A-9531-D668DE4D69F2}"/>
          </ac:spMkLst>
        </pc:spChg>
        <pc:spChg chg="del mod ord">
          <ac:chgData name="Robin Tannenberg" userId="989a39b0e01aaf02" providerId="LiveId" clId="{616A7AF6-622B-4D6F-B4F5-E4C077A3D469}" dt="2024-01-14T21:40:17.293" v="171" actId="700"/>
          <ac:spMkLst>
            <pc:docMk/>
            <pc:sldMk cId="519112633" sldId="512"/>
            <ac:spMk id="3" creationId="{EAAE3195-A7CF-650E-38FA-B74500D38309}"/>
          </ac:spMkLst>
        </pc:spChg>
        <pc:spChg chg="mod ord">
          <ac:chgData name="Robin Tannenberg" userId="989a39b0e01aaf02" providerId="LiveId" clId="{616A7AF6-622B-4D6F-B4F5-E4C077A3D469}" dt="2024-01-14T21:40:17.293" v="171" actId="700"/>
          <ac:spMkLst>
            <pc:docMk/>
            <pc:sldMk cId="519112633" sldId="512"/>
            <ac:spMk id="4" creationId="{0630DC6B-4E16-3D63-C324-72BA246FDBEA}"/>
          </ac:spMkLst>
        </pc:spChg>
        <pc:spChg chg="add mod ord">
          <ac:chgData name="Robin Tannenberg" userId="989a39b0e01aaf02" providerId="LiveId" clId="{616A7AF6-622B-4D6F-B4F5-E4C077A3D469}" dt="2024-01-14T21:40:17.323" v="172" actId="27636"/>
          <ac:spMkLst>
            <pc:docMk/>
            <pc:sldMk cId="519112633" sldId="512"/>
            <ac:spMk id="5" creationId="{2E742C6C-F9FB-4667-468E-1FD765AE4572}"/>
          </ac:spMkLst>
        </pc:spChg>
        <pc:spChg chg="add mod ord">
          <ac:chgData name="Robin Tannenberg" userId="989a39b0e01aaf02" providerId="LiveId" clId="{616A7AF6-622B-4D6F-B4F5-E4C077A3D469}" dt="2024-01-14T21:43:57.552" v="187" actId="20577"/>
          <ac:spMkLst>
            <pc:docMk/>
            <pc:sldMk cId="519112633" sldId="512"/>
            <ac:spMk id="6" creationId="{69F318E8-55F0-86AF-2030-5F57AAFFD4EF}"/>
          </ac:spMkLst>
        </pc:spChg>
        <pc:spChg chg="add del mod ord">
          <ac:chgData name="Robin Tannenberg" userId="989a39b0e01aaf02" providerId="LiveId" clId="{616A7AF6-622B-4D6F-B4F5-E4C077A3D469}" dt="2024-01-14T21:40:19.901" v="173" actId="22"/>
          <ac:spMkLst>
            <pc:docMk/>
            <pc:sldMk cId="519112633" sldId="512"/>
            <ac:spMk id="7" creationId="{F3BD9ACD-D148-9DAC-313B-2E87AA5BA0C8}"/>
          </ac:spMkLst>
        </pc:spChg>
        <pc:spChg chg="add mod ord">
          <ac:chgData name="Robin Tannenberg" userId="989a39b0e01aaf02" providerId="LiveId" clId="{616A7AF6-622B-4D6F-B4F5-E4C077A3D469}" dt="2024-01-14T21:40:17.293" v="171" actId="700"/>
          <ac:spMkLst>
            <pc:docMk/>
            <pc:sldMk cId="519112633" sldId="512"/>
            <ac:spMk id="8" creationId="{35DDC2C0-8C32-BE55-C745-2D96830013E4}"/>
          </ac:spMkLst>
        </pc:spChg>
        <pc:picChg chg="add mod ord">
          <ac:chgData name="Robin Tannenberg" userId="989a39b0e01aaf02" providerId="LiveId" clId="{616A7AF6-622B-4D6F-B4F5-E4C077A3D469}" dt="2024-01-14T21:40:26.836" v="175" actId="14100"/>
          <ac:picMkLst>
            <pc:docMk/>
            <pc:sldMk cId="519112633" sldId="512"/>
            <ac:picMk id="10" creationId="{DBB1F8C0-3C52-0C94-1828-647B275B3DA5}"/>
          </ac:picMkLst>
        </pc:picChg>
      </pc:sldChg>
      <pc:sldChg chg="addSp delSp modSp new mod">
        <pc:chgData name="Robin Tannenberg" userId="989a39b0e01aaf02" providerId="LiveId" clId="{616A7AF6-622B-4D6F-B4F5-E4C077A3D469}" dt="2024-01-14T22:39:33.947" v="397" actId="20577"/>
        <pc:sldMkLst>
          <pc:docMk/>
          <pc:sldMk cId="3529268773" sldId="513"/>
        </pc:sldMkLst>
        <pc:spChg chg="mod">
          <ac:chgData name="Robin Tannenberg" userId="989a39b0e01aaf02" providerId="LiveId" clId="{616A7AF6-622B-4D6F-B4F5-E4C077A3D469}" dt="2024-01-14T22:36:02.129" v="212" actId="20577"/>
          <ac:spMkLst>
            <pc:docMk/>
            <pc:sldMk cId="3529268773" sldId="513"/>
            <ac:spMk id="2" creationId="{5A4E97DB-0BBE-E5EB-8F8C-E134DBD4EF76}"/>
          </ac:spMkLst>
        </pc:spChg>
        <pc:spChg chg="mod">
          <ac:chgData name="Robin Tannenberg" userId="989a39b0e01aaf02" providerId="LiveId" clId="{616A7AF6-622B-4D6F-B4F5-E4C077A3D469}" dt="2024-01-14T22:39:33.947" v="397" actId="20577"/>
          <ac:spMkLst>
            <pc:docMk/>
            <pc:sldMk cId="3529268773" sldId="513"/>
            <ac:spMk id="3" creationId="{0A8E2B87-63F4-B0CD-E52F-55FAAECAF260}"/>
          </ac:spMkLst>
        </pc:spChg>
        <pc:picChg chg="add del">
          <ac:chgData name="Robin Tannenberg" userId="989a39b0e01aaf02" providerId="LiveId" clId="{616A7AF6-622B-4D6F-B4F5-E4C077A3D469}" dt="2024-01-14T22:35:41.092" v="191" actId="478"/>
          <ac:picMkLst>
            <pc:docMk/>
            <pc:sldMk cId="3529268773" sldId="513"/>
            <ac:picMk id="5" creationId="{3842DC99-EC39-F395-F460-7AC7E8EEB5E1}"/>
          </ac:picMkLst>
        </pc:picChg>
        <pc:picChg chg="add mod">
          <ac:chgData name="Robin Tannenberg" userId="989a39b0e01aaf02" providerId="LiveId" clId="{616A7AF6-622B-4D6F-B4F5-E4C077A3D469}" dt="2024-01-14T22:37:36.365" v="271" actId="1076"/>
          <ac:picMkLst>
            <pc:docMk/>
            <pc:sldMk cId="3529268773" sldId="513"/>
            <ac:picMk id="6" creationId="{7E0CB371-6C21-4C86-A0C9-9930F9728EF1}"/>
          </ac:picMkLst>
        </pc:picChg>
        <pc:picChg chg="add mod">
          <ac:chgData name="Robin Tannenberg" userId="989a39b0e01aaf02" providerId="LiveId" clId="{616A7AF6-622B-4D6F-B4F5-E4C077A3D469}" dt="2024-01-14T22:39:04.032" v="383" actId="14100"/>
          <ac:picMkLst>
            <pc:docMk/>
            <pc:sldMk cId="3529268773" sldId="513"/>
            <ac:picMk id="7" creationId="{281C63D1-2F66-A128-3C2A-AE97A1C46C08}"/>
          </ac:picMkLst>
        </pc:picChg>
      </pc:sldChg>
    </pc:docChg>
  </pc:docChgLst>
  <pc:docChgLst>
    <pc:chgData name="Robin Tannenberg" userId="989a39b0e01aaf02" providerId="LiveId" clId="{FAF1BBA6-D14E-4246-9EED-A2D8EBDD7377}"/>
    <pc:docChg chg="addSld modSld modMainMaster">
      <pc:chgData name="Robin Tannenberg" userId="989a39b0e01aaf02" providerId="LiveId" clId="{FAF1BBA6-D14E-4246-9EED-A2D8EBDD7377}" dt="2021-10-14T17:05:24.142" v="60" actId="6549"/>
      <pc:docMkLst>
        <pc:docMk/>
      </pc:docMkLst>
      <pc:sldChg chg="modSp new mod">
        <pc:chgData name="Robin Tannenberg" userId="989a39b0e01aaf02" providerId="LiveId" clId="{FAF1BBA6-D14E-4246-9EED-A2D8EBDD7377}" dt="2021-10-14T17:05:24.142" v="60" actId="6549"/>
        <pc:sldMkLst>
          <pc:docMk/>
          <pc:sldMk cId="333879996" sldId="256"/>
        </pc:sldMkLst>
        <pc:spChg chg="mod">
          <ac:chgData name="Robin Tannenberg" userId="989a39b0e01aaf02" providerId="LiveId" clId="{FAF1BBA6-D14E-4246-9EED-A2D8EBDD7377}" dt="2021-10-14T17:05:24.142" v="60" actId="6549"/>
          <ac:spMkLst>
            <pc:docMk/>
            <pc:sldMk cId="333879996" sldId="256"/>
            <ac:spMk id="2" creationId="{7DAAE7D6-54AD-4F46-8FCD-0D65389AEFFC}"/>
          </ac:spMkLst>
        </pc:spChg>
      </pc:sldChg>
      <pc:sldChg chg="new">
        <pc:chgData name="Robin Tannenberg" userId="989a39b0e01aaf02" providerId="LiveId" clId="{FAF1BBA6-D14E-4246-9EED-A2D8EBDD7377}" dt="2021-10-14T17:00:04.851" v="4" actId="680"/>
        <pc:sldMkLst>
          <pc:docMk/>
          <pc:sldMk cId="1473612254" sldId="257"/>
        </pc:sldMkLst>
      </pc:sldChg>
      <pc:sldMasterChg chg="modSp mod modSldLayout">
        <pc:chgData name="Robin Tannenberg" userId="989a39b0e01aaf02" providerId="LiveId" clId="{FAF1BBA6-D14E-4246-9EED-A2D8EBDD7377}" dt="2021-10-14T17:05:06.339" v="59" actId="14100"/>
        <pc:sldMasterMkLst>
          <pc:docMk/>
          <pc:sldMasterMk cId="2322215065" sldId="2147483648"/>
        </pc:sldMasterMkLst>
        <pc:spChg chg="mod">
          <ac:chgData name="Robin Tannenberg" userId="989a39b0e01aaf02" providerId="LiveId" clId="{FAF1BBA6-D14E-4246-9EED-A2D8EBDD7377}" dt="2021-10-14T17:02:38.847" v="24" actId="20577"/>
          <ac:spMkLst>
            <pc:docMk/>
            <pc:sldMasterMk cId="2322215065" sldId="2147483648"/>
            <ac:spMk id="2" creationId="{C87706F6-3142-4974-A3F1-C5F0DB17D28D}"/>
          </ac:spMkLst>
        </pc:spChg>
        <pc:spChg chg="mod">
          <ac:chgData name="Robin Tannenberg" userId="989a39b0e01aaf02" providerId="LiveId" clId="{FAF1BBA6-D14E-4246-9EED-A2D8EBDD7377}" dt="2021-10-14T17:02:10.713" v="22" actId="404"/>
          <ac:spMkLst>
            <pc:docMk/>
            <pc:sldMasterMk cId="2322215065" sldId="2147483648"/>
            <ac:spMk id="3" creationId="{5F2FE77C-0D10-4432-8BF5-2B3CF651A97D}"/>
          </ac:spMkLst>
        </pc:spChg>
        <pc:sldLayoutChg chg="modSp mod">
          <pc:chgData name="Robin Tannenberg" userId="989a39b0e01aaf02" providerId="LiveId" clId="{FAF1BBA6-D14E-4246-9EED-A2D8EBDD7377}" dt="2021-10-14T17:02:57.117" v="25" actId="14100"/>
          <pc:sldLayoutMkLst>
            <pc:docMk/>
            <pc:sldMasterMk cId="2322215065" sldId="2147483648"/>
            <pc:sldLayoutMk cId="48058653" sldId="2147483652"/>
          </pc:sldLayoutMkLst>
          <pc:spChg chg="mod">
            <ac:chgData name="Robin Tannenberg" userId="989a39b0e01aaf02" providerId="LiveId" clId="{FAF1BBA6-D14E-4246-9EED-A2D8EBDD7377}" dt="2021-10-14T17:02:57.117" v="25" actId="14100"/>
            <ac:spMkLst>
              <pc:docMk/>
              <pc:sldMasterMk cId="2322215065" sldId="2147483648"/>
              <pc:sldLayoutMk cId="48058653" sldId="2147483652"/>
              <ac:spMk id="3" creationId="{50A971D5-56F4-4BA3-9C8A-0AA7FC06AE51}"/>
            </ac:spMkLst>
          </pc:spChg>
          <pc:spChg chg="mod">
            <ac:chgData name="Robin Tannenberg" userId="989a39b0e01aaf02" providerId="LiveId" clId="{FAF1BBA6-D14E-4246-9EED-A2D8EBDD7377}" dt="2021-10-14T17:02:57.117" v="25" actId="14100"/>
            <ac:spMkLst>
              <pc:docMk/>
              <pc:sldMasterMk cId="2322215065" sldId="2147483648"/>
              <pc:sldLayoutMk cId="48058653" sldId="2147483652"/>
              <ac:spMk id="4" creationId="{7AE3833C-5BF3-4002-82BB-96E0620FCEC8}"/>
            </ac:spMkLst>
          </pc:spChg>
        </pc:sldLayoutChg>
        <pc:sldLayoutChg chg="modSp mod">
          <pc:chgData name="Robin Tannenberg" userId="989a39b0e01aaf02" providerId="LiveId" clId="{FAF1BBA6-D14E-4246-9EED-A2D8EBDD7377}" dt="2021-10-14T17:03:59.677" v="40" actId="14100"/>
          <pc:sldLayoutMkLst>
            <pc:docMk/>
            <pc:sldMasterMk cId="2322215065" sldId="2147483648"/>
            <pc:sldLayoutMk cId="1097723983" sldId="2147483653"/>
          </pc:sldLayoutMkLst>
          <pc:spChg chg="mod">
            <ac:chgData name="Robin Tannenberg" userId="989a39b0e01aaf02" providerId="LiveId" clId="{FAF1BBA6-D14E-4246-9EED-A2D8EBDD7377}" dt="2021-10-14T17:03:54.268" v="39" actId="20577"/>
            <ac:spMkLst>
              <pc:docMk/>
              <pc:sldMasterMk cId="2322215065" sldId="2147483648"/>
              <pc:sldLayoutMk cId="1097723983" sldId="2147483653"/>
              <ac:spMk id="2" creationId="{4CB41C59-9516-484E-A44E-F48121668D6D}"/>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3" creationId="{E6A45976-04A9-4BEF-8C44-C18192BDC5CE}"/>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4" creationId="{846D6CC0-F994-4A98-86E2-81A5BA6CA094}"/>
            </ac:spMkLst>
          </pc:spChg>
          <pc:spChg chg="mod">
            <ac:chgData name="Robin Tannenberg" userId="989a39b0e01aaf02" providerId="LiveId" clId="{FAF1BBA6-D14E-4246-9EED-A2D8EBDD7377}" dt="2021-10-14T17:03:49.187" v="37" actId="403"/>
            <ac:spMkLst>
              <pc:docMk/>
              <pc:sldMasterMk cId="2322215065" sldId="2147483648"/>
              <pc:sldLayoutMk cId="1097723983" sldId="2147483653"/>
              <ac:spMk id="5" creationId="{BB0A673C-6D90-4360-86C4-84F3B10ADD15}"/>
            </ac:spMkLst>
          </pc:spChg>
          <pc:spChg chg="mod">
            <ac:chgData name="Robin Tannenberg" userId="989a39b0e01aaf02" providerId="LiveId" clId="{FAF1BBA6-D14E-4246-9EED-A2D8EBDD7377}" dt="2021-10-14T17:03:59.677" v="40" actId="14100"/>
            <ac:spMkLst>
              <pc:docMk/>
              <pc:sldMasterMk cId="2322215065" sldId="2147483648"/>
              <pc:sldLayoutMk cId="1097723983" sldId="2147483653"/>
              <ac:spMk id="6" creationId="{EB946A9C-6D32-44D3-A294-9CAE7AFA6EC3}"/>
            </ac:spMkLst>
          </pc:spChg>
        </pc:sldLayoutChg>
        <pc:sldLayoutChg chg="modSp mod">
          <pc:chgData name="Robin Tannenberg" userId="989a39b0e01aaf02" providerId="LiveId" clId="{FAF1BBA6-D14E-4246-9EED-A2D8EBDD7377}" dt="2021-10-14T17:04:15.277" v="44" actId="404"/>
          <pc:sldLayoutMkLst>
            <pc:docMk/>
            <pc:sldMasterMk cId="2322215065" sldId="2147483648"/>
            <pc:sldLayoutMk cId="1639017745" sldId="2147483656"/>
          </pc:sldLayoutMkLst>
          <pc:spChg chg="mod">
            <ac:chgData name="Robin Tannenberg" userId="989a39b0e01aaf02" providerId="LiveId" clId="{FAF1BBA6-D14E-4246-9EED-A2D8EBDD7377}" dt="2021-10-14T17:04:15.277" v="44" actId="404"/>
            <ac:spMkLst>
              <pc:docMk/>
              <pc:sldMasterMk cId="2322215065" sldId="2147483648"/>
              <pc:sldLayoutMk cId="1639017745" sldId="2147483656"/>
              <ac:spMk id="3" creationId="{63A193F9-65AB-4876-A1D2-F77381CE5553}"/>
            </ac:spMkLst>
          </pc:spChg>
        </pc:sldLayoutChg>
        <pc:sldLayoutChg chg="modSp mod">
          <pc:chgData name="Robin Tannenberg" userId="989a39b0e01aaf02" providerId="LiveId" clId="{FAF1BBA6-D14E-4246-9EED-A2D8EBDD7377}" dt="2021-10-14T17:04:31.253" v="45" actId="14100"/>
          <pc:sldLayoutMkLst>
            <pc:docMk/>
            <pc:sldMasterMk cId="2322215065" sldId="2147483648"/>
            <pc:sldLayoutMk cId="873313134" sldId="2147483657"/>
          </pc:sldLayoutMkLst>
          <pc:spChg chg="mod">
            <ac:chgData name="Robin Tannenberg" userId="989a39b0e01aaf02" providerId="LiveId" clId="{FAF1BBA6-D14E-4246-9EED-A2D8EBDD7377}" dt="2021-10-14T17:04:31.253" v="45" actId="14100"/>
            <ac:spMkLst>
              <pc:docMk/>
              <pc:sldMasterMk cId="2322215065" sldId="2147483648"/>
              <pc:sldLayoutMk cId="873313134" sldId="2147483657"/>
              <ac:spMk id="3" creationId="{F76EF6A3-5ABC-4046-A730-1775017B2A33}"/>
            </ac:spMkLst>
          </pc:spChg>
        </pc:sldLayoutChg>
        <pc:sldLayoutChg chg="modSp mod">
          <pc:chgData name="Robin Tannenberg" userId="989a39b0e01aaf02" providerId="LiveId" clId="{FAF1BBA6-D14E-4246-9EED-A2D8EBDD7377}" dt="2021-10-14T17:05:06.339" v="59" actId="14100"/>
          <pc:sldLayoutMkLst>
            <pc:docMk/>
            <pc:sldMasterMk cId="2322215065" sldId="2147483648"/>
            <pc:sldLayoutMk cId="469513598" sldId="2147483659"/>
          </pc:sldLayoutMkLst>
          <pc:spChg chg="mod">
            <ac:chgData name="Robin Tannenberg" userId="989a39b0e01aaf02" providerId="LiveId" clId="{FAF1BBA6-D14E-4246-9EED-A2D8EBDD7377}" dt="2021-10-14T17:05:01.592" v="58" actId="20577"/>
            <ac:spMkLst>
              <pc:docMk/>
              <pc:sldMasterMk cId="2322215065" sldId="2147483648"/>
              <pc:sldLayoutMk cId="469513598" sldId="2147483659"/>
              <ac:spMk id="2" creationId="{75FDEBA9-4907-4C10-BE4E-36449F9265B8}"/>
            </ac:spMkLst>
          </pc:spChg>
          <pc:spChg chg="mod">
            <ac:chgData name="Robin Tannenberg" userId="989a39b0e01aaf02" providerId="LiveId" clId="{FAF1BBA6-D14E-4246-9EED-A2D8EBDD7377}" dt="2021-10-14T17:05:06.339" v="59" actId="14100"/>
            <ac:spMkLst>
              <pc:docMk/>
              <pc:sldMasterMk cId="2322215065" sldId="2147483648"/>
              <pc:sldLayoutMk cId="469513598" sldId="2147483659"/>
              <ac:spMk id="3" creationId="{17D3BE1B-CA53-4F89-BA5E-562ABE62B1B6}"/>
            </ac:spMkLst>
          </pc:spChg>
        </pc:sldLayoutChg>
      </pc:sldMasterChg>
    </pc:docChg>
  </pc:docChgLst>
  <pc:docChgLst>
    <pc:chgData name="Robin Tannenberg" userId="989a39b0e01aaf02" providerId="LiveId" clId="{80E98D4E-7247-4D42-9A2C-88C821FC1B81}"/>
    <pc:docChg chg="undo custSel addSld modSld sldOrd">
      <pc:chgData name="Robin Tannenberg" userId="989a39b0e01aaf02" providerId="LiveId" clId="{80E98D4E-7247-4D42-9A2C-88C821FC1B81}" dt="2021-10-30T19:29:31.116" v="1199" actId="20577"/>
      <pc:docMkLst>
        <pc:docMk/>
      </pc:docMkLst>
      <pc:sldChg chg="modSp mod">
        <pc:chgData name="Robin Tannenberg" userId="989a39b0e01aaf02" providerId="LiveId" clId="{80E98D4E-7247-4D42-9A2C-88C821FC1B81}" dt="2021-10-18T19:05:20.307" v="0"/>
        <pc:sldMkLst>
          <pc:docMk/>
          <pc:sldMk cId="333879996" sldId="256"/>
        </pc:sldMkLst>
        <pc:spChg chg="mod">
          <ac:chgData name="Robin Tannenberg" userId="989a39b0e01aaf02" providerId="LiveId" clId="{80E98D4E-7247-4D42-9A2C-88C821FC1B81}" dt="2021-10-18T19:05:20.307" v="0"/>
          <ac:spMkLst>
            <pc:docMk/>
            <pc:sldMk cId="333879996" sldId="256"/>
            <ac:spMk id="2" creationId="{7DAAE7D6-54AD-4F46-8FCD-0D65389AEFFC}"/>
          </ac:spMkLst>
        </pc:spChg>
      </pc:sldChg>
      <pc:sldChg chg="addSp delSp modSp mod">
        <pc:chgData name="Robin Tannenberg" userId="989a39b0e01aaf02" providerId="LiveId" clId="{80E98D4E-7247-4D42-9A2C-88C821FC1B81}" dt="2021-10-18T19:25:57.415" v="400" actId="14100"/>
        <pc:sldMkLst>
          <pc:docMk/>
          <pc:sldMk cId="1473612254" sldId="257"/>
        </pc:sldMkLst>
        <pc:spChg chg="mod">
          <ac:chgData name="Robin Tannenberg" userId="989a39b0e01aaf02" providerId="LiveId" clId="{80E98D4E-7247-4D42-9A2C-88C821FC1B81}" dt="2021-10-18T19:13:00.705" v="212" actId="20577"/>
          <ac:spMkLst>
            <pc:docMk/>
            <pc:sldMk cId="1473612254" sldId="257"/>
            <ac:spMk id="2" creationId="{29F95242-023D-43EA-ACFB-72546055FBFA}"/>
          </ac:spMkLst>
        </pc:spChg>
        <pc:spChg chg="del">
          <ac:chgData name="Robin Tannenberg" userId="989a39b0e01aaf02" providerId="LiveId" clId="{80E98D4E-7247-4D42-9A2C-88C821FC1B81}" dt="2021-10-18T19:05:47.429" v="1"/>
          <ac:spMkLst>
            <pc:docMk/>
            <pc:sldMk cId="1473612254" sldId="257"/>
            <ac:spMk id="3" creationId="{4363D4EC-53DB-4E51-A7B9-7727246F59DE}"/>
          </ac:spMkLst>
        </pc:spChg>
        <pc:spChg chg="add mod">
          <ac:chgData name="Robin Tannenberg" userId="989a39b0e01aaf02" providerId="LiveId" clId="{80E98D4E-7247-4D42-9A2C-88C821FC1B81}" dt="2021-10-18T19:07:45.955" v="27" actId="1076"/>
          <ac:spMkLst>
            <pc:docMk/>
            <pc:sldMk cId="1473612254" sldId="257"/>
            <ac:spMk id="5" creationId="{39ACDD90-4BD6-44D7-BFE5-0D2F337CB0C7}"/>
          </ac:spMkLst>
        </pc:spChg>
        <pc:spChg chg="add mod">
          <ac:chgData name="Robin Tannenberg" userId="989a39b0e01aaf02" providerId="LiveId" clId="{80E98D4E-7247-4D42-9A2C-88C821FC1B81}" dt="2021-10-18T19:06:32.160" v="6" actId="1076"/>
          <ac:spMkLst>
            <pc:docMk/>
            <pc:sldMk cId="1473612254" sldId="257"/>
            <ac:spMk id="6" creationId="{D8183B79-C464-4E8C-963D-00306A8308A7}"/>
          </ac:spMkLst>
        </pc:spChg>
        <pc:spChg chg="add mod">
          <ac:chgData name="Robin Tannenberg" userId="989a39b0e01aaf02" providerId="LiveId" clId="{80E98D4E-7247-4D42-9A2C-88C821FC1B81}" dt="2021-10-18T19:07:59.008" v="46" actId="20577"/>
          <ac:spMkLst>
            <pc:docMk/>
            <pc:sldMk cId="1473612254" sldId="257"/>
            <ac:spMk id="8" creationId="{FCE4546F-9534-4FFB-A4D2-3E301034CBB7}"/>
          </ac:spMkLst>
        </pc:spChg>
        <pc:spChg chg="add del mod">
          <ac:chgData name="Robin Tannenberg" userId="989a39b0e01aaf02" providerId="LiveId" clId="{80E98D4E-7247-4D42-9A2C-88C821FC1B81}" dt="2021-10-18T19:25:11.930" v="390" actId="478"/>
          <ac:spMkLst>
            <pc:docMk/>
            <pc:sldMk cId="1473612254" sldId="257"/>
            <ac:spMk id="9" creationId="{62B2493E-950F-4A23-A871-1BB5320CE64F}"/>
          </ac:spMkLst>
        </pc:spChg>
        <pc:spChg chg="add mod">
          <ac:chgData name="Robin Tannenberg" userId="989a39b0e01aaf02" providerId="LiveId" clId="{80E98D4E-7247-4D42-9A2C-88C821FC1B81}" dt="2021-10-18T19:10:36.633" v="76" actId="1076"/>
          <ac:spMkLst>
            <pc:docMk/>
            <pc:sldMk cId="1473612254" sldId="257"/>
            <ac:spMk id="10" creationId="{AE1908DB-BEB5-49CD-A5F6-F75DA022B3FA}"/>
          </ac:spMkLst>
        </pc:spChg>
        <pc:spChg chg="add mod">
          <ac:chgData name="Robin Tannenberg" userId="989a39b0e01aaf02" providerId="LiveId" clId="{80E98D4E-7247-4D42-9A2C-88C821FC1B81}" dt="2021-10-18T19:11:56.793" v="103" actId="20577"/>
          <ac:spMkLst>
            <pc:docMk/>
            <pc:sldMk cId="1473612254" sldId="257"/>
            <ac:spMk id="11" creationId="{D968B7DE-2FCA-4AE9-8905-958424B0A15D}"/>
          </ac:spMkLst>
        </pc:spChg>
        <pc:spChg chg="add mod">
          <ac:chgData name="Robin Tannenberg" userId="989a39b0e01aaf02" providerId="LiveId" clId="{80E98D4E-7247-4D42-9A2C-88C821FC1B81}" dt="2021-10-18T19:11:41.185" v="100" actId="1036"/>
          <ac:spMkLst>
            <pc:docMk/>
            <pc:sldMk cId="1473612254" sldId="257"/>
            <ac:spMk id="12" creationId="{FF2596C2-85BA-4E98-8C93-20362CED2B6E}"/>
          </ac:spMkLst>
        </pc:spChg>
        <pc:spChg chg="add mod">
          <ac:chgData name="Robin Tannenberg" userId="989a39b0e01aaf02" providerId="LiveId" clId="{80E98D4E-7247-4D42-9A2C-88C821FC1B81}" dt="2021-10-18T19:13:09.862" v="214" actId="1076"/>
          <ac:spMkLst>
            <pc:docMk/>
            <pc:sldMk cId="1473612254" sldId="257"/>
            <ac:spMk id="13" creationId="{93157C74-8042-4A2D-B425-3956E08959E0}"/>
          </ac:spMkLst>
        </pc:spChg>
        <pc:spChg chg="add mod">
          <ac:chgData name="Robin Tannenberg" userId="989a39b0e01aaf02" providerId="LiveId" clId="{80E98D4E-7247-4D42-9A2C-88C821FC1B81}" dt="2021-10-18T19:13:57.455" v="226" actId="20577"/>
          <ac:spMkLst>
            <pc:docMk/>
            <pc:sldMk cId="1473612254" sldId="257"/>
            <ac:spMk id="14" creationId="{B5B823AF-8B3E-4194-AC3E-C39E45D0158A}"/>
          </ac:spMkLst>
        </pc:spChg>
        <pc:spChg chg="add mod">
          <ac:chgData name="Robin Tannenberg" userId="989a39b0e01aaf02" providerId="LiveId" clId="{80E98D4E-7247-4D42-9A2C-88C821FC1B81}" dt="2021-10-18T19:24:52.255" v="389" actId="1076"/>
          <ac:spMkLst>
            <pc:docMk/>
            <pc:sldMk cId="1473612254" sldId="257"/>
            <ac:spMk id="15" creationId="{CBD2E0F7-9831-42A5-9046-F1CE33F1B87E}"/>
          </ac:spMkLst>
        </pc:spChg>
        <pc:picChg chg="add mod">
          <ac:chgData name="Robin Tannenberg" userId="989a39b0e01aaf02" providerId="LiveId" clId="{80E98D4E-7247-4D42-9A2C-88C821FC1B81}" dt="2021-10-18T19:25:18.305" v="391" actId="732"/>
          <ac:picMkLst>
            <pc:docMk/>
            <pc:sldMk cId="1473612254" sldId="257"/>
            <ac:picMk id="1026" creationId="{8A2E525D-FEC2-4049-A0E6-2315ABBBB0D8}"/>
          </ac:picMkLst>
        </pc:picChg>
        <pc:cxnChg chg="add mod">
          <ac:chgData name="Robin Tannenberg" userId="989a39b0e01aaf02" providerId="LiveId" clId="{80E98D4E-7247-4D42-9A2C-88C821FC1B81}" dt="2021-10-18T19:25:57.415" v="400" actId="14100"/>
          <ac:cxnSpMkLst>
            <pc:docMk/>
            <pc:sldMk cId="1473612254" sldId="257"/>
            <ac:cxnSpMk id="16" creationId="{54F83F04-DC77-4B23-AE13-A0C427BEC4A0}"/>
          </ac:cxnSpMkLst>
        </pc:cxnChg>
      </pc:sldChg>
      <pc:sldChg chg="addSp delSp modSp new mod">
        <pc:chgData name="Robin Tannenberg" userId="989a39b0e01aaf02" providerId="LiveId" clId="{80E98D4E-7247-4D42-9A2C-88C821FC1B81}" dt="2021-10-18T19:55:09.318" v="683" actId="20577"/>
        <pc:sldMkLst>
          <pc:docMk/>
          <pc:sldMk cId="854393568" sldId="258"/>
        </pc:sldMkLst>
        <pc:spChg chg="mod">
          <ac:chgData name="Robin Tannenberg" userId="989a39b0e01aaf02" providerId="LiveId" clId="{80E98D4E-7247-4D42-9A2C-88C821FC1B81}" dt="2021-10-18T19:14:59.624" v="228"/>
          <ac:spMkLst>
            <pc:docMk/>
            <pc:sldMk cId="854393568" sldId="258"/>
            <ac:spMk id="2" creationId="{3EC95EC0-F0E8-43C5-9CBC-D34C39E1C8BE}"/>
          </ac:spMkLst>
        </pc:spChg>
        <pc:spChg chg="del">
          <ac:chgData name="Robin Tannenberg" userId="989a39b0e01aaf02" providerId="LiveId" clId="{80E98D4E-7247-4D42-9A2C-88C821FC1B81}" dt="2021-10-18T19:17:05.435" v="235" actId="478"/>
          <ac:spMkLst>
            <pc:docMk/>
            <pc:sldMk cId="854393568" sldId="258"/>
            <ac:spMk id="3" creationId="{04D24CA9-DCB1-452F-96CF-7F33C90D100F}"/>
          </ac:spMkLst>
        </pc:spChg>
        <pc:spChg chg="add del mod">
          <ac:chgData name="Robin Tannenberg" userId="989a39b0e01aaf02" providerId="LiveId" clId="{80E98D4E-7247-4D42-9A2C-88C821FC1B81}" dt="2021-10-18T19:54:11.569" v="672" actId="478"/>
          <ac:spMkLst>
            <pc:docMk/>
            <pc:sldMk cId="854393568" sldId="258"/>
            <ac:spMk id="5" creationId="{2B159570-8ECB-4D4A-92BE-CD057C817CC6}"/>
          </ac:spMkLst>
        </pc:spChg>
        <pc:spChg chg="add del mod">
          <ac:chgData name="Robin Tannenberg" userId="989a39b0e01aaf02" providerId="LiveId" clId="{80E98D4E-7247-4D42-9A2C-88C821FC1B81}" dt="2021-10-18T19:54:13.372" v="673" actId="478"/>
          <ac:spMkLst>
            <pc:docMk/>
            <pc:sldMk cId="854393568" sldId="258"/>
            <ac:spMk id="6" creationId="{BEC66EF8-FC0F-4BAA-A478-BA38323E32F6}"/>
          </ac:spMkLst>
        </pc:spChg>
        <pc:spChg chg="add mod ord">
          <ac:chgData name="Robin Tannenberg" userId="989a39b0e01aaf02" providerId="LiveId" clId="{80E98D4E-7247-4D42-9A2C-88C821FC1B81}" dt="2021-10-18T19:20:33.807" v="259" actId="167"/>
          <ac:spMkLst>
            <pc:docMk/>
            <pc:sldMk cId="854393568" sldId="258"/>
            <ac:spMk id="9" creationId="{185D2523-EB3C-4CDA-8D66-794DFB1C27EC}"/>
          </ac:spMkLst>
        </pc:spChg>
        <pc:spChg chg="add mod">
          <ac:chgData name="Robin Tannenberg" userId="989a39b0e01aaf02" providerId="LiveId" clId="{80E98D4E-7247-4D42-9A2C-88C821FC1B81}" dt="2021-10-18T19:55:09.318" v="683" actId="20577"/>
          <ac:spMkLst>
            <pc:docMk/>
            <pc:sldMk cId="854393568" sldId="258"/>
            <ac:spMk id="10" creationId="{AB938174-ED67-45B0-B0CA-327AC1443F2A}"/>
          </ac:spMkLst>
        </pc:spChg>
        <pc:spChg chg="add mod">
          <ac:chgData name="Robin Tannenberg" userId="989a39b0e01aaf02" providerId="LiveId" clId="{80E98D4E-7247-4D42-9A2C-88C821FC1B81}" dt="2021-10-18T19:22:31.059" v="322" actId="20577"/>
          <ac:spMkLst>
            <pc:docMk/>
            <pc:sldMk cId="854393568" sldId="258"/>
            <ac:spMk id="11" creationId="{0940DC06-CC05-4F21-864F-A707D2A3A489}"/>
          </ac:spMkLst>
        </pc:spChg>
        <pc:spChg chg="add mod">
          <ac:chgData name="Robin Tannenberg" userId="989a39b0e01aaf02" providerId="LiveId" clId="{80E98D4E-7247-4D42-9A2C-88C821FC1B81}" dt="2021-10-18T19:23:08" v="351" actId="1076"/>
          <ac:spMkLst>
            <pc:docMk/>
            <pc:sldMk cId="854393568" sldId="258"/>
            <ac:spMk id="12" creationId="{B76B5140-59BD-4763-BBC0-B8D456B7CACB}"/>
          </ac:spMkLst>
        </pc:spChg>
        <pc:graphicFrameChg chg="add mod modGraphic">
          <ac:chgData name="Robin Tannenberg" userId="989a39b0e01aaf02" providerId="LiveId" clId="{80E98D4E-7247-4D42-9A2C-88C821FC1B81}" dt="2021-10-18T19:18:21.209" v="244" actId="688"/>
          <ac:graphicFrameMkLst>
            <pc:docMk/>
            <pc:sldMk cId="854393568" sldId="258"/>
            <ac:graphicFrameMk id="4" creationId="{BA2D168C-9B1A-4C22-83FB-45A98A71A7A4}"/>
          </ac:graphicFrameMkLst>
        </pc:graphicFrameChg>
        <pc:cxnChg chg="add mod">
          <ac:chgData name="Robin Tannenberg" userId="989a39b0e01aaf02" providerId="LiveId" clId="{80E98D4E-7247-4D42-9A2C-88C821FC1B81}" dt="2021-10-18T19:19:28.795" v="254" actId="693"/>
          <ac:cxnSpMkLst>
            <pc:docMk/>
            <pc:sldMk cId="854393568" sldId="258"/>
            <ac:cxnSpMk id="8" creationId="{7F27C4BD-20E5-405D-A106-C09044202FB9}"/>
          </ac:cxnSpMkLst>
        </pc:cxnChg>
      </pc:sldChg>
      <pc:sldChg chg="addSp delSp modSp new mod ord">
        <pc:chgData name="Robin Tannenberg" userId="989a39b0e01aaf02" providerId="LiveId" clId="{80E98D4E-7247-4D42-9A2C-88C821FC1B81}" dt="2021-10-24T14:24:33.608" v="988" actId="21"/>
        <pc:sldMkLst>
          <pc:docMk/>
          <pc:sldMk cId="2922993641" sldId="259"/>
        </pc:sldMkLst>
        <pc:spChg chg="mod">
          <ac:chgData name="Robin Tannenberg" userId="989a39b0e01aaf02" providerId="LiveId" clId="{80E98D4E-7247-4D42-9A2C-88C821FC1B81}" dt="2021-10-18T19:29:28.460" v="419" actId="20577"/>
          <ac:spMkLst>
            <pc:docMk/>
            <pc:sldMk cId="2922993641" sldId="259"/>
            <ac:spMk id="2" creationId="{A772C64D-CD15-47B3-90AD-DC628314A695}"/>
          </ac:spMkLst>
        </pc:spChg>
        <pc:spChg chg="del">
          <ac:chgData name="Robin Tannenberg" userId="989a39b0e01aaf02" providerId="LiveId" clId="{80E98D4E-7247-4D42-9A2C-88C821FC1B81}" dt="2021-10-18T19:28:43.577" v="404" actId="478"/>
          <ac:spMkLst>
            <pc:docMk/>
            <pc:sldMk cId="2922993641" sldId="259"/>
            <ac:spMk id="3" creationId="{87C2C4C4-D8DB-4857-9138-AD8DC7E287BE}"/>
          </ac:spMkLst>
        </pc:spChg>
        <pc:spChg chg="add mod">
          <ac:chgData name="Robin Tannenberg" userId="989a39b0e01aaf02" providerId="LiveId" clId="{80E98D4E-7247-4D42-9A2C-88C821FC1B81}" dt="2021-10-24T13:18:07.066" v="773" actId="1076"/>
          <ac:spMkLst>
            <pc:docMk/>
            <pc:sldMk cId="2922993641" sldId="259"/>
            <ac:spMk id="3" creationId="{C9C1F341-9F8A-4826-8F7F-8D9672CFD15E}"/>
          </ac:spMkLst>
        </pc:spChg>
        <pc:spChg chg="add mod">
          <ac:chgData name="Robin Tannenberg" userId="989a39b0e01aaf02" providerId="LiveId" clId="{80E98D4E-7247-4D42-9A2C-88C821FC1B81}" dt="2021-10-24T14:24:24.997" v="986" actId="1076"/>
          <ac:spMkLst>
            <pc:docMk/>
            <pc:sldMk cId="2922993641" sldId="259"/>
            <ac:spMk id="5" creationId="{2E8D8BFD-9C32-40B7-9F6C-F19105937E91}"/>
          </ac:spMkLst>
        </pc:spChg>
        <pc:spChg chg="add mod">
          <ac:chgData name="Robin Tannenberg" userId="989a39b0e01aaf02" providerId="LiveId" clId="{80E98D4E-7247-4D42-9A2C-88C821FC1B81}" dt="2021-10-24T13:18:22.366" v="775" actId="207"/>
          <ac:spMkLst>
            <pc:docMk/>
            <pc:sldMk cId="2922993641" sldId="259"/>
            <ac:spMk id="6" creationId="{E298FFFB-0E57-48E7-A64D-8DA7C2DF839A}"/>
          </ac:spMkLst>
        </pc:spChg>
        <pc:picChg chg="add mod">
          <ac:chgData name="Robin Tannenberg" userId="989a39b0e01aaf02" providerId="LiveId" clId="{80E98D4E-7247-4D42-9A2C-88C821FC1B81}" dt="2021-10-24T13:18:07.066" v="773" actId="1076"/>
          <ac:picMkLst>
            <pc:docMk/>
            <pc:sldMk cId="2922993641" sldId="259"/>
            <ac:picMk id="4" creationId="{7959A83E-718E-4E30-ACD4-2335347A15E8}"/>
          </ac:picMkLst>
        </pc:picChg>
        <pc:picChg chg="add del">
          <ac:chgData name="Robin Tannenberg" userId="989a39b0e01aaf02" providerId="LiveId" clId="{80E98D4E-7247-4D42-9A2C-88C821FC1B81}" dt="2021-10-24T13:18:55.429" v="780" actId="21"/>
          <ac:picMkLst>
            <pc:docMk/>
            <pc:sldMk cId="2922993641" sldId="259"/>
            <ac:picMk id="9" creationId="{0B26D074-9DDE-40C9-83FB-0C10DEC8EB7F}"/>
          </ac:picMkLst>
        </pc:picChg>
        <pc:picChg chg="add del">
          <ac:chgData name="Robin Tannenberg" userId="989a39b0e01aaf02" providerId="LiveId" clId="{80E98D4E-7247-4D42-9A2C-88C821FC1B81}" dt="2021-10-24T14:24:33.608" v="988" actId="21"/>
          <ac:picMkLst>
            <pc:docMk/>
            <pc:sldMk cId="2922993641" sldId="259"/>
            <ac:picMk id="10" creationId="{44267F82-60DB-440C-9EF9-42CF499DBD85}"/>
          </ac:picMkLst>
        </pc:picChg>
        <pc:cxnChg chg="add mod">
          <ac:chgData name="Robin Tannenberg" userId="989a39b0e01aaf02" providerId="LiveId" clId="{80E98D4E-7247-4D42-9A2C-88C821FC1B81}" dt="2021-10-24T13:18:40.119" v="778" actId="1582"/>
          <ac:cxnSpMkLst>
            <pc:docMk/>
            <pc:sldMk cId="2922993641" sldId="259"/>
            <ac:cxnSpMk id="8" creationId="{7982415B-4F2C-4920-BD07-0275CDD223AC}"/>
          </ac:cxnSpMkLst>
        </pc:cxnChg>
      </pc:sldChg>
      <pc:sldChg chg="addSp modSp new mod">
        <pc:chgData name="Robin Tannenberg" userId="989a39b0e01aaf02" providerId="LiveId" clId="{80E98D4E-7247-4D42-9A2C-88C821FC1B81}" dt="2021-10-24T14:25:40.838" v="1004" actId="20577"/>
        <pc:sldMkLst>
          <pc:docMk/>
          <pc:sldMk cId="2723830813" sldId="260"/>
        </pc:sldMkLst>
        <pc:spChg chg="mod">
          <ac:chgData name="Robin Tannenberg" userId="989a39b0e01aaf02" providerId="LiveId" clId="{80E98D4E-7247-4D42-9A2C-88C821FC1B81}" dt="2021-10-24T14:25:40.838" v="1004" actId="20577"/>
          <ac:spMkLst>
            <pc:docMk/>
            <pc:sldMk cId="2723830813" sldId="260"/>
            <ac:spMk id="2" creationId="{332D26C6-3D4C-4867-9554-21FD5A97619F}"/>
          </ac:spMkLst>
        </pc:spChg>
        <pc:spChg chg="add mod">
          <ac:chgData name="Robin Tannenberg" userId="989a39b0e01aaf02" providerId="LiveId" clId="{80E98D4E-7247-4D42-9A2C-88C821FC1B81}" dt="2021-10-18T19:30:38.932" v="422" actId="164"/>
          <ac:spMkLst>
            <pc:docMk/>
            <pc:sldMk cId="2723830813" sldId="260"/>
            <ac:spMk id="5" creationId="{5A0D7B71-80DF-48B6-AC66-87584EFBA6B1}"/>
          </ac:spMkLst>
        </pc:spChg>
        <pc:spChg chg="add mod">
          <ac:chgData name="Robin Tannenberg" userId="989a39b0e01aaf02" providerId="LiveId" clId="{80E98D4E-7247-4D42-9A2C-88C821FC1B81}" dt="2021-10-18T19:30:38.932" v="422" actId="164"/>
          <ac:spMkLst>
            <pc:docMk/>
            <pc:sldMk cId="2723830813" sldId="260"/>
            <ac:spMk id="6" creationId="{9E8D7505-B63F-4574-B0B8-C59397BB8558}"/>
          </ac:spMkLst>
        </pc:spChg>
        <pc:spChg chg="add mod">
          <ac:chgData name="Robin Tannenberg" userId="989a39b0e01aaf02" providerId="LiveId" clId="{80E98D4E-7247-4D42-9A2C-88C821FC1B81}" dt="2021-10-18T19:31:09.129" v="425" actId="404"/>
          <ac:spMkLst>
            <pc:docMk/>
            <pc:sldMk cId="2723830813" sldId="260"/>
            <ac:spMk id="7" creationId="{65D73DCE-753A-4120-9707-EA73286BEBAF}"/>
          </ac:spMkLst>
        </pc:spChg>
        <pc:spChg chg="add mod">
          <ac:chgData name="Robin Tannenberg" userId="989a39b0e01aaf02" providerId="LiveId" clId="{80E98D4E-7247-4D42-9A2C-88C821FC1B81}" dt="2021-10-18T19:31:59.393" v="439" actId="1037"/>
          <ac:spMkLst>
            <pc:docMk/>
            <pc:sldMk cId="2723830813" sldId="260"/>
            <ac:spMk id="8" creationId="{3FEAF726-DB09-4BB9-A507-67C1DB89209D}"/>
          </ac:spMkLst>
        </pc:spChg>
        <pc:spChg chg="add mod">
          <ac:chgData name="Robin Tannenberg" userId="989a39b0e01aaf02" providerId="LiveId" clId="{80E98D4E-7247-4D42-9A2C-88C821FC1B81}" dt="2021-10-18T19:31:44.686" v="428" actId="14100"/>
          <ac:spMkLst>
            <pc:docMk/>
            <pc:sldMk cId="2723830813" sldId="260"/>
            <ac:spMk id="9" creationId="{0813DE35-FC35-4293-9865-0C6BE9A3C490}"/>
          </ac:spMkLst>
        </pc:spChg>
        <pc:spChg chg="add mod">
          <ac:chgData name="Robin Tannenberg" userId="989a39b0e01aaf02" providerId="LiveId" clId="{80E98D4E-7247-4D42-9A2C-88C821FC1B81}" dt="2021-10-18T19:32:14.454" v="440" actId="404"/>
          <ac:spMkLst>
            <pc:docMk/>
            <pc:sldMk cId="2723830813" sldId="260"/>
            <ac:spMk id="10" creationId="{E43576CE-36A1-4CFA-85A3-D640A8698143}"/>
          </ac:spMkLst>
        </pc:spChg>
        <pc:grpChg chg="add mod">
          <ac:chgData name="Robin Tannenberg" userId="989a39b0e01aaf02" providerId="LiveId" clId="{80E98D4E-7247-4D42-9A2C-88C821FC1B81}" dt="2021-10-18T19:30:50.692" v="424" actId="14100"/>
          <ac:grpSpMkLst>
            <pc:docMk/>
            <pc:sldMk cId="2723830813" sldId="260"/>
            <ac:grpSpMk id="11" creationId="{A713B26A-866E-4691-AFD7-3036B8B2A831}"/>
          </ac:grpSpMkLst>
        </pc:grpChg>
        <pc:picChg chg="add mod">
          <ac:chgData name="Robin Tannenberg" userId="989a39b0e01aaf02" providerId="LiveId" clId="{80E98D4E-7247-4D42-9A2C-88C821FC1B81}" dt="2021-10-18T19:30:38.932" v="422" actId="164"/>
          <ac:picMkLst>
            <pc:docMk/>
            <pc:sldMk cId="2723830813" sldId="260"/>
            <ac:picMk id="4" creationId="{DA97624C-C704-4816-B9C4-F262156F6B07}"/>
          </ac:picMkLst>
        </pc:picChg>
      </pc:sldChg>
      <pc:sldChg chg="addSp delSp modSp new mod">
        <pc:chgData name="Robin Tannenberg" userId="989a39b0e01aaf02" providerId="LiveId" clId="{80E98D4E-7247-4D42-9A2C-88C821FC1B81}" dt="2021-10-24T14:23:45.288" v="985" actId="21"/>
        <pc:sldMkLst>
          <pc:docMk/>
          <pc:sldMk cId="1362472867" sldId="261"/>
        </pc:sldMkLst>
        <pc:spChg chg="mod">
          <ac:chgData name="Robin Tannenberg" userId="989a39b0e01aaf02" providerId="LiveId" clId="{80E98D4E-7247-4D42-9A2C-88C821FC1B81}" dt="2021-10-18T19:34:17.162" v="468" actId="20577"/>
          <ac:spMkLst>
            <pc:docMk/>
            <pc:sldMk cId="1362472867" sldId="261"/>
            <ac:spMk id="2" creationId="{AE410E57-685F-4A30-A175-864E54F319FC}"/>
          </ac:spMkLst>
        </pc:spChg>
        <pc:spChg chg="add mod">
          <ac:chgData name="Robin Tannenberg" userId="989a39b0e01aaf02" providerId="LiveId" clId="{80E98D4E-7247-4D42-9A2C-88C821FC1B81}" dt="2021-10-18T19:33:52.711" v="445" actId="14100"/>
          <ac:spMkLst>
            <pc:docMk/>
            <pc:sldMk cId="1362472867" sldId="261"/>
            <ac:spMk id="4" creationId="{87138C99-BB72-4D8C-A137-6F69B6CF3FF3}"/>
          </ac:spMkLst>
        </pc:spChg>
        <pc:spChg chg="add mod">
          <ac:chgData name="Robin Tannenberg" userId="989a39b0e01aaf02" providerId="LiveId" clId="{80E98D4E-7247-4D42-9A2C-88C821FC1B81}" dt="2021-10-18T19:33:43.670" v="443" actId="1076"/>
          <ac:spMkLst>
            <pc:docMk/>
            <pc:sldMk cId="1362472867" sldId="261"/>
            <ac:spMk id="7" creationId="{4F588968-D147-4694-BA24-3274B9047817}"/>
          </ac:spMkLst>
        </pc:spChg>
        <pc:spChg chg="add mod">
          <ac:chgData name="Robin Tannenberg" userId="989a39b0e01aaf02" providerId="LiveId" clId="{80E98D4E-7247-4D42-9A2C-88C821FC1B81}" dt="2021-10-18T19:35:35.168" v="516" actId="1076"/>
          <ac:spMkLst>
            <pc:docMk/>
            <pc:sldMk cId="1362472867" sldId="261"/>
            <ac:spMk id="8" creationId="{1F17496B-6FD2-4215-9856-6390218B410C}"/>
          </ac:spMkLst>
        </pc:spChg>
        <pc:spChg chg="add mod">
          <ac:chgData name="Robin Tannenberg" userId="989a39b0e01aaf02" providerId="LiveId" clId="{80E98D4E-7247-4D42-9A2C-88C821FC1B81}" dt="2021-10-18T19:36:35.164" v="561" actId="6549"/>
          <ac:spMkLst>
            <pc:docMk/>
            <pc:sldMk cId="1362472867" sldId="261"/>
            <ac:spMk id="9" creationId="{3A5826A9-1E1B-413D-B8FA-3C85DD771EDB}"/>
          </ac:spMkLst>
        </pc:spChg>
        <pc:picChg chg="add mod">
          <ac:chgData name="Robin Tannenberg" userId="989a39b0e01aaf02" providerId="LiveId" clId="{80E98D4E-7247-4D42-9A2C-88C821FC1B81}" dt="2021-10-18T19:33:48.063" v="444" actId="1076"/>
          <ac:picMkLst>
            <pc:docMk/>
            <pc:sldMk cId="1362472867" sldId="261"/>
            <ac:picMk id="5" creationId="{1A316F27-891B-4D77-A3A1-7A69DD6E0F8A}"/>
          </ac:picMkLst>
        </pc:picChg>
        <pc:picChg chg="add mod">
          <ac:chgData name="Robin Tannenberg" userId="989a39b0e01aaf02" providerId="LiveId" clId="{80E98D4E-7247-4D42-9A2C-88C821FC1B81}" dt="2021-10-18T19:33:43.670" v="443" actId="1076"/>
          <ac:picMkLst>
            <pc:docMk/>
            <pc:sldMk cId="1362472867" sldId="261"/>
            <ac:picMk id="6" creationId="{453CFC92-33C7-40C9-8459-FCE0B7D125C4}"/>
          </ac:picMkLst>
        </pc:picChg>
        <pc:picChg chg="add del">
          <ac:chgData name="Robin Tannenberg" userId="989a39b0e01aaf02" providerId="LiveId" clId="{80E98D4E-7247-4D42-9A2C-88C821FC1B81}" dt="2021-10-24T14:23:45.288" v="985" actId="21"/>
          <ac:picMkLst>
            <pc:docMk/>
            <pc:sldMk cId="1362472867" sldId="261"/>
            <ac:picMk id="10" creationId="{8D1D11CB-FD36-408B-86E3-E821585A9722}"/>
          </ac:picMkLst>
        </pc:picChg>
      </pc:sldChg>
      <pc:sldChg chg="addSp delSp modSp new mod">
        <pc:chgData name="Robin Tannenberg" userId="989a39b0e01aaf02" providerId="LiveId" clId="{80E98D4E-7247-4D42-9A2C-88C821FC1B81}" dt="2021-10-30T19:27:17.602" v="1028" actId="20577"/>
        <pc:sldMkLst>
          <pc:docMk/>
          <pc:sldMk cId="1199010450" sldId="262"/>
        </pc:sldMkLst>
        <pc:spChg chg="mod">
          <ac:chgData name="Robin Tannenberg" userId="989a39b0e01aaf02" providerId="LiveId" clId="{80E98D4E-7247-4D42-9A2C-88C821FC1B81}" dt="2021-10-30T19:27:17.602" v="1028" actId="20577"/>
          <ac:spMkLst>
            <pc:docMk/>
            <pc:sldMk cId="1199010450" sldId="262"/>
            <ac:spMk id="2" creationId="{BA22C8AC-8DFB-4528-8350-73322221A1AF}"/>
          </ac:spMkLst>
        </pc:spChg>
        <pc:spChg chg="del">
          <ac:chgData name="Robin Tannenberg" userId="989a39b0e01aaf02" providerId="LiveId" clId="{80E98D4E-7247-4D42-9A2C-88C821FC1B81}" dt="2021-10-18T19:38:09.392" v="565" actId="478"/>
          <ac:spMkLst>
            <pc:docMk/>
            <pc:sldMk cId="1199010450" sldId="262"/>
            <ac:spMk id="3" creationId="{726874E8-7F20-4772-9265-8EDA686B83B5}"/>
          </ac:spMkLst>
        </pc:spChg>
        <pc:spChg chg="add mod">
          <ac:chgData name="Robin Tannenberg" userId="989a39b0e01aaf02" providerId="LiveId" clId="{80E98D4E-7247-4D42-9A2C-88C821FC1B81}" dt="2021-10-18T19:39:15.383" v="583" actId="404"/>
          <ac:spMkLst>
            <pc:docMk/>
            <pc:sldMk cId="1199010450" sldId="262"/>
            <ac:spMk id="8" creationId="{96FB5AC7-F012-4A4E-A3DA-07DC363BBECB}"/>
          </ac:spMkLst>
        </pc:spChg>
        <pc:picChg chg="add mod">
          <ac:chgData name="Robin Tannenberg" userId="989a39b0e01aaf02" providerId="LiveId" clId="{80E98D4E-7247-4D42-9A2C-88C821FC1B81}" dt="2021-10-18T19:37:56.782" v="564" actId="1076"/>
          <ac:picMkLst>
            <pc:docMk/>
            <pc:sldMk cId="1199010450" sldId="262"/>
            <ac:picMk id="4" creationId="{1C34D5B8-7219-4CCA-B194-71415878FADF}"/>
          </ac:picMkLst>
        </pc:picChg>
        <pc:picChg chg="add mod">
          <ac:chgData name="Robin Tannenberg" userId="989a39b0e01aaf02" providerId="LiveId" clId="{80E98D4E-7247-4D42-9A2C-88C821FC1B81}" dt="2021-10-18T19:38:30.854" v="570" actId="1076"/>
          <ac:picMkLst>
            <pc:docMk/>
            <pc:sldMk cId="1199010450" sldId="262"/>
            <ac:picMk id="5" creationId="{73ECE4A0-2B5A-4839-B6E8-CE245A7AC451}"/>
          </ac:picMkLst>
        </pc:picChg>
        <pc:picChg chg="add mod">
          <ac:chgData name="Robin Tannenberg" userId="989a39b0e01aaf02" providerId="LiveId" clId="{80E98D4E-7247-4D42-9A2C-88C821FC1B81}" dt="2021-10-18T19:38:26.058" v="569" actId="1076"/>
          <ac:picMkLst>
            <pc:docMk/>
            <pc:sldMk cId="1199010450" sldId="262"/>
            <ac:picMk id="6" creationId="{9F4530F8-3F6D-459C-9942-31B000BF0BED}"/>
          </ac:picMkLst>
        </pc:picChg>
      </pc:sldChg>
      <pc:sldChg chg="addSp delSp modSp new mod">
        <pc:chgData name="Robin Tannenberg" userId="989a39b0e01aaf02" providerId="LiveId" clId="{80E98D4E-7247-4D42-9A2C-88C821FC1B81}" dt="2021-10-18T19:50:41.907" v="671" actId="20577"/>
        <pc:sldMkLst>
          <pc:docMk/>
          <pc:sldMk cId="918566551" sldId="263"/>
        </pc:sldMkLst>
        <pc:spChg chg="mod">
          <ac:chgData name="Robin Tannenberg" userId="989a39b0e01aaf02" providerId="LiveId" clId="{80E98D4E-7247-4D42-9A2C-88C821FC1B81}" dt="2021-10-18T19:44:58.041" v="616" actId="20577"/>
          <ac:spMkLst>
            <pc:docMk/>
            <pc:sldMk cId="918566551" sldId="263"/>
            <ac:spMk id="2" creationId="{E2D316AA-68D1-43A8-93CD-BCEE8F45D7EC}"/>
          </ac:spMkLst>
        </pc:spChg>
        <pc:spChg chg="del">
          <ac:chgData name="Robin Tannenberg" userId="989a39b0e01aaf02" providerId="LiveId" clId="{80E98D4E-7247-4D42-9A2C-88C821FC1B81}" dt="2021-10-18T19:45:04.136" v="617" actId="478"/>
          <ac:spMkLst>
            <pc:docMk/>
            <pc:sldMk cId="918566551" sldId="263"/>
            <ac:spMk id="3" creationId="{208AB55F-003F-4ED4-A2B7-3EBEFA18959C}"/>
          </ac:spMkLst>
        </pc:spChg>
        <pc:spChg chg="add mod">
          <ac:chgData name="Robin Tannenberg" userId="989a39b0e01aaf02" providerId="LiveId" clId="{80E98D4E-7247-4D42-9A2C-88C821FC1B81}" dt="2021-10-18T19:50:06.293" v="663" actId="1076"/>
          <ac:spMkLst>
            <pc:docMk/>
            <pc:sldMk cId="918566551" sldId="263"/>
            <ac:spMk id="6" creationId="{E4E9E8CA-92F9-4FCB-A53E-8E89A206D65F}"/>
          </ac:spMkLst>
        </pc:spChg>
        <pc:spChg chg="add mod">
          <ac:chgData name="Robin Tannenberg" userId="989a39b0e01aaf02" providerId="LiveId" clId="{80E98D4E-7247-4D42-9A2C-88C821FC1B81}" dt="2021-10-18T19:50:41.907" v="671" actId="20577"/>
          <ac:spMkLst>
            <pc:docMk/>
            <pc:sldMk cId="918566551" sldId="263"/>
            <ac:spMk id="9" creationId="{91D660A8-350E-4C39-A28C-DCCE5D02F4FD}"/>
          </ac:spMkLst>
        </pc:spChg>
        <pc:picChg chg="add mod">
          <ac:chgData name="Robin Tannenberg" userId="989a39b0e01aaf02" providerId="LiveId" clId="{80E98D4E-7247-4D42-9A2C-88C821FC1B81}" dt="2021-10-18T19:49:19.599" v="635" actId="1440"/>
          <ac:picMkLst>
            <pc:docMk/>
            <pc:sldMk cId="918566551" sldId="263"/>
            <ac:picMk id="5" creationId="{676D3A69-11E9-4CAF-A0AA-F44EA6407E10}"/>
          </ac:picMkLst>
        </pc:picChg>
        <pc:picChg chg="add mod">
          <ac:chgData name="Robin Tannenberg" userId="989a39b0e01aaf02" providerId="LiveId" clId="{80E98D4E-7247-4D42-9A2C-88C821FC1B81}" dt="2021-10-18T19:46:23.632" v="619" actId="1076"/>
          <ac:picMkLst>
            <pc:docMk/>
            <pc:sldMk cId="918566551" sldId="263"/>
            <ac:picMk id="2050" creationId="{18D41B11-000D-4036-8634-51509976DDC8}"/>
          </ac:picMkLst>
        </pc:picChg>
        <pc:picChg chg="add del mod">
          <ac:chgData name="Robin Tannenberg" userId="989a39b0e01aaf02" providerId="LiveId" clId="{80E98D4E-7247-4D42-9A2C-88C821FC1B81}" dt="2021-10-18T19:48:42.431" v="627" actId="478"/>
          <ac:picMkLst>
            <pc:docMk/>
            <pc:sldMk cId="918566551" sldId="263"/>
            <ac:picMk id="2052" creationId="{BC4F0C3B-8BCA-4AB9-92F0-CD38A6F6A922}"/>
          </ac:picMkLst>
        </pc:picChg>
      </pc:sldChg>
      <pc:sldChg chg="addSp delSp modSp new mod">
        <pc:chgData name="Robin Tannenberg" userId="989a39b0e01aaf02" providerId="LiveId" clId="{80E98D4E-7247-4D42-9A2C-88C821FC1B81}" dt="2021-10-30T19:29:31.116" v="1199" actId="20577"/>
        <pc:sldMkLst>
          <pc:docMk/>
          <pc:sldMk cId="2395657619" sldId="264"/>
        </pc:sldMkLst>
        <pc:spChg chg="mod">
          <ac:chgData name="Robin Tannenberg" userId="989a39b0e01aaf02" providerId="LiveId" clId="{80E98D4E-7247-4D42-9A2C-88C821FC1B81}" dt="2021-10-30T19:29:31.116" v="1199" actId="20577"/>
          <ac:spMkLst>
            <pc:docMk/>
            <pc:sldMk cId="2395657619" sldId="264"/>
            <ac:spMk id="2" creationId="{FBE20CD3-B4B6-4B37-A8B4-DF66A45E0137}"/>
          </ac:spMkLst>
        </pc:spChg>
        <pc:spChg chg="del">
          <ac:chgData name="Robin Tannenberg" userId="989a39b0e01aaf02" providerId="LiveId" clId="{80E98D4E-7247-4D42-9A2C-88C821FC1B81}" dt="2021-10-20T17:24:12.811" v="685"/>
          <ac:spMkLst>
            <pc:docMk/>
            <pc:sldMk cId="2395657619" sldId="264"/>
            <ac:spMk id="3" creationId="{C9002FAE-1E8E-4FD4-A4F5-B369FDEA3976}"/>
          </ac:spMkLst>
        </pc:spChg>
        <pc:picChg chg="add mod">
          <ac:chgData name="Robin Tannenberg" userId="989a39b0e01aaf02" providerId="LiveId" clId="{80E98D4E-7247-4D42-9A2C-88C821FC1B81}" dt="2021-10-20T17:24:12.811" v="685"/>
          <ac:picMkLst>
            <pc:docMk/>
            <pc:sldMk cId="2395657619" sldId="264"/>
            <ac:picMk id="1026" creationId="{15B08006-DAF6-430D-9524-1A92002CFFB2}"/>
          </ac:picMkLst>
        </pc:picChg>
      </pc:sldChg>
      <pc:sldChg chg="addSp delSp modSp new mod">
        <pc:chgData name="Robin Tannenberg" userId="989a39b0e01aaf02" providerId="LiveId" clId="{80E98D4E-7247-4D42-9A2C-88C821FC1B81}" dt="2021-10-30T19:27:42.522" v="1046" actId="20577"/>
        <pc:sldMkLst>
          <pc:docMk/>
          <pc:sldMk cId="1074041688" sldId="265"/>
        </pc:sldMkLst>
        <pc:spChg chg="mod">
          <ac:chgData name="Robin Tannenberg" userId="989a39b0e01aaf02" providerId="LiveId" clId="{80E98D4E-7247-4D42-9A2C-88C821FC1B81}" dt="2021-10-30T19:27:42.522" v="1046" actId="20577"/>
          <ac:spMkLst>
            <pc:docMk/>
            <pc:sldMk cId="1074041688" sldId="265"/>
            <ac:spMk id="2" creationId="{0D34225E-DEA6-4B9B-B743-CF4ADE1E22A3}"/>
          </ac:spMkLst>
        </pc:spChg>
        <pc:spChg chg="add del">
          <ac:chgData name="Robin Tannenberg" userId="989a39b0e01aaf02" providerId="LiveId" clId="{80E98D4E-7247-4D42-9A2C-88C821FC1B81}" dt="2021-10-24T13:24:38.547" v="858"/>
          <ac:spMkLst>
            <pc:docMk/>
            <pc:sldMk cId="1074041688" sldId="265"/>
            <ac:spMk id="3" creationId="{CC5F7244-6AE8-40A8-9DBE-97FAFAA4032F}"/>
          </ac:spMkLst>
        </pc:spChg>
        <pc:spChg chg="add mod">
          <ac:chgData name="Robin Tannenberg" userId="989a39b0e01aaf02" providerId="LiveId" clId="{80E98D4E-7247-4D42-9A2C-88C821FC1B81}" dt="2021-10-24T13:23:09.790" v="839" actId="1076"/>
          <ac:spMkLst>
            <pc:docMk/>
            <pc:sldMk cId="1074041688" sldId="265"/>
            <ac:spMk id="5" creationId="{B81B43A7-465F-4C2C-B02E-C751E80675C5}"/>
          </ac:spMkLst>
        </pc:spChg>
        <pc:spChg chg="add mod">
          <ac:chgData name="Robin Tannenberg" userId="989a39b0e01aaf02" providerId="LiveId" clId="{80E98D4E-7247-4D42-9A2C-88C821FC1B81}" dt="2021-10-24T13:22:54.870" v="835" actId="1076"/>
          <ac:spMkLst>
            <pc:docMk/>
            <pc:sldMk cId="1074041688" sldId="265"/>
            <ac:spMk id="8" creationId="{427CE930-9971-4A47-B1F5-599D7A4C380F}"/>
          </ac:spMkLst>
        </pc:spChg>
        <pc:spChg chg="add mod">
          <ac:chgData name="Robin Tannenberg" userId="989a39b0e01aaf02" providerId="LiveId" clId="{80E98D4E-7247-4D42-9A2C-88C821FC1B81}" dt="2021-10-24T13:23:33.085" v="851" actId="1076"/>
          <ac:spMkLst>
            <pc:docMk/>
            <pc:sldMk cId="1074041688" sldId="265"/>
            <ac:spMk id="13" creationId="{F119F55B-FD7F-428D-8326-2A55DC21639A}"/>
          </ac:spMkLst>
        </pc:spChg>
        <pc:spChg chg="add del mod">
          <ac:chgData name="Robin Tannenberg" userId="989a39b0e01aaf02" providerId="LiveId" clId="{80E98D4E-7247-4D42-9A2C-88C821FC1B81}" dt="2021-10-24T13:23:40.056" v="853" actId="478"/>
          <ac:spMkLst>
            <pc:docMk/>
            <pc:sldMk cId="1074041688" sldId="265"/>
            <ac:spMk id="15" creationId="{4890FA07-7CC1-4F47-B743-4887656F0217}"/>
          </ac:spMkLst>
        </pc:spChg>
        <pc:spChg chg="add mod">
          <ac:chgData name="Robin Tannenberg" userId="989a39b0e01aaf02" providerId="LiveId" clId="{80E98D4E-7247-4D42-9A2C-88C821FC1B81}" dt="2021-10-24T13:59:33.928" v="981" actId="1076"/>
          <ac:spMkLst>
            <pc:docMk/>
            <pc:sldMk cId="1074041688" sldId="265"/>
            <ac:spMk id="18" creationId="{AFC24014-BB52-41C1-9203-B6424E1908F8}"/>
          </ac:spMkLst>
        </pc:spChg>
        <pc:picChg chg="add del mod">
          <ac:chgData name="Robin Tannenberg" userId="989a39b0e01aaf02" providerId="LiveId" clId="{80E98D4E-7247-4D42-9A2C-88C821FC1B81}" dt="2021-10-24T13:24:38.547" v="858"/>
          <ac:picMkLst>
            <pc:docMk/>
            <pc:sldMk cId="1074041688" sldId="265"/>
            <ac:picMk id="16" creationId="{71F4E47B-F4C0-4AD8-A8E2-148C531811E6}"/>
          </ac:picMkLst>
        </pc:picChg>
        <pc:picChg chg="add del mod">
          <ac:chgData name="Robin Tannenberg" userId="989a39b0e01aaf02" providerId="LiveId" clId="{80E98D4E-7247-4D42-9A2C-88C821FC1B81}" dt="2021-10-24T13:24:44.936" v="860" actId="478"/>
          <ac:picMkLst>
            <pc:docMk/>
            <pc:sldMk cId="1074041688" sldId="265"/>
            <ac:picMk id="1026" creationId="{7C8A9C5F-2F63-4215-A6C4-ECC0F1D7E981}"/>
          </ac:picMkLst>
        </pc:picChg>
        <pc:cxnChg chg="add mod">
          <ac:chgData name="Robin Tannenberg" userId="989a39b0e01aaf02" providerId="LiveId" clId="{80E98D4E-7247-4D42-9A2C-88C821FC1B81}" dt="2021-10-24T13:23:13.805" v="840" actId="14100"/>
          <ac:cxnSpMkLst>
            <pc:docMk/>
            <pc:sldMk cId="1074041688" sldId="265"/>
            <ac:cxnSpMk id="6" creationId="{275AAE27-4195-4260-8ADE-BC55F79226E5}"/>
          </ac:cxnSpMkLst>
        </pc:cxnChg>
        <pc:cxnChg chg="add mod">
          <ac:chgData name="Robin Tannenberg" userId="989a39b0e01aaf02" providerId="LiveId" clId="{80E98D4E-7247-4D42-9A2C-88C821FC1B81}" dt="2021-10-24T13:23:02.896" v="838" actId="14100"/>
          <ac:cxnSpMkLst>
            <pc:docMk/>
            <pc:sldMk cId="1074041688" sldId="265"/>
            <ac:cxnSpMk id="9" creationId="{C351537A-478D-4650-BC24-731A4A981617}"/>
          </ac:cxnSpMkLst>
        </pc:cxnChg>
        <pc:cxnChg chg="add mod">
          <ac:chgData name="Robin Tannenberg" userId="989a39b0e01aaf02" providerId="LiveId" clId="{80E98D4E-7247-4D42-9A2C-88C821FC1B81}" dt="2021-10-24T13:23:45.088" v="854" actId="14100"/>
          <ac:cxnSpMkLst>
            <pc:docMk/>
            <pc:sldMk cId="1074041688" sldId="265"/>
            <ac:cxnSpMk id="14" creationId="{CC7A395F-2C71-41A6-8681-1287BEDCBBC6}"/>
          </ac:cxnSpMkLst>
        </pc:cxnChg>
      </pc:sldChg>
      <pc:sldChg chg="addSp delSp modSp new mod">
        <pc:chgData name="Robin Tannenberg" userId="989a39b0e01aaf02" providerId="LiveId" clId="{80E98D4E-7247-4D42-9A2C-88C821FC1B81}" dt="2021-10-30T19:28:47.817" v="1141" actId="20577"/>
        <pc:sldMkLst>
          <pc:docMk/>
          <pc:sldMk cId="3371866427" sldId="266"/>
        </pc:sldMkLst>
        <pc:spChg chg="mod">
          <ac:chgData name="Robin Tannenberg" userId="989a39b0e01aaf02" providerId="LiveId" clId="{80E98D4E-7247-4D42-9A2C-88C821FC1B81}" dt="2021-10-30T19:28:47.817" v="1141" actId="20577"/>
          <ac:spMkLst>
            <pc:docMk/>
            <pc:sldMk cId="3371866427" sldId="266"/>
            <ac:spMk id="2" creationId="{9F451A81-0DB1-4F0E-AD7C-EE3BF58743E2}"/>
          </ac:spMkLst>
        </pc:spChg>
        <pc:spChg chg="mod">
          <ac:chgData name="Robin Tannenberg" userId="989a39b0e01aaf02" providerId="LiveId" clId="{80E98D4E-7247-4D42-9A2C-88C821FC1B81}" dt="2021-10-24T13:54:59.584" v="965" actId="20577"/>
          <ac:spMkLst>
            <pc:docMk/>
            <pc:sldMk cId="3371866427" sldId="266"/>
            <ac:spMk id="3" creationId="{8A00CAC4-42BC-4262-9640-985162A5D234}"/>
          </ac:spMkLst>
        </pc:spChg>
        <pc:spChg chg="add mod">
          <ac:chgData name="Robin Tannenberg" userId="989a39b0e01aaf02" providerId="LiveId" clId="{80E98D4E-7247-4D42-9A2C-88C821FC1B81}" dt="2021-10-24T13:57:00.734" v="974" actId="1076"/>
          <ac:spMkLst>
            <pc:docMk/>
            <pc:sldMk cId="3371866427" sldId="266"/>
            <ac:spMk id="5" creationId="{79FC2603-1CAD-49C8-A51D-3BBAF883A08C}"/>
          </ac:spMkLst>
        </pc:spChg>
        <pc:spChg chg="add mod">
          <ac:chgData name="Robin Tannenberg" userId="989a39b0e01aaf02" providerId="LiveId" clId="{80E98D4E-7247-4D42-9A2C-88C821FC1B81}" dt="2021-10-24T13:57:27.928" v="979" actId="1076"/>
          <ac:spMkLst>
            <pc:docMk/>
            <pc:sldMk cId="3371866427" sldId="266"/>
            <ac:spMk id="6" creationId="{D9828ADC-D0FE-444F-8FF2-27D167701F19}"/>
          </ac:spMkLst>
        </pc:spChg>
        <pc:spChg chg="add mod">
          <ac:chgData name="Robin Tannenberg" userId="989a39b0e01aaf02" providerId="LiveId" clId="{80E98D4E-7247-4D42-9A2C-88C821FC1B81}" dt="2021-10-24T13:59:40.702" v="983" actId="1076"/>
          <ac:spMkLst>
            <pc:docMk/>
            <pc:sldMk cId="3371866427" sldId="266"/>
            <ac:spMk id="11" creationId="{48650D87-A400-4106-B66C-44E560880910}"/>
          </ac:spMkLst>
        </pc:spChg>
        <pc:picChg chg="add del">
          <ac:chgData name="Robin Tannenberg" userId="989a39b0e01aaf02" providerId="LiveId" clId="{80E98D4E-7247-4D42-9A2C-88C821FC1B81}" dt="2021-10-24T13:52:13.100" v="950" actId="21"/>
          <ac:picMkLst>
            <pc:docMk/>
            <pc:sldMk cId="3371866427" sldId="266"/>
            <ac:picMk id="4" creationId="{609BDF5D-099B-45B3-AE53-7394026CEC75}"/>
          </ac:picMkLst>
        </pc:picChg>
        <pc:picChg chg="add del">
          <ac:chgData name="Robin Tannenberg" userId="989a39b0e01aaf02" providerId="LiveId" clId="{80E98D4E-7247-4D42-9A2C-88C821FC1B81}" dt="2021-10-24T13:55:10.105" v="967" actId="21"/>
          <ac:picMkLst>
            <pc:docMk/>
            <pc:sldMk cId="3371866427" sldId="266"/>
            <ac:picMk id="7" creationId="{365F9D55-7E19-42D1-8019-EA15CD1D74BD}"/>
          </ac:picMkLst>
        </pc:picChg>
        <pc:picChg chg="add mod">
          <ac:chgData name="Robin Tannenberg" userId="989a39b0e01aaf02" providerId="LiveId" clId="{80E98D4E-7247-4D42-9A2C-88C821FC1B81}" dt="2021-10-24T13:57:07.766" v="977" actId="1076"/>
          <ac:picMkLst>
            <pc:docMk/>
            <pc:sldMk cId="3371866427" sldId="266"/>
            <ac:picMk id="8" creationId="{4D5D158B-ED9C-4863-A7E1-1B1E87A0613E}"/>
          </ac:picMkLst>
        </pc:picChg>
        <pc:picChg chg="add mod">
          <ac:chgData name="Robin Tannenberg" userId="989a39b0e01aaf02" providerId="LiveId" clId="{80E98D4E-7247-4D42-9A2C-88C821FC1B81}" dt="2021-10-24T13:57:10.198" v="978" actId="1076"/>
          <ac:picMkLst>
            <pc:docMk/>
            <pc:sldMk cId="3371866427" sldId="266"/>
            <ac:picMk id="10" creationId="{AA6199A2-8524-4B0B-888E-5F31539F8261}"/>
          </ac:picMkLst>
        </pc:picChg>
        <pc:picChg chg="add mod">
          <ac:chgData name="Robin Tannenberg" userId="989a39b0e01aaf02" providerId="LiveId" clId="{80E98D4E-7247-4D42-9A2C-88C821FC1B81}" dt="2021-10-24T13:28:17.206" v="866" actId="14100"/>
          <ac:picMkLst>
            <pc:docMk/>
            <pc:sldMk cId="3371866427" sldId="266"/>
            <ac:picMk id="2050" creationId="{460F14DA-A72A-4F89-A62F-E2151EED13AD}"/>
          </ac:picMkLst>
        </pc:picChg>
      </pc:sldChg>
      <pc:sldChg chg="addSp delSp modSp new mod">
        <pc:chgData name="Robin Tannenberg" userId="989a39b0e01aaf02" providerId="LiveId" clId="{80E98D4E-7247-4D42-9A2C-88C821FC1B81}" dt="2021-10-30T19:29:10.632" v="1167" actId="20577"/>
        <pc:sldMkLst>
          <pc:docMk/>
          <pc:sldMk cId="1011756232" sldId="267"/>
        </pc:sldMkLst>
        <pc:spChg chg="mod">
          <ac:chgData name="Robin Tannenberg" userId="989a39b0e01aaf02" providerId="LiveId" clId="{80E98D4E-7247-4D42-9A2C-88C821FC1B81}" dt="2021-10-30T19:29:10.632" v="1167" actId="20577"/>
          <ac:spMkLst>
            <pc:docMk/>
            <pc:sldMk cId="1011756232" sldId="267"/>
            <ac:spMk id="2" creationId="{337B44E8-004B-4434-A6DB-6679882403FD}"/>
          </ac:spMkLst>
        </pc:spChg>
        <pc:picChg chg="add del mod">
          <ac:chgData name="Robin Tannenberg" userId="989a39b0e01aaf02" providerId="LiveId" clId="{80E98D4E-7247-4D42-9A2C-88C821FC1B81}" dt="2021-10-24T13:54:25.403" v="959" actId="21"/>
          <ac:picMkLst>
            <pc:docMk/>
            <pc:sldMk cId="1011756232" sldId="267"/>
            <ac:picMk id="5" creationId="{0C1F0D59-355F-4485-A4B6-14C622E32E3C}"/>
          </ac:picMkLst>
        </pc:picChg>
        <pc:picChg chg="add del mod">
          <ac:chgData name="Robin Tannenberg" userId="989a39b0e01aaf02" providerId="LiveId" clId="{80E98D4E-7247-4D42-9A2C-88C821FC1B81}" dt="2021-10-24T13:56:43.857" v="971" actId="21"/>
          <ac:picMkLst>
            <pc:docMk/>
            <pc:sldMk cId="1011756232" sldId="267"/>
            <ac:picMk id="6" creationId="{D86961A9-D225-470C-97EB-D3344FDB90EA}"/>
          </ac:picMkLst>
        </pc:picChg>
        <pc:picChg chg="add mod">
          <ac:chgData name="Robin Tannenberg" userId="989a39b0e01aaf02" providerId="LiveId" clId="{80E98D4E-7247-4D42-9A2C-88C821FC1B81}" dt="2021-10-24T13:54:04.424" v="956" actId="1076"/>
          <ac:picMkLst>
            <pc:docMk/>
            <pc:sldMk cId="1011756232" sldId="267"/>
            <ac:picMk id="3074" creationId="{A91C12C4-59D7-43F5-939F-5454E73ECA8E}"/>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13C0C7-BC27-4C73-9D06-A8FBD2EE5699}"/>
              </a:ext>
            </a:extLst>
          </p:cNvPr>
          <p:cNvSpPr>
            <a:spLocks noGrp="1"/>
          </p:cNvSpPr>
          <p:nvPr>
            <p:ph type="ctrTitle"/>
          </p:nvPr>
        </p:nvSpPr>
        <p:spPr>
          <a:xfrm>
            <a:off x="1524000" y="1737915"/>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2B4F34E1-7A66-4BD2-8530-4D461B598393}"/>
              </a:ext>
            </a:extLst>
          </p:cNvPr>
          <p:cNvSpPr>
            <a:spLocks noGrp="1"/>
          </p:cNvSpPr>
          <p:nvPr>
            <p:ph type="subTitle" idx="1"/>
          </p:nvPr>
        </p:nvSpPr>
        <p:spPr>
          <a:xfrm>
            <a:off x="1524000" y="4271422"/>
            <a:ext cx="9144000" cy="1655762"/>
          </a:xfrm>
        </p:spPr>
        <p:txBody>
          <a:bodyPr/>
          <a:lstStyle>
            <a:lvl1pPr marL="0" indent="0" algn="ctr">
              <a:buNone/>
              <a:defRPr sz="2400" i="1">
                <a:solidFill>
                  <a:srgbClr val="044C9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6" name="Foliennummernplatzhalter 5">
            <a:extLst>
              <a:ext uri="{FF2B5EF4-FFF2-40B4-BE49-F238E27FC236}">
                <a16:creationId xmlns:a16="http://schemas.microsoft.com/office/drawing/2014/main" id="{1084FEBA-76BC-4FEC-AC82-40121E35D3BE}"/>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7" name="Rechteck 6">
            <a:extLst>
              <a:ext uri="{FF2B5EF4-FFF2-40B4-BE49-F238E27FC236}">
                <a16:creationId xmlns:a16="http://schemas.microsoft.com/office/drawing/2014/main" id="{A16BF7EA-9E69-43AA-AA25-8E4952411D72}"/>
              </a:ext>
            </a:extLst>
          </p:cNvPr>
          <p:cNvSpPr/>
          <p:nvPr userDrawn="1"/>
        </p:nvSpPr>
        <p:spPr>
          <a:xfrm>
            <a:off x="0" y="-8027"/>
            <a:ext cx="12192000" cy="1219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abgerundete Ecken 7">
            <a:extLst>
              <a:ext uri="{FF2B5EF4-FFF2-40B4-BE49-F238E27FC236}">
                <a16:creationId xmlns:a16="http://schemas.microsoft.com/office/drawing/2014/main" id="{542946C2-1299-46A5-9EF2-19DADE93A95F}"/>
              </a:ext>
            </a:extLst>
          </p:cNvPr>
          <p:cNvSpPr/>
          <p:nvPr userDrawn="1"/>
        </p:nvSpPr>
        <p:spPr>
          <a:xfrm>
            <a:off x="192088" y="188913"/>
            <a:ext cx="11828145" cy="1219412"/>
          </a:xfrm>
          <a:prstGeom prst="roundRect">
            <a:avLst/>
          </a:prstGeom>
          <a:ln>
            <a:noFill/>
          </a:ln>
          <a:effectLst>
            <a:reflection blurRad="6350" stA="50000" endA="300" endPos="13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Segelflugtheorie SFCL</a:t>
            </a:r>
          </a:p>
          <a:p>
            <a:pPr algn="ctr"/>
            <a:r>
              <a:rPr lang="de-DE" sz="40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Allgemeine Luftfahrzeugkunde </a:t>
            </a:r>
            <a:r>
              <a:rPr lang="de-DE" sz="2800" b="1" dirty="0">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in Bezug auf Segelflugzeuge</a:t>
            </a:r>
          </a:p>
        </p:txBody>
      </p:sp>
    </p:spTree>
    <p:extLst>
      <p:ext uri="{BB962C8B-B14F-4D97-AF65-F5344CB8AC3E}">
        <p14:creationId xmlns:p14="http://schemas.microsoft.com/office/powerpoint/2010/main" val="593412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0614A9-D9D8-4B52-9BD8-B78FCFA3EA68}"/>
              </a:ext>
            </a:extLst>
          </p:cNvPr>
          <p:cNvSpPr>
            <a:spLocks noGrp="1"/>
          </p:cNvSpPr>
          <p:nvPr>
            <p:ph type="title"/>
          </p:nvPr>
        </p:nvSpPr>
        <p:spPr>
          <a:xfrm>
            <a:off x="954815" y="132512"/>
            <a:ext cx="6951512" cy="504000"/>
          </a:xfrm>
        </p:spPr>
        <p:txBody>
          <a:bodyPr/>
          <a:lstStyle/>
          <a:p>
            <a:r>
              <a:rPr lang="de-DE"/>
              <a:t>Mastertitelformat bearbeiten</a:t>
            </a:r>
          </a:p>
        </p:txBody>
      </p:sp>
      <p:sp>
        <p:nvSpPr>
          <p:cNvPr id="3" name="Inhaltsplatzhalter 2">
            <a:extLst>
              <a:ext uri="{FF2B5EF4-FFF2-40B4-BE49-F238E27FC236}">
                <a16:creationId xmlns:a16="http://schemas.microsoft.com/office/drawing/2014/main" id="{227DD4E1-2953-4AC8-B770-ADE67159F800}"/>
              </a:ext>
            </a:extLst>
          </p:cNvPr>
          <p:cNvSpPr>
            <a:spLocks noGrp="1"/>
          </p:cNvSpPr>
          <p:nvPr>
            <p:ph idx="1"/>
          </p:nvPr>
        </p:nvSpPr>
        <p:spPr/>
        <p:txBody>
          <a:bodyPr/>
          <a:lstStyle/>
          <a:p>
            <a:pPr lvl="0"/>
            <a:r>
              <a:rPr lang="de-DE" dirty="0"/>
              <a:t>Mastertextformat bearbeiten</a:t>
            </a:r>
          </a:p>
          <a:p>
            <a:pPr lvl="1"/>
            <a:r>
              <a:rPr lang="de-DE" dirty="0"/>
              <a:t>Zweite Ebene</a:t>
            </a:r>
          </a:p>
        </p:txBody>
      </p:sp>
      <p:sp>
        <p:nvSpPr>
          <p:cNvPr id="7" name="Foliennummernplatzhalter 5">
            <a:extLst>
              <a:ext uri="{FF2B5EF4-FFF2-40B4-BE49-F238E27FC236}">
                <a16:creationId xmlns:a16="http://schemas.microsoft.com/office/drawing/2014/main" id="{2840E5EF-6E5E-4B22-9D47-1B013A4A7511}"/>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0" name="Textplatzhalter 12">
            <a:extLst>
              <a:ext uri="{FF2B5EF4-FFF2-40B4-BE49-F238E27FC236}">
                <a16:creationId xmlns:a16="http://schemas.microsoft.com/office/drawing/2014/main" id="{169B5081-F331-4EBA-AA89-677FF7D5E987}"/>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948211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7CAC94-4567-49FD-88EC-FF50A030EA30}"/>
              </a:ext>
            </a:extLst>
          </p:cNvPr>
          <p:cNvSpPr>
            <a:spLocks noGrp="1"/>
          </p:cNvSpPr>
          <p:nvPr>
            <p:ph type="title"/>
          </p:nvPr>
        </p:nvSpPr>
        <p:spPr>
          <a:xfrm>
            <a:off x="954815" y="132512"/>
            <a:ext cx="6969985" cy="504000"/>
          </a:xfrm>
        </p:spPr>
        <p:txBody>
          <a:bodyPr/>
          <a:lstStyle/>
          <a:p>
            <a:r>
              <a:rPr lang="de-DE" dirty="0"/>
              <a:t>Mastertitelformat bearbeiten</a:t>
            </a:r>
          </a:p>
        </p:txBody>
      </p:sp>
      <p:sp>
        <p:nvSpPr>
          <p:cNvPr id="3" name="Inhaltsplatzhalter 2">
            <a:extLst>
              <a:ext uri="{FF2B5EF4-FFF2-40B4-BE49-F238E27FC236}">
                <a16:creationId xmlns:a16="http://schemas.microsoft.com/office/drawing/2014/main" id="{FBD349CE-4E41-4A5C-B20C-6C807995535F}"/>
              </a:ext>
            </a:extLst>
          </p:cNvPr>
          <p:cNvSpPr>
            <a:spLocks noGrp="1"/>
          </p:cNvSpPr>
          <p:nvPr>
            <p:ph sz="half" idx="1"/>
          </p:nvPr>
        </p:nvSpPr>
        <p:spPr>
          <a:xfrm>
            <a:off x="189186" y="924910"/>
            <a:ext cx="5830614" cy="5475890"/>
          </a:xfrm>
        </p:spPr>
        <p:txBody>
          <a:bodyPr/>
          <a:lstStyle/>
          <a:p>
            <a:pPr lvl="0"/>
            <a:r>
              <a:rPr lang="de-DE" dirty="0"/>
              <a:t>Mastertextformat bearbeiten</a:t>
            </a:r>
          </a:p>
          <a:p>
            <a:pPr lvl="1"/>
            <a:r>
              <a:rPr lang="de-DE" dirty="0"/>
              <a:t>Zweite Ebene</a:t>
            </a:r>
          </a:p>
        </p:txBody>
      </p:sp>
      <p:sp>
        <p:nvSpPr>
          <p:cNvPr id="4" name="Inhaltsplatzhalter 3">
            <a:extLst>
              <a:ext uri="{FF2B5EF4-FFF2-40B4-BE49-F238E27FC236}">
                <a16:creationId xmlns:a16="http://schemas.microsoft.com/office/drawing/2014/main" id="{47DD609C-C2D7-41F1-87A8-229808926120}"/>
              </a:ext>
            </a:extLst>
          </p:cNvPr>
          <p:cNvSpPr>
            <a:spLocks noGrp="1"/>
          </p:cNvSpPr>
          <p:nvPr>
            <p:ph sz="half" idx="2"/>
          </p:nvPr>
        </p:nvSpPr>
        <p:spPr>
          <a:xfrm>
            <a:off x="6172200" y="924910"/>
            <a:ext cx="5795172" cy="5475890"/>
          </a:xfrm>
        </p:spPr>
        <p:txBody>
          <a:bodyPr/>
          <a:lstStyle/>
          <a:p>
            <a:pPr lvl="0"/>
            <a:r>
              <a:rPr lang="de-DE" dirty="0"/>
              <a:t>Mastertextformat bearbeiten</a:t>
            </a:r>
          </a:p>
          <a:p>
            <a:pPr lvl="1"/>
            <a:r>
              <a:rPr lang="de-DE" dirty="0"/>
              <a:t>Zweite Ebene</a:t>
            </a:r>
          </a:p>
        </p:txBody>
      </p:sp>
      <p:sp>
        <p:nvSpPr>
          <p:cNvPr id="9" name="Foliennummernplatzhalter 5">
            <a:extLst>
              <a:ext uri="{FF2B5EF4-FFF2-40B4-BE49-F238E27FC236}">
                <a16:creationId xmlns:a16="http://schemas.microsoft.com/office/drawing/2014/main" id="{DB36124C-7041-40A4-96B0-3B932BE0E093}"/>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13" name="Textplatzhalter 12">
            <a:extLst>
              <a:ext uri="{FF2B5EF4-FFF2-40B4-BE49-F238E27FC236}">
                <a16:creationId xmlns:a16="http://schemas.microsoft.com/office/drawing/2014/main" id="{483C9599-7AFB-41CC-A829-793E0ACC6845}"/>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005602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5B1D07-A317-40DC-904D-FFA9D2BF9D75}"/>
              </a:ext>
            </a:extLst>
          </p:cNvPr>
          <p:cNvSpPr>
            <a:spLocks noGrp="1"/>
          </p:cNvSpPr>
          <p:nvPr>
            <p:ph type="title"/>
          </p:nvPr>
        </p:nvSpPr>
        <p:spPr>
          <a:xfrm>
            <a:off x="954815" y="132512"/>
            <a:ext cx="6979222" cy="504000"/>
          </a:xfrm>
        </p:spPr>
        <p:txBody>
          <a:bodyPr/>
          <a:lstStyle/>
          <a:p>
            <a:r>
              <a:rPr lang="de-DE"/>
              <a:t>Mastertitelformat bearbeiten</a:t>
            </a:r>
          </a:p>
        </p:txBody>
      </p:sp>
      <p:sp>
        <p:nvSpPr>
          <p:cNvPr id="6" name="Foliennummernplatzhalter 5">
            <a:extLst>
              <a:ext uri="{FF2B5EF4-FFF2-40B4-BE49-F238E27FC236}">
                <a16:creationId xmlns:a16="http://schemas.microsoft.com/office/drawing/2014/main" id="{449C07EC-0A56-42F7-93B4-F3E5FF83610D}"/>
              </a:ext>
            </a:extLst>
          </p:cNvPr>
          <p:cNvSpPr>
            <a:spLocks noGrp="1"/>
          </p:cNvSpPr>
          <p:nvPr>
            <p:ph type="sldNum" sz="quarter" idx="12"/>
          </p:nvPr>
        </p:nvSpPr>
        <p:spPr>
          <a:xfrm>
            <a:off x="11480233" y="6570000"/>
            <a:ext cx="540000" cy="288000"/>
          </a:xfrm>
          <a:prstGeom prst="rect">
            <a:avLst/>
          </a:prstGeom>
        </p:spPr>
        <p:txBody>
          <a:bodyPr/>
          <a:lstStyle>
            <a:lvl1pPr>
              <a:defRPr sz="1200"/>
            </a:lvl1pPr>
          </a:lstStyle>
          <a:p>
            <a:fld id="{1BAF13B1-D0BA-4A19-B609-64C08BFDA19E}" type="slidenum">
              <a:rPr lang="de-DE" smtClean="0"/>
              <a:pPr/>
              <a:t>‹Nr.›</a:t>
            </a:fld>
            <a:endParaRPr lang="de-DE" dirty="0"/>
          </a:p>
        </p:txBody>
      </p:sp>
      <p:sp>
        <p:nvSpPr>
          <p:cNvPr id="8" name="Textplatzhalter 12">
            <a:extLst>
              <a:ext uri="{FF2B5EF4-FFF2-40B4-BE49-F238E27FC236}">
                <a16:creationId xmlns:a16="http://schemas.microsoft.com/office/drawing/2014/main" id="{E9F8195F-514F-4121-87E1-5951ACAD0C23}"/>
              </a:ext>
            </a:extLst>
          </p:cNvPr>
          <p:cNvSpPr>
            <a:spLocks noGrp="1"/>
          </p:cNvSpPr>
          <p:nvPr>
            <p:ph type="body" sz="quarter" idx="13"/>
          </p:nvPr>
        </p:nvSpPr>
        <p:spPr>
          <a:xfrm>
            <a:off x="1519800" y="6616660"/>
            <a:ext cx="9000000" cy="288000"/>
          </a:xfrm>
        </p:spPr>
        <p:txBody>
          <a:bodyPr>
            <a:noAutofit/>
          </a:bodyPr>
          <a:lstStyle>
            <a:lvl1pPr marL="0" indent="0" algn="ctr">
              <a:buNone/>
              <a:defRPr sz="1200">
                <a:solidFill>
                  <a:schemeClr val="bg1"/>
                </a:solidFill>
                <a:effectLst>
                  <a:outerShdw blurRad="50800" dist="38100" dir="2700000" algn="tl" rotWithShape="0">
                    <a:prstClr val="black">
                      <a:alpha val="40000"/>
                    </a:prstClr>
                  </a:outerShdw>
                </a:effectLst>
              </a:defRPr>
            </a:lvl1pPr>
          </a:lstStyle>
          <a:p>
            <a:pPr lvl="0"/>
            <a:r>
              <a:rPr lang="de-DE" dirty="0"/>
              <a:t>Mastertextformat bearbeiten</a:t>
            </a:r>
          </a:p>
        </p:txBody>
      </p:sp>
    </p:spTree>
    <p:extLst>
      <p:ext uri="{BB962C8B-B14F-4D97-AF65-F5344CB8AC3E}">
        <p14:creationId xmlns:p14="http://schemas.microsoft.com/office/powerpoint/2010/main" val="1240639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382E3-6165-48AC-AD8C-AF081BE2D82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CC7106-9297-455C-B614-982C0F583BBE}"/>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8BEABBFE-DE46-4003-AAEA-7AE16A504467}"/>
              </a:ext>
            </a:extLst>
          </p:cNvPr>
          <p:cNvSpPr>
            <a:spLocks noGrp="1"/>
          </p:cNvSpPr>
          <p:nvPr>
            <p:ph type="dt" sz="half" idx="10"/>
          </p:nvPr>
        </p:nvSpPr>
        <p:spPr/>
        <p:txBody>
          <a:bodyPr/>
          <a:lstStyle/>
          <a:p>
            <a:fld id="{4457F6F9-F8F7-4C2D-B2B8-4626B8557C0F}" type="datetimeFigureOut">
              <a:rPr lang="de-DE" smtClean="0"/>
              <a:t>14.01.2024</a:t>
            </a:fld>
            <a:endParaRPr lang="de-DE"/>
          </a:p>
        </p:txBody>
      </p:sp>
      <p:sp>
        <p:nvSpPr>
          <p:cNvPr id="5" name="Fußzeilenplatzhalter 4">
            <a:extLst>
              <a:ext uri="{FF2B5EF4-FFF2-40B4-BE49-F238E27FC236}">
                <a16:creationId xmlns:a16="http://schemas.microsoft.com/office/drawing/2014/main" id="{90D5D6E0-CCFA-4890-A28C-3D14E9A0E305}"/>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754F93A-D0F1-4451-B898-DF25530E2212}"/>
              </a:ext>
            </a:extLst>
          </p:cNvPr>
          <p:cNvSpPr>
            <a:spLocks noGrp="1"/>
          </p:cNvSpPr>
          <p:nvPr>
            <p:ph type="sldNum" sz="quarter" idx="12"/>
          </p:nvPr>
        </p:nvSpPr>
        <p:spPr/>
        <p:txBody>
          <a:bodyPr/>
          <a:lstStyle/>
          <a:p>
            <a:fld id="{EA7A0297-C0D7-4773-8C33-4B8B14BC8223}" type="slidenum">
              <a:rPr lang="de-DE" smtClean="0"/>
              <a:t>‹Nr.›</a:t>
            </a:fld>
            <a:endParaRPr lang="de-DE"/>
          </a:p>
        </p:txBody>
      </p:sp>
    </p:spTree>
    <p:extLst>
      <p:ext uri="{BB962C8B-B14F-4D97-AF65-F5344CB8AC3E}">
        <p14:creationId xmlns:p14="http://schemas.microsoft.com/office/powerpoint/2010/main" val="632259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451936-BC0B-4FE1-BD7D-8ADA41122940}"/>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0A971D5-56F4-4BA3-9C8A-0AA7FC06AE51}"/>
              </a:ext>
            </a:extLst>
          </p:cNvPr>
          <p:cNvSpPr>
            <a:spLocks noGrp="1"/>
          </p:cNvSpPr>
          <p:nvPr>
            <p:ph sz="half" idx="1"/>
          </p:nvPr>
        </p:nvSpPr>
        <p:spPr>
          <a:xfrm>
            <a:off x="178676" y="1239078"/>
            <a:ext cx="5841124"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E3833C-5BF3-4002-82BB-96E0620FCEC8}"/>
              </a:ext>
            </a:extLst>
          </p:cNvPr>
          <p:cNvSpPr>
            <a:spLocks noGrp="1"/>
          </p:cNvSpPr>
          <p:nvPr>
            <p:ph sz="half" idx="2"/>
          </p:nvPr>
        </p:nvSpPr>
        <p:spPr>
          <a:xfrm>
            <a:off x="6172200" y="1239078"/>
            <a:ext cx="5795172" cy="493788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51041E22-206E-481A-A936-2F181B5BACAD}"/>
              </a:ext>
            </a:extLst>
          </p:cNvPr>
          <p:cNvSpPr>
            <a:spLocks noGrp="1"/>
          </p:cNvSpPr>
          <p:nvPr>
            <p:ph type="sldNum" sz="quarter" idx="12"/>
          </p:nvPr>
        </p:nvSpPr>
        <p:spPr/>
        <p:txBody>
          <a:bodyPr/>
          <a:lstStyle/>
          <a:p>
            <a:fld id="{EA7A0297-C0D7-4773-8C33-4B8B14BC8223}" type="slidenum">
              <a:rPr lang="de-DE" smtClean="0">
                <a:solidFill>
                  <a:prstClr val="white"/>
                </a:solidFill>
              </a:rPr>
              <a:pPr/>
              <a:t>‹Nr.›</a:t>
            </a:fld>
            <a:endParaRPr lang="de-DE">
              <a:solidFill>
                <a:prstClr val="white"/>
              </a:solidFill>
            </a:endParaRPr>
          </a:p>
        </p:txBody>
      </p:sp>
    </p:spTree>
    <p:extLst>
      <p:ext uri="{BB962C8B-B14F-4D97-AF65-F5344CB8AC3E}">
        <p14:creationId xmlns:p14="http://schemas.microsoft.com/office/powerpoint/2010/main" val="4060305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C486E684-9E51-4D4C-9F4D-4215507024FF}"/>
              </a:ext>
            </a:extLst>
          </p:cNvPr>
          <p:cNvSpPr/>
          <p:nvPr userDrawn="1"/>
        </p:nvSpPr>
        <p:spPr>
          <a:xfrm>
            <a:off x="11967372" y="103351"/>
            <a:ext cx="224628" cy="504000"/>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4ABCD65A-2C65-4ECB-B843-BEFA8C03EA4D}"/>
              </a:ext>
            </a:extLst>
          </p:cNvPr>
          <p:cNvSpPr/>
          <p:nvPr userDrawn="1"/>
        </p:nvSpPr>
        <p:spPr>
          <a:xfrm>
            <a:off x="0" y="6593274"/>
            <a:ext cx="12192000" cy="288000"/>
          </a:xfrm>
          <a:prstGeom prst="rect">
            <a:avLst/>
          </a:prstGeom>
          <a:solidFill>
            <a:srgbClr val="4472C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2" name="Titelplatzhalter 1">
            <a:extLst>
              <a:ext uri="{FF2B5EF4-FFF2-40B4-BE49-F238E27FC236}">
                <a16:creationId xmlns:a16="http://schemas.microsoft.com/office/drawing/2014/main" id="{845C07F7-2E6A-4BCF-8A84-662E62A5E6A4}"/>
              </a:ext>
            </a:extLst>
          </p:cNvPr>
          <p:cNvSpPr>
            <a:spLocks noGrp="1"/>
          </p:cNvSpPr>
          <p:nvPr>
            <p:ph type="title"/>
          </p:nvPr>
        </p:nvSpPr>
        <p:spPr>
          <a:xfrm>
            <a:off x="954815" y="132512"/>
            <a:ext cx="6566374" cy="504000"/>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A6C3B32-9CDA-4DE4-A6FA-6084A993A8F6}"/>
              </a:ext>
            </a:extLst>
          </p:cNvPr>
          <p:cNvSpPr>
            <a:spLocks noGrp="1"/>
          </p:cNvSpPr>
          <p:nvPr>
            <p:ph type="body" idx="1"/>
          </p:nvPr>
        </p:nvSpPr>
        <p:spPr>
          <a:xfrm>
            <a:off x="178676" y="892788"/>
            <a:ext cx="11788696" cy="5551331"/>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p:txBody>
      </p:sp>
      <p:sp>
        <p:nvSpPr>
          <p:cNvPr id="7" name="Textfeld 6">
            <a:extLst>
              <a:ext uri="{FF2B5EF4-FFF2-40B4-BE49-F238E27FC236}">
                <a16:creationId xmlns:a16="http://schemas.microsoft.com/office/drawing/2014/main" id="{B2A6F148-36B9-4688-A75C-51562723EDD4}"/>
              </a:ext>
            </a:extLst>
          </p:cNvPr>
          <p:cNvSpPr txBox="1"/>
          <p:nvPr userDrawn="1"/>
        </p:nvSpPr>
        <p:spPr>
          <a:xfrm>
            <a:off x="306815" y="6596219"/>
            <a:ext cx="1296000" cy="288000"/>
          </a:xfrm>
          <a:prstGeom prst="rect">
            <a:avLst/>
          </a:prstGeom>
          <a:noFill/>
        </p:spPr>
        <p:txBody>
          <a:bodyPr wrap="square" rtlCol="0">
            <a:spAutoFit/>
          </a:bodyPr>
          <a:lstStyle/>
          <a:p>
            <a:r>
              <a:rPr lang="de-DE" sz="1200" dirty="0">
                <a:solidFill>
                  <a:schemeClr val="bg1"/>
                </a:solidFill>
                <a:effectLst>
                  <a:outerShdw blurRad="50800" dist="38100" dir="2700000" algn="tl" rotWithShape="0">
                    <a:prstClr val="black">
                      <a:alpha val="40000"/>
                    </a:prstClr>
                  </a:outerShdw>
                </a:effectLst>
              </a:rPr>
              <a:t>© BUKO Segelflug</a:t>
            </a:r>
          </a:p>
        </p:txBody>
      </p:sp>
      <p:cxnSp>
        <p:nvCxnSpPr>
          <p:cNvPr id="9" name="Gerader Verbinder 8">
            <a:extLst>
              <a:ext uri="{FF2B5EF4-FFF2-40B4-BE49-F238E27FC236}">
                <a16:creationId xmlns:a16="http://schemas.microsoft.com/office/drawing/2014/main" id="{A9989FB3-161B-4989-8896-3B0586CB16CC}"/>
              </a:ext>
            </a:extLst>
          </p:cNvPr>
          <p:cNvCxnSpPr>
            <a:cxnSpLocks/>
          </p:cNvCxnSpPr>
          <p:nvPr userDrawn="1"/>
        </p:nvCxnSpPr>
        <p:spPr>
          <a:xfrm>
            <a:off x="0" y="6593274"/>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fik 9" descr="Ein Bild, das Text enthält.&#10;&#10;Automatisch generierte Beschreibung">
            <a:extLst>
              <a:ext uri="{FF2B5EF4-FFF2-40B4-BE49-F238E27FC236}">
                <a16:creationId xmlns:a16="http://schemas.microsoft.com/office/drawing/2014/main" id="{0BCAD85F-347B-4CB1-A19C-9322E36E3FF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61478"/>
          <a:stretch/>
        </p:blipFill>
        <p:spPr>
          <a:xfrm>
            <a:off x="91049" y="15929"/>
            <a:ext cx="863766" cy="696169"/>
          </a:xfrm>
          <a:prstGeom prst="rect">
            <a:avLst/>
          </a:prstGeom>
        </p:spPr>
      </p:pic>
      <p:sp>
        <p:nvSpPr>
          <p:cNvPr id="12" name="Rechteck: abgerundete Ecken 11">
            <a:extLst>
              <a:ext uri="{FF2B5EF4-FFF2-40B4-BE49-F238E27FC236}">
                <a16:creationId xmlns:a16="http://schemas.microsoft.com/office/drawing/2014/main" id="{2F4365EF-E401-4AD6-9A42-F6FBA3A45F79}"/>
              </a:ext>
            </a:extLst>
          </p:cNvPr>
          <p:cNvSpPr/>
          <p:nvPr userDrawn="1"/>
        </p:nvSpPr>
        <p:spPr>
          <a:xfrm>
            <a:off x="7906327" y="103545"/>
            <a:ext cx="124161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800" dirty="0">
                <a:effectLst>
                  <a:outerShdw blurRad="50800" dist="38100" dir="2700000" algn="tl" rotWithShape="0">
                    <a:prstClr val="black">
                      <a:alpha val="40000"/>
                    </a:prstClr>
                  </a:outerShdw>
                </a:effectLst>
                <a:latin typeface="Arial Rounded MT Bold" panose="020F0704030504030204" pitchFamily="34" charset="0"/>
              </a:rPr>
              <a:t>ALK</a:t>
            </a:r>
          </a:p>
        </p:txBody>
      </p:sp>
      <p:sp>
        <p:nvSpPr>
          <p:cNvPr id="13" name="Rechteck: abgerundete Ecken 12">
            <a:extLst>
              <a:ext uri="{FF2B5EF4-FFF2-40B4-BE49-F238E27FC236}">
                <a16:creationId xmlns:a16="http://schemas.microsoft.com/office/drawing/2014/main" id="{D3CFB5E0-5E15-488C-9576-0F223EAD510D}"/>
              </a:ext>
            </a:extLst>
          </p:cNvPr>
          <p:cNvSpPr/>
          <p:nvPr userDrawn="1"/>
        </p:nvSpPr>
        <p:spPr>
          <a:xfrm>
            <a:off x="9289325" y="103545"/>
            <a:ext cx="2902675" cy="504000"/>
          </a:xfrm>
          <a:prstGeom prst="round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de-DE" sz="1400" dirty="0">
                <a:effectLst>
                  <a:outerShdw blurRad="50800" dist="38100" dir="2700000" algn="tl" rotWithShape="0">
                    <a:prstClr val="black">
                      <a:alpha val="40000"/>
                    </a:prstClr>
                  </a:outerShdw>
                </a:effectLst>
              </a:rPr>
              <a:t>Segelflugtheorie SFCL</a:t>
            </a:r>
          </a:p>
          <a:p>
            <a:pPr algn="l"/>
            <a:r>
              <a:rPr lang="de-DE" sz="1400" dirty="0">
                <a:effectLst>
                  <a:outerShdw blurRad="50800" dist="38100" dir="2700000" algn="tl" rotWithShape="0">
                    <a:prstClr val="black">
                      <a:alpha val="40000"/>
                    </a:prstClr>
                  </a:outerShdw>
                </a:effectLst>
                <a:latin typeface="Arial Rounded MT Bold" panose="020F0704030504030204" pitchFamily="34" charset="0"/>
              </a:rPr>
              <a:t>Allgemeine Luftfahrzeugkunde</a:t>
            </a:r>
          </a:p>
        </p:txBody>
      </p:sp>
      <p:sp>
        <p:nvSpPr>
          <p:cNvPr id="14" name="Foliennummernplatzhalter 5">
            <a:extLst>
              <a:ext uri="{FF2B5EF4-FFF2-40B4-BE49-F238E27FC236}">
                <a16:creationId xmlns:a16="http://schemas.microsoft.com/office/drawing/2014/main" id="{DB51A1B0-2D75-497E-B002-E6BAD5BFE045}"/>
              </a:ext>
            </a:extLst>
          </p:cNvPr>
          <p:cNvSpPr>
            <a:spLocks noGrp="1"/>
          </p:cNvSpPr>
          <p:nvPr>
            <p:ph type="sldNum" sz="quarter" idx="4"/>
          </p:nvPr>
        </p:nvSpPr>
        <p:spPr>
          <a:xfrm>
            <a:off x="11480233" y="6570000"/>
            <a:ext cx="540000" cy="288000"/>
          </a:xfrm>
          <a:prstGeom prst="rect">
            <a:avLst/>
          </a:prstGeom>
        </p:spPr>
        <p:txBody>
          <a:bodyPr/>
          <a:lstStyle>
            <a:lvl1pPr>
              <a:defRPr sz="1200">
                <a:solidFill>
                  <a:schemeClr val="bg1"/>
                </a:solidFill>
                <a:effectLst>
                  <a:outerShdw blurRad="50800" dist="38100" dir="2700000" algn="tl" rotWithShape="0">
                    <a:prstClr val="black">
                      <a:alpha val="40000"/>
                    </a:prstClr>
                  </a:outerShdw>
                </a:effectLst>
              </a:defRPr>
            </a:lvl1pPr>
          </a:lstStyle>
          <a:p>
            <a:fld id="{1BAF13B1-D0BA-4A19-B609-64C08BFDA19E}" type="slidenum">
              <a:rPr lang="de-DE" smtClean="0"/>
              <a:pPr/>
              <a:t>‹Nr.›</a:t>
            </a:fld>
            <a:endParaRPr lang="de-DE" dirty="0"/>
          </a:p>
        </p:txBody>
      </p:sp>
      <p:cxnSp>
        <p:nvCxnSpPr>
          <p:cNvPr id="15" name="Gerader Verbinder 14">
            <a:extLst>
              <a:ext uri="{FF2B5EF4-FFF2-40B4-BE49-F238E27FC236}">
                <a16:creationId xmlns:a16="http://schemas.microsoft.com/office/drawing/2014/main" id="{702BE076-1037-4FB3-A5DA-6C5FD657D0C3}"/>
              </a:ext>
            </a:extLst>
          </p:cNvPr>
          <p:cNvCxnSpPr>
            <a:cxnSpLocks/>
          </p:cNvCxnSpPr>
          <p:nvPr userDrawn="1"/>
        </p:nvCxnSpPr>
        <p:spPr>
          <a:xfrm>
            <a:off x="0" y="710131"/>
            <a:ext cx="12192000" cy="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5234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ctr" defTabSz="914400" rtl="0" eaLnBrk="1" latinLnBrk="0" hangingPunct="1">
        <a:lnSpc>
          <a:spcPct val="90000"/>
        </a:lnSpc>
        <a:spcBef>
          <a:spcPct val="0"/>
        </a:spcBef>
        <a:buNone/>
        <a:defRPr sz="3600" kern="1200">
          <a:solidFill>
            <a:srgbClr val="2B88D9"/>
          </a:solidFill>
          <a:effectLst>
            <a:outerShdw blurRad="50800" dist="38100" dir="2700000" algn="tl" rotWithShape="0">
              <a:prstClr val="black">
                <a:alpha val="40000"/>
              </a:prst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7/06/relationships/model3d" Target="../media/model3d1.glb"/><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www.zweefvliegopleiding.nl/images/algemene-kennis-vliegtuig/intrekbaarwiel.jpg"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www.segelfliegengrundausbildung.de/images/8_Allgemeine_Luftfahrzeugkunde/Abb._8.2.4-5_Schiebendes_Aufsetzen.jpg" TargetMode="External"/><Relationship Id="rId1" Type="http://schemas.openxmlformats.org/officeDocument/2006/relationships/slideLayout" Target="../slideLayouts/slideLayout5.xml"/><Relationship Id="rId4" Type="http://schemas.openxmlformats.org/officeDocument/2006/relationships/hyperlink" Target="https://www.youtube.com/watch?v=cX4oFDEKm9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AAE7D6-54AD-4F46-8FCD-0D65389AEFFC}"/>
              </a:ext>
            </a:extLst>
          </p:cNvPr>
          <p:cNvSpPr>
            <a:spLocks noGrp="1"/>
          </p:cNvSpPr>
          <p:nvPr>
            <p:ph type="ctrTitle"/>
          </p:nvPr>
        </p:nvSpPr>
        <p:spPr/>
        <p:txBody>
          <a:bodyPr/>
          <a:lstStyle/>
          <a:p>
            <a:r>
              <a:rPr lang="de-DE" dirty="0"/>
              <a:t>8.3. Fahrwerk, Räder, Reifen und Bremsen </a:t>
            </a:r>
          </a:p>
        </p:txBody>
      </p:sp>
      <p:sp>
        <p:nvSpPr>
          <p:cNvPr id="3" name="Untertitel 2">
            <a:extLst>
              <a:ext uri="{FF2B5EF4-FFF2-40B4-BE49-F238E27FC236}">
                <a16:creationId xmlns:a16="http://schemas.microsoft.com/office/drawing/2014/main" id="{EC0CE3E2-0FC8-43C5-A5CD-1AC1B525115E}"/>
              </a:ext>
            </a:extLst>
          </p:cNvPr>
          <p:cNvSpPr>
            <a:spLocks noGrp="1"/>
          </p:cNvSpPr>
          <p:nvPr>
            <p:ph type="subTitle" idx="1"/>
          </p:nvPr>
        </p:nvSpPr>
        <p:spPr/>
        <p:txBody>
          <a:bodyPr/>
          <a:lstStyle/>
          <a:p>
            <a:endParaRPr lang="de-DE" dirty="0"/>
          </a:p>
        </p:txBody>
      </p:sp>
    </p:spTree>
    <p:extLst>
      <p:ext uri="{BB962C8B-B14F-4D97-AF65-F5344CB8AC3E}">
        <p14:creationId xmlns:p14="http://schemas.microsoft.com/office/powerpoint/2010/main" val="33387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endParaRPr lang="de-DE" dirty="0"/>
          </a:p>
        </p:txBody>
      </p:sp>
    </p:spTree>
    <p:extLst>
      <p:ext uri="{BB962C8B-B14F-4D97-AF65-F5344CB8AC3E}">
        <p14:creationId xmlns:p14="http://schemas.microsoft.com/office/powerpoint/2010/main" val="2105435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A06AD1-4188-3ADE-4282-F2A34E3C351C}"/>
              </a:ext>
            </a:extLst>
          </p:cNvPr>
          <p:cNvSpPr>
            <a:spLocks noGrp="1"/>
          </p:cNvSpPr>
          <p:nvPr>
            <p:ph type="title"/>
          </p:nvPr>
        </p:nvSpPr>
        <p:spPr/>
        <p:txBody>
          <a:bodyPr>
            <a:normAutofit fontScale="90000"/>
          </a:bodyPr>
          <a:lstStyle/>
          <a:p>
            <a:r>
              <a:rPr lang="de-DE" dirty="0"/>
              <a:t>Bugradsteuerung</a:t>
            </a:r>
          </a:p>
        </p:txBody>
      </p:sp>
      <p:sp>
        <p:nvSpPr>
          <p:cNvPr id="4" name="Foliennummernplatzhalter 3">
            <a:extLst>
              <a:ext uri="{FF2B5EF4-FFF2-40B4-BE49-F238E27FC236}">
                <a16:creationId xmlns:a16="http://schemas.microsoft.com/office/drawing/2014/main" id="{8876C5A0-DFB4-A74F-5F61-92787CAED87B}"/>
              </a:ext>
            </a:extLst>
          </p:cNvPr>
          <p:cNvSpPr>
            <a:spLocks noGrp="1"/>
          </p:cNvSpPr>
          <p:nvPr>
            <p:ph type="sldNum" sz="quarter" idx="12"/>
          </p:nvPr>
        </p:nvSpPr>
        <p:spPr/>
        <p:txBody>
          <a:bodyPr/>
          <a:lstStyle/>
          <a:p>
            <a:fld id="{EA7A0297-C0D7-4773-8C33-4B8B14BC8223}" type="slidenum">
              <a:rPr lang="de-DE" smtClean="0"/>
              <a:t>11</a:t>
            </a:fld>
            <a:endParaRPr lang="de-DE"/>
          </a:p>
        </p:txBody>
      </p:sp>
      <p:pic>
        <p:nvPicPr>
          <p:cNvPr id="5" name="Inhaltsplatzhalter 4" descr="Ein Bild, das Transport, Flugzeug, Gras, draußen enthält.&#10;&#10;Automatisch generierte Beschreibung">
            <a:extLst>
              <a:ext uri="{FF2B5EF4-FFF2-40B4-BE49-F238E27FC236}">
                <a16:creationId xmlns:a16="http://schemas.microsoft.com/office/drawing/2014/main" id="{F23DBA5C-7EA3-45B7-8DF3-56153472B7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019" t="8462" r="6730" b="11539"/>
          <a:stretch/>
        </p:blipFill>
        <p:spPr bwMode="auto">
          <a:xfrm>
            <a:off x="1789579" y="2258002"/>
            <a:ext cx="8612841" cy="24733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66376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093FAA-B853-D673-071E-F34EC1764489}"/>
              </a:ext>
            </a:extLst>
          </p:cNvPr>
          <p:cNvSpPr>
            <a:spLocks noGrp="1"/>
          </p:cNvSpPr>
          <p:nvPr>
            <p:ph type="title"/>
          </p:nvPr>
        </p:nvSpPr>
        <p:spPr/>
        <p:txBody>
          <a:bodyPr>
            <a:normAutofit fontScale="90000"/>
          </a:bodyPr>
          <a:lstStyle/>
          <a:p>
            <a:r>
              <a:rPr lang="de-DE" dirty="0"/>
              <a:t>Heckradsteuerung</a:t>
            </a:r>
          </a:p>
        </p:txBody>
      </p:sp>
      <p:sp>
        <p:nvSpPr>
          <p:cNvPr id="4" name="Foliennummernplatzhalter 3">
            <a:extLst>
              <a:ext uri="{FF2B5EF4-FFF2-40B4-BE49-F238E27FC236}">
                <a16:creationId xmlns:a16="http://schemas.microsoft.com/office/drawing/2014/main" id="{278C9462-37DD-AFD4-0568-C8A59E2541A6}"/>
              </a:ext>
            </a:extLst>
          </p:cNvPr>
          <p:cNvSpPr>
            <a:spLocks noGrp="1"/>
          </p:cNvSpPr>
          <p:nvPr>
            <p:ph type="sldNum" sz="quarter" idx="12"/>
          </p:nvPr>
        </p:nvSpPr>
        <p:spPr/>
        <p:txBody>
          <a:bodyPr/>
          <a:lstStyle/>
          <a:p>
            <a:fld id="{EA7A0297-C0D7-4773-8C33-4B8B14BC8223}" type="slidenum">
              <a:rPr lang="de-DE" smtClean="0"/>
              <a:t>12</a:t>
            </a:fld>
            <a:endParaRPr lang="de-DE"/>
          </a:p>
        </p:txBody>
      </p:sp>
      <p:pic>
        <p:nvPicPr>
          <p:cNvPr id="3074" name="Picture 2">
            <a:extLst>
              <a:ext uri="{FF2B5EF4-FFF2-40B4-BE49-F238E27FC236}">
                <a16:creationId xmlns:a16="http://schemas.microsoft.com/office/drawing/2014/main" id="{26BB57D1-9023-4FA3-9638-B3D49A5F0F1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9157" b="26019"/>
          <a:stretch/>
        </p:blipFill>
        <p:spPr bwMode="auto">
          <a:xfrm>
            <a:off x="1918022" y="2362934"/>
            <a:ext cx="8355955" cy="2488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87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E97DB-0BBE-E5EB-8F8C-E134DBD4EF76}"/>
              </a:ext>
            </a:extLst>
          </p:cNvPr>
          <p:cNvSpPr>
            <a:spLocks noGrp="1"/>
          </p:cNvSpPr>
          <p:nvPr>
            <p:ph type="title"/>
          </p:nvPr>
        </p:nvSpPr>
        <p:spPr/>
        <p:txBody>
          <a:bodyPr>
            <a:normAutofit fontScale="90000"/>
          </a:bodyPr>
          <a:lstStyle/>
          <a:p>
            <a:r>
              <a:rPr lang="de-DE" dirty="0" err="1"/>
              <a:t>Heckradanlenkung</a:t>
            </a:r>
            <a:endParaRPr lang="de-DE" dirty="0"/>
          </a:p>
        </p:txBody>
      </p:sp>
      <p:sp>
        <p:nvSpPr>
          <p:cNvPr id="3" name="Inhaltsplatzhalter 2">
            <a:extLst>
              <a:ext uri="{FF2B5EF4-FFF2-40B4-BE49-F238E27FC236}">
                <a16:creationId xmlns:a16="http://schemas.microsoft.com/office/drawing/2014/main" id="{0A8E2B87-63F4-B0CD-E52F-55FAAECAF260}"/>
              </a:ext>
            </a:extLst>
          </p:cNvPr>
          <p:cNvSpPr>
            <a:spLocks noGrp="1"/>
          </p:cNvSpPr>
          <p:nvPr>
            <p:ph idx="1"/>
          </p:nvPr>
        </p:nvSpPr>
        <p:spPr/>
        <p:txBody>
          <a:bodyPr>
            <a:normAutofit/>
          </a:bodyPr>
          <a:lstStyle/>
          <a:p>
            <a:r>
              <a:rPr lang="de-DE" sz="2000" dirty="0"/>
              <a:t>Meist über Federn vom Gestänge entkoppelt. </a:t>
            </a:r>
          </a:p>
          <a:p>
            <a:r>
              <a:rPr lang="de-DE" sz="2000" dirty="0"/>
              <a:t>Mit den kleinen Rädern möglichst keine Kanten überrollen, sonst passiert das wie im Bild rechts</a:t>
            </a:r>
          </a:p>
        </p:txBody>
      </p:sp>
      <p:sp>
        <p:nvSpPr>
          <p:cNvPr id="4" name="Foliennummernplatzhalter 3">
            <a:extLst>
              <a:ext uri="{FF2B5EF4-FFF2-40B4-BE49-F238E27FC236}">
                <a16:creationId xmlns:a16="http://schemas.microsoft.com/office/drawing/2014/main" id="{5C35675D-A229-8818-34B4-78C98AC67BD9}"/>
              </a:ext>
            </a:extLst>
          </p:cNvPr>
          <p:cNvSpPr>
            <a:spLocks noGrp="1"/>
          </p:cNvSpPr>
          <p:nvPr>
            <p:ph type="sldNum" sz="quarter" idx="12"/>
          </p:nvPr>
        </p:nvSpPr>
        <p:spPr/>
        <p:txBody>
          <a:bodyPr/>
          <a:lstStyle/>
          <a:p>
            <a:fld id="{EA7A0297-C0D7-4773-8C33-4B8B14BC8223}" type="slidenum">
              <a:rPr lang="de-DE" smtClean="0"/>
              <a:t>13</a:t>
            </a:fld>
            <a:endParaRPr lang="de-DE"/>
          </a:p>
        </p:txBody>
      </p:sp>
      <p:pic>
        <p:nvPicPr>
          <p:cNvPr id="6" name="Grafik 5">
            <a:extLst>
              <a:ext uri="{FF2B5EF4-FFF2-40B4-BE49-F238E27FC236}">
                <a16:creationId xmlns:a16="http://schemas.microsoft.com/office/drawing/2014/main" id="{7E0CB371-6C21-4C86-A0C9-9930F9728EF1}"/>
              </a:ext>
            </a:extLst>
          </p:cNvPr>
          <p:cNvPicPr>
            <a:picLocks noChangeAspect="1"/>
          </p:cNvPicPr>
          <p:nvPr/>
        </p:nvPicPr>
        <p:blipFill>
          <a:blip r:embed="rId2"/>
          <a:stretch>
            <a:fillRect/>
          </a:stretch>
        </p:blipFill>
        <p:spPr>
          <a:xfrm>
            <a:off x="382127" y="1992304"/>
            <a:ext cx="7217995" cy="4064219"/>
          </a:xfrm>
          <a:prstGeom prst="rect">
            <a:avLst/>
          </a:prstGeom>
        </p:spPr>
      </p:pic>
      <p:pic>
        <p:nvPicPr>
          <p:cNvPr id="7" name="Grafik 6">
            <a:extLst>
              <a:ext uri="{FF2B5EF4-FFF2-40B4-BE49-F238E27FC236}">
                <a16:creationId xmlns:a16="http://schemas.microsoft.com/office/drawing/2014/main" id="{281C63D1-2F66-A128-3C2A-AE97A1C46C08}"/>
              </a:ext>
            </a:extLst>
          </p:cNvPr>
          <p:cNvPicPr>
            <a:picLocks noChangeAspect="1"/>
          </p:cNvPicPr>
          <p:nvPr/>
        </p:nvPicPr>
        <p:blipFill>
          <a:blip r:embed="rId3"/>
          <a:stretch>
            <a:fillRect/>
          </a:stretch>
        </p:blipFill>
        <p:spPr>
          <a:xfrm>
            <a:off x="8205260" y="1992304"/>
            <a:ext cx="2290462" cy="4063840"/>
          </a:xfrm>
          <a:prstGeom prst="rect">
            <a:avLst/>
          </a:prstGeom>
        </p:spPr>
      </p:pic>
    </p:spTree>
    <p:extLst>
      <p:ext uri="{BB962C8B-B14F-4D97-AF65-F5344CB8AC3E}">
        <p14:creationId xmlns:p14="http://schemas.microsoft.com/office/powerpoint/2010/main" val="3529268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t>8.3.3  Bremsanlage</a:t>
            </a:r>
          </a:p>
          <a:p>
            <a:pPr marL="998538" lvl="1" indent="-541338">
              <a:lnSpc>
                <a:spcPct val="100000"/>
              </a:lnSpc>
              <a:buNone/>
            </a:pPr>
            <a:r>
              <a:rPr lang="de-DE" sz="1800" dirty="0"/>
              <a:t>Hydraulische Bremse bei Segelflugzeugen</a:t>
            </a:r>
          </a:p>
          <a:p>
            <a:pPr marL="998538" lvl="1" indent="-541338">
              <a:lnSpc>
                <a:spcPct val="100000"/>
              </a:lnSpc>
              <a:buNone/>
            </a:pPr>
            <a:r>
              <a:rPr lang="de-DE" sz="1800" dirty="0"/>
              <a:t>Scheibenbremse</a:t>
            </a:r>
          </a:p>
          <a:p>
            <a:pPr marL="998538" lvl="1" indent="-541338">
              <a:lnSpc>
                <a:spcPct val="100000"/>
              </a:lnSpc>
              <a:buNone/>
            </a:pPr>
            <a:r>
              <a:rPr lang="de-DE" sz="1800" dirty="0"/>
              <a:t>Trommelbremse</a:t>
            </a:r>
          </a:p>
          <a:p>
            <a:pPr marL="998538" lvl="1" indent="-541338">
              <a:lnSpc>
                <a:spcPct val="100000"/>
              </a:lnSpc>
              <a:buNone/>
            </a:pPr>
            <a:r>
              <a:rPr lang="de-DE" sz="1800" dirty="0"/>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endParaRPr lang="de-DE" dirty="0"/>
          </a:p>
        </p:txBody>
      </p:sp>
    </p:spTree>
    <p:extLst>
      <p:ext uri="{BB962C8B-B14F-4D97-AF65-F5344CB8AC3E}">
        <p14:creationId xmlns:p14="http://schemas.microsoft.com/office/powerpoint/2010/main" val="4007940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22C8AC-8DFB-4528-8350-73322221A1AF}"/>
              </a:ext>
            </a:extLst>
          </p:cNvPr>
          <p:cNvSpPr>
            <a:spLocks noGrp="1"/>
          </p:cNvSpPr>
          <p:nvPr>
            <p:ph type="title"/>
          </p:nvPr>
        </p:nvSpPr>
        <p:spPr/>
        <p:txBody>
          <a:bodyPr>
            <a:normAutofit fontScale="90000"/>
          </a:bodyPr>
          <a:lstStyle/>
          <a:p>
            <a:r>
              <a:rPr lang="de-DE" dirty="0"/>
              <a:t>Aufbau der Trommelbremse</a:t>
            </a:r>
          </a:p>
        </p:txBody>
      </p:sp>
      <p:pic>
        <p:nvPicPr>
          <p:cNvPr id="4" name="Grafik 3">
            <a:extLst>
              <a:ext uri="{FF2B5EF4-FFF2-40B4-BE49-F238E27FC236}">
                <a16:creationId xmlns:a16="http://schemas.microsoft.com/office/drawing/2014/main" id="{1C34D5B8-7219-4CCA-B194-71415878FADF}"/>
              </a:ext>
            </a:extLst>
          </p:cNvPr>
          <p:cNvPicPr>
            <a:picLocks noChangeAspect="1"/>
          </p:cNvPicPr>
          <p:nvPr/>
        </p:nvPicPr>
        <p:blipFill>
          <a:blip r:embed="rId2"/>
          <a:stretch>
            <a:fillRect/>
          </a:stretch>
        </p:blipFill>
        <p:spPr>
          <a:xfrm>
            <a:off x="944632" y="2052637"/>
            <a:ext cx="3067050" cy="2752725"/>
          </a:xfrm>
          <a:prstGeom prst="rect">
            <a:avLst/>
          </a:prstGeom>
        </p:spPr>
      </p:pic>
      <p:pic>
        <p:nvPicPr>
          <p:cNvPr id="5" name="Grafik 4">
            <a:extLst>
              <a:ext uri="{FF2B5EF4-FFF2-40B4-BE49-F238E27FC236}">
                <a16:creationId xmlns:a16="http://schemas.microsoft.com/office/drawing/2014/main" id="{73ECE4A0-2B5A-4839-B6E8-CE245A7AC451}"/>
              </a:ext>
            </a:extLst>
          </p:cNvPr>
          <p:cNvPicPr>
            <a:picLocks noChangeAspect="1"/>
          </p:cNvPicPr>
          <p:nvPr/>
        </p:nvPicPr>
        <p:blipFill>
          <a:blip r:embed="rId3"/>
          <a:stretch>
            <a:fillRect/>
          </a:stretch>
        </p:blipFill>
        <p:spPr>
          <a:xfrm>
            <a:off x="4504290" y="2062161"/>
            <a:ext cx="2657475" cy="2733675"/>
          </a:xfrm>
          <a:prstGeom prst="rect">
            <a:avLst/>
          </a:prstGeom>
        </p:spPr>
      </p:pic>
      <p:pic>
        <p:nvPicPr>
          <p:cNvPr id="6" name="Grafik 5">
            <a:extLst>
              <a:ext uri="{FF2B5EF4-FFF2-40B4-BE49-F238E27FC236}">
                <a16:creationId xmlns:a16="http://schemas.microsoft.com/office/drawing/2014/main" id="{9F4530F8-3F6D-459C-9942-31B000BF0BED}"/>
              </a:ext>
            </a:extLst>
          </p:cNvPr>
          <p:cNvPicPr>
            <a:picLocks noChangeAspect="1"/>
          </p:cNvPicPr>
          <p:nvPr/>
        </p:nvPicPr>
        <p:blipFill>
          <a:blip r:embed="rId4"/>
          <a:stretch>
            <a:fillRect/>
          </a:stretch>
        </p:blipFill>
        <p:spPr>
          <a:xfrm>
            <a:off x="7654373" y="2052637"/>
            <a:ext cx="2952750" cy="2733675"/>
          </a:xfrm>
          <a:prstGeom prst="rect">
            <a:avLst/>
          </a:prstGeom>
        </p:spPr>
      </p:pic>
      <p:sp>
        <p:nvSpPr>
          <p:cNvPr id="8" name="Textfeld 7">
            <a:extLst>
              <a:ext uri="{FF2B5EF4-FFF2-40B4-BE49-F238E27FC236}">
                <a16:creationId xmlns:a16="http://schemas.microsoft.com/office/drawing/2014/main" id="{96FB5AC7-F012-4A4E-A3DA-07DC363BBECB}"/>
              </a:ext>
            </a:extLst>
          </p:cNvPr>
          <p:cNvSpPr txBox="1"/>
          <p:nvPr/>
        </p:nvSpPr>
        <p:spPr>
          <a:xfrm>
            <a:off x="1027043" y="5715411"/>
            <a:ext cx="10061404" cy="307777"/>
          </a:xfrm>
          <a:prstGeom prst="rect">
            <a:avLst/>
          </a:prstGeom>
          <a:noFill/>
        </p:spPr>
        <p:txBody>
          <a:bodyPr wrap="square">
            <a:spAutoFit/>
          </a:bodyPr>
          <a:lstStyle/>
          <a:p>
            <a:r>
              <a:rPr lang="de-DE" sz="1400" b="0" i="1" dirty="0">
                <a:solidFill>
                  <a:srgbClr val="1F497D"/>
                </a:solidFill>
                <a:effectLst/>
                <a:latin typeface="Calibri" panose="020F0502020204030204" pitchFamily="34" charset="0"/>
              </a:rPr>
              <a:t>Abbildung Trommelbremse (LS4): oberhalb, in der Mitte der Trommel und unterhalb der Bremsbeläge montiert.</a:t>
            </a:r>
            <a:endParaRPr lang="de-DE" sz="1400" dirty="0"/>
          </a:p>
        </p:txBody>
      </p:sp>
      <p:sp>
        <p:nvSpPr>
          <p:cNvPr id="7" name="Textfeld 6">
            <a:extLst>
              <a:ext uri="{FF2B5EF4-FFF2-40B4-BE49-F238E27FC236}">
                <a16:creationId xmlns:a16="http://schemas.microsoft.com/office/drawing/2014/main" id="{A9DCDCA0-9D0B-939F-FB2A-B30C9E2777BB}"/>
              </a:ext>
            </a:extLst>
          </p:cNvPr>
          <p:cNvSpPr txBox="1"/>
          <p:nvPr/>
        </p:nvSpPr>
        <p:spPr>
          <a:xfrm>
            <a:off x="306201" y="988782"/>
            <a:ext cx="11579598" cy="369332"/>
          </a:xfrm>
          <a:prstGeom prst="rect">
            <a:avLst/>
          </a:prstGeom>
          <a:noFill/>
        </p:spPr>
        <p:txBody>
          <a:bodyPr wrap="square">
            <a:spAutoFit/>
          </a:bodyPr>
          <a:lstStyle/>
          <a:p>
            <a:r>
              <a:rPr lang="de-DE" dirty="0"/>
              <a:t>Die Übertragung der Betätigungskraft zum Rad erfolgt bei Trommelbremsen mechanisch über Bremsseilzüge</a:t>
            </a:r>
          </a:p>
        </p:txBody>
      </p:sp>
    </p:spTree>
    <p:extLst>
      <p:ext uri="{BB962C8B-B14F-4D97-AF65-F5344CB8AC3E}">
        <p14:creationId xmlns:p14="http://schemas.microsoft.com/office/powerpoint/2010/main" val="11990104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316AA-68D1-43A8-93CD-BCEE8F45D7EC}"/>
              </a:ext>
            </a:extLst>
          </p:cNvPr>
          <p:cNvSpPr>
            <a:spLocks noGrp="1"/>
          </p:cNvSpPr>
          <p:nvPr>
            <p:ph type="title"/>
          </p:nvPr>
        </p:nvSpPr>
        <p:spPr/>
        <p:txBody>
          <a:bodyPr>
            <a:normAutofit fontScale="90000"/>
          </a:bodyPr>
          <a:lstStyle/>
          <a:p>
            <a:r>
              <a:rPr lang="de-DE" dirty="0"/>
              <a:t>Trommelbremse und Scheibenbremse</a:t>
            </a:r>
          </a:p>
        </p:txBody>
      </p:sp>
      <p:pic>
        <p:nvPicPr>
          <p:cNvPr id="2050" name="Picture 2">
            <a:extLst>
              <a:ext uri="{FF2B5EF4-FFF2-40B4-BE49-F238E27FC236}">
                <a16:creationId xmlns:a16="http://schemas.microsoft.com/office/drawing/2014/main" id="{18D41B11-000D-4036-8634-51509976D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902" y="2196633"/>
            <a:ext cx="342900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676D3A69-11E9-4CAF-A0AA-F44EA6407E10}"/>
              </a:ext>
            </a:extLst>
          </p:cNvPr>
          <p:cNvPicPr>
            <a:picLocks noChangeAspect="1"/>
          </p:cNvPicPr>
          <p:nvPr/>
        </p:nvPicPr>
        <p:blipFill>
          <a:blip r:embed="rId3"/>
          <a:stretch>
            <a:fillRect/>
          </a:stretch>
        </p:blipFill>
        <p:spPr>
          <a:xfrm>
            <a:off x="7633252" y="2548218"/>
            <a:ext cx="3089892" cy="2895027"/>
          </a:xfrm>
          <a:prstGeom prst="rect">
            <a:avLst/>
          </a:prstGeom>
          <a:ln>
            <a:noFill/>
          </a:ln>
          <a:effectLst>
            <a:outerShdw blurRad="292100" dist="139700" dir="2700000" algn="tl" rotWithShape="0">
              <a:srgbClr val="333333">
                <a:alpha val="65000"/>
              </a:srgbClr>
            </a:outerShdw>
          </a:effectLst>
        </p:spPr>
      </p:pic>
      <p:sp>
        <p:nvSpPr>
          <p:cNvPr id="6" name="Textfeld 5">
            <a:extLst>
              <a:ext uri="{FF2B5EF4-FFF2-40B4-BE49-F238E27FC236}">
                <a16:creationId xmlns:a16="http://schemas.microsoft.com/office/drawing/2014/main" id="{E4E9E8CA-92F9-4FCB-A53E-8E89A206D65F}"/>
              </a:ext>
            </a:extLst>
          </p:cNvPr>
          <p:cNvSpPr txBox="1"/>
          <p:nvPr/>
        </p:nvSpPr>
        <p:spPr>
          <a:xfrm>
            <a:off x="7633252" y="5917095"/>
            <a:ext cx="2834750" cy="369332"/>
          </a:xfrm>
          <a:prstGeom prst="rect">
            <a:avLst/>
          </a:prstGeom>
          <a:noFill/>
        </p:spPr>
        <p:txBody>
          <a:bodyPr wrap="none" rtlCol="0">
            <a:spAutoFit/>
          </a:bodyPr>
          <a:lstStyle/>
          <a:p>
            <a:r>
              <a:rPr lang="de-DE" dirty="0"/>
              <a:t>Abbildung ohne Bremssattel</a:t>
            </a:r>
          </a:p>
        </p:txBody>
      </p:sp>
      <p:sp>
        <p:nvSpPr>
          <p:cNvPr id="9" name="Textfeld 8">
            <a:extLst>
              <a:ext uri="{FF2B5EF4-FFF2-40B4-BE49-F238E27FC236}">
                <a16:creationId xmlns:a16="http://schemas.microsoft.com/office/drawing/2014/main" id="{91D660A8-350E-4C39-A28C-DCCE5D02F4FD}"/>
              </a:ext>
            </a:extLst>
          </p:cNvPr>
          <p:cNvSpPr txBox="1"/>
          <p:nvPr/>
        </p:nvSpPr>
        <p:spPr>
          <a:xfrm>
            <a:off x="1663147" y="5917095"/>
            <a:ext cx="2561535" cy="369332"/>
          </a:xfrm>
          <a:prstGeom prst="rect">
            <a:avLst/>
          </a:prstGeom>
          <a:noFill/>
        </p:spPr>
        <p:txBody>
          <a:bodyPr wrap="none" rtlCol="0">
            <a:spAutoFit/>
          </a:bodyPr>
          <a:lstStyle/>
          <a:p>
            <a:r>
              <a:rPr lang="de-DE" dirty="0"/>
              <a:t>Abbildung ohne Trommel</a:t>
            </a:r>
          </a:p>
        </p:txBody>
      </p:sp>
      <p:sp>
        <p:nvSpPr>
          <p:cNvPr id="4" name="Textfeld 3">
            <a:extLst>
              <a:ext uri="{FF2B5EF4-FFF2-40B4-BE49-F238E27FC236}">
                <a16:creationId xmlns:a16="http://schemas.microsoft.com/office/drawing/2014/main" id="{43EBC705-CBC0-B99E-CE38-8242BA05DBF8}"/>
              </a:ext>
            </a:extLst>
          </p:cNvPr>
          <p:cNvSpPr txBox="1"/>
          <p:nvPr/>
        </p:nvSpPr>
        <p:spPr>
          <a:xfrm>
            <a:off x="213473" y="814705"/>
            <a:ext cx="11579598" cy="646331"/>
          </a:xfrm>
          <a:prstGeom prst="rect">
            <a:avLst/>
          </a:prstGeom>
          <a:noFill/>
        </p:spPr>
        <p:txBody>
          <a:bodyPr wrap="square">
            <a:spAutoFit/>
          </a:bodyPr>
          <a:lstStyle/>
          <a:p>
            <a:r>
              <a:rPr lang="de-DE" dirty="0"/>
              <a:t>Verschleiß tritt sowohl an den Bremsbelägen als auch an der Bremsscheibe auf. Bei Erreichen der jeweiligen Verschleißgrenze (siehe Betriebshandbuch) muss das entsprechende Bauteil erneuert werden. </a:t>
            </a:r>
          </a:p>
        </p:txBody>
      </p:sp>
    </p:spTree>
    <p:extLst>
      <p:ext uri="{BB962C8B-B14F-4D97-AF65-F5344CB8AC3E}">
        <p14:creationId xmlns:p14="http://schemas.microsoft.com/office/powerpoint/2010/main" val="918566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E742C6C-F9FB-4667-468E-1FD765AE4572}"/>
              </a:ext>
            </a:extLst>
          </p:cNvPr>
          <p:cNvSpPr>
            <a:spLocks noGrp="1"/>
          </p:cNvSpPr>
          <p:nvPr>
            <p:ph type="title"/>
          </p:nvPr>
        </p:nvSpPr>
        <p:spPr/>
        <p:txBody>
          <a:bodyPr>
            <a:normAutofit fontScale="90000"/>
          </a:bodyPr>
          <a:lstStyle/>
          <a:p>
            <a:endParaRPr lang="de-DE"/>
          </a:p>
        </p:txBody>
      </p:sp>
      <p:sp>
        <p:nvSpPr>
          <p:cNvPr id="6" name="Inhaltsplatzhalter 5">
            <a:extLst>
              <a:ext uri="{FF2B5EF4-FFF2-40B4-BE49-F238E27FC236}">
                <a16:creationId xmlns:a16="http://schemas.microsoft.com/office/drawing/2014/main" id="{69F318E8-55F0-86AF-2030-5F57AAFFD4EF}"/>
              </a:ext>
            </a:extLst>
          </p:cNvPr>
          <p:cNvSpPr>
            <a:spLocks noGrp="1"/>
          </p:cNvSpPr>
          <p:nvPr>
            <p:ph sz="half" idx="1"/>
          </p:nvPr>
        </p:nvSpPr>
        <p:spPr/>
        <p:txBody>
          <a:bodyPr>
            <a:normAutofit/>
          </a:bodyPr>
          <a:lstStyle/>
          <a:p>
            <a:r>
              <a:rPr lang="de-DE" sz="2000" dirty="0"/>
              <a:t>Unsere Segelflugzeuge werden immer leistungsfähiger, die Batterien werden größer oder es kommen neue, schwere Batterien hinzu (Elektroantriebe) und die Mitnahme von zusätzlichem Ballast (Wasser) ist oft auch in großen Mengen möglich.</a:t>
            </a:r>
          </a:p>
          <a:p>
            <a:r>
              <a:rPr lang="de-DE" sz="2000" dirty="0"/>
              <a:t>... und beim E-Antrieb wird das Flugzeug mit der "Entleerung der Batterie" mit Sicherheit nicht leichter.</a:t>
            </a:r>
          </a:p>
          <a:p>
            <a:endParaRPr lang="de-DE" sz="2000" dirty="0"/>
          </a:p>
          <a:p>
            <a:r>
              <a:rPr lang="de-DE" sz="2000" dirty="0"/>
              <a:t>Daher finden immer mehr hydraulische Bremsen Verwendung. </a:t>
            </a:r>
          </a:p>
          <a:p>
            <a:r>
              <a:rPr lang="de-DE" sz="2000" dirty="0"/>
              <a:t>Voraussetzung dafür ist ein Hauptfahrwerk mit Scheibenbremse.</a:t>
            </a:r>
          </a:p>
        </p:txBody>
      </p:sp>
      <p:pic>
        <p:nvPicPr>
          <p:cNvPr id="10" name="Inhaltsplatzhalter 9">
            <a:extLst>
              <a:ext uri="{FF2B5EF4-FFF2-40B4-BE49-F238E27FC236}">
                <a16:creationId xmlns:a16="http://schemas.microsoft.com/office/drawing/2014/main" id="{DBB1F8C0-3C52-0C94-1828-647B275B3DA5}"/>
              </a:ext>
            </a:extLst>
          </p:cNvPr>
          <p:cNvPicPr>
            <a:picLocks noGrp="1" noChangeAspect="1"/>
          </p:cNvPicPr>
          <p:nvPr>
            <p:ph sz="half" idx="2"/>
          </p:nvPr>
        </p:nvPicPr>
        <p:blipFill>
          <a:blip r:embed="rId2"/>
          <a:stretch>
            <a:fillRect/>
          </a:stretch>
        </p:blipFill>
        <p:spPr>
          <a:xfrm>
            <a:off x="6474759" y="870685"/>
            <a:ext cx="5170394" cy="5562940"/>
          </a:xfrm>
        </p:spPr>
      </p:pic>
      <p:sp>
        <p:nvSpPr>
          <p:cNvPr id="4" name="Foliennummernplatzhalter 3">
            <a:extLst>
              <a:ext uri="{FF2B5EF4-FFF2-40B4-BE49-F238E27FC236}">
                <a16:creationId xmlns:a16="http://schemas.microsoft.com/office/drawing/2014/main" id="{0630DC6B-4E16-3D63-C324-72BA246FDBEA}"/>
              </a:ext>
            </a:extLst>
          </p:cNvPr>
          <p:cNvSpPr>
            <a:spLocks noGrp="1"/>
          </p:cNvSpPr>
          <p:nvPr>
            <p:ph type="sldNum" sz="quarter" idx="12"/>
          </p:nvPr>
        </p:nvSpPr>
        <p:spPr/>
        <p:txBody>
          <a:bodyPr/>
          <a:lstStyle/>
          <a:p>
            <a:fld id="{EA7A0297-C0D7-4773-8C33-4B8B14BC8223}" type="slidenum">
              <a:rPr lang="de-DE" smtClean="0"/>
              <a:t>17</a:t>
            </a:fld>
            <a:endParaRPr lang="de-DE"/>
          </a:p>
        </p:txBody>
      </p:sp>
      <p:sp>
        <p:nvSpPr>
          <p:cNvPr id="8" name="Textplatzhalter 7">
            <a:extLst>
              <a:ext uri="{FF2B5EF4-FFF2-40B4-BE49-F238E27FC236}">
                <a16:creationId xmlns:a16="http://schemas.microsoft.com/office/drawing/2014/main" id="{35DDC2C0-8C32-BE55-C745-2D96830013E4}"/>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5191126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4C5C6D-03AA-AA70-B64D-9B47AE42CF1B}"/>
              </a:ext>
            </a:extLst>
          </p:cNvPr>
          <p:cNvSpPr>
            <a:spLocks noGrp="1"/>
          </p:cNvSpPr>
          <p:nvPr>
            <p:ph type="title"/>
          </p:nvPr>
        </p:nvSpPr>
        <p:spPr/>
        <p:txBody>
          <a:bodyPr>
            <a:normAutofit fontScale="90000"/>
          </a:bodyPr>
          <a:lstStyle/>
          <a:p>
            <a:r>
              <a:rPr lang="de-DE" dirty="0"/>
              <a:t>Hydraulische Bremse</a:t>
            </a:r>
          </a:p>
        </p:txBody>
      </p:sp>
      <p:sp>
        <p:nvSpPr>
          <p:cNvPr id="5" name="Foliennummernplatzhalter 4">
            <a:extLst>
              <a:ext uri="{FF2B5EF4-FFF2-40B4-BE49-F238E27FC236}">
                <a16:creationId xmlns:a16="http://schemas.microsoft.com/office/drawing/2014/main" id="{3697A32C-6828-1C94-BE9E-17A669CD4A45}"/>
              </a:ext>
            </a:extLst>
          </p:cNvPr>
          <p:cNvSpPr>
            <a:spLocks noGrp="1"/>
          </p:cNvSpPr>
          <p:nvPr>
            <p:ph type="sldNum" sz="quarter" idx="12"/>
          </p:nvPr>
        </p:nvSpPr>
        <p:spPr/>
        <p:txBody>
          <a:bodyPr/>
          <a:lstStyle/>
          <a:p>
            <a:fld id="{EA7A0297-C0D7-4773-8C33-4B8B14BC8223}" type="slidenum">
              <a:rPr lang="de-DE" smtClean="0">
                <a:solidFill>
                  <a:prstClr val="white"/>
                </a:solidFill>
              </a:rPr>
              <a:pPr/>
              <a:t>18</a:t>
            </a:fld>
            <a:endParaRPr lang="de-DE">
              <a:solidFill>
                <a:prstClr val="white"/>
              </a:solidFill>
            </a:endParaRPr>
          </a:p>
        </p:txBody>
      </p:sp>
      <p:pic>
        <p:nvPicPr>
          <p:cNvPr id="3074" name="Picture 2" descr="Abb. 8.3.3.1 2 Bremsenbetätigung über Bremsklappenhebel">
            <a:extLst>
              <a:ext uri="{FF2B5EF4-FFF2-40B4-BE49-F238E27FC236}">
                <a16:creationId xmlns:a16="http://schemas.microsoft.com/office/drawing/2014/main" id="{1412013B-F54C-9205-75B8-045368D2146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456548" y="1787851"/>
            <a:ext cx="3244700" cy="43238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ydr Bremssystem">
            <a:extLst>
              <a:ext uri="{FF2B5EF4-FFF2-40B4-BE49-F238E27FC236}">
                <a16:creationId xmlns:a16="http://schemas.microsoft.com/office/drawing/2014/main" id="{65C713BA-0B70-8768-6994-27D30E37AD2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79387" y="1787851"/>
            <a:ext cx="7680418" cy="4323837"/>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4E95AF39-29DE-0657-8C62-CC05F53FF2F0}"/>
              </a:ext>
            </a:extLst>
          </p:cNvPr>
          <p:cNvSpPr txBox="1"/>
          <p:nvPr/>
        </p:nvSpPr>
        <p:spPr>
          <a:xfrm>
            <a:off x="179387" y="842033"/>
            <a:ext cx="11521861" cy="646331"/>
          </a:xfrm>
          <a:prstGeom prst="rect">
            <a:avLst/>
          </a:prstGeom>
          <a:noFill/>
        </p:spPr>
        <p:txBody>
          <a:bodyPr wrap="square">
            <a:spAutoFit/>
          </a:bodyPr>
          <a:lstStyle/>
          <a:p>
            <a:r>
              <a:rPr lang="de-DE" dirty="0"/>
              <a:t>Die Übertragung der Betätigungskraft zum Rad erfolgt bei Scheibenbremsen hydraulisch über einen Hauptbremszylinder und Hydraulikleitungen.</a:t>
            </a:r>
          </a:p>
        </p:txBody>
      </p:sp>
    </p:spTree>
    <p:extLst>
      <p:ext uri="{BB962C8B-B14F-4D97-AF65-F5344CB8AC3E}">
        <p14:creationId xmlns:p14="http://schemas.microsoft.com/office/powerpoint/2010/main" val="19021471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solidFill>
                  <a:schemeClr val="bg1">
                    <a:lumMod val="75000"/>
                  </a:schemeClr>
                </a:solidFill>
              </a:rPr>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t>8.3.4  Räder und Bereifung</a:t>
            </a:r>
            <a:endParaRPr lang="de-DE" dirty="0"/>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endParaRPr lang="de-DE" dirty="0"/>
          </a:p>
        </p:txBody>
      </p:sp>
    </p:spTree>
    <p:extLst>
      <p:ext uri="{BB962C8B-B14F-4D97-AF65-F5344CB8AC3E}">
        <p14:creationId xmlns:p14="http://schemas.microsoft.com/office/powerpoint/2010/main" val="16397122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fontScale="92500" lnSpcReduction="20000"/>
          </a:bodyPr>
          <a:lstStyle/>
          <a:p>
            <a:pPr marL="541338" indent="-541338">
              <a:lnSpc>
                <a:spcPct val="100000"/>
              </a:lnSpc>
              <a:buNone/>
            </a:pPr>
            <a:r>
              <a:rPr lang="de-DE" sz="2000" dirty="0">
                <a:solidFill>
                  <a:schemeClr val="bg1">
                    <a:lumMod val="75000"/>
                  </a:schemeClr>
                </a:solidFill>
              </a:rPr>
              <a:t>8.1	Flugzeugzelle </a:t>
            </a:r>
          </a:p>
          <a:p>
            <a:pPr marL="806450" indent="4763">
              <a:lnSpc>
                <a:spcPct val="100000"/>
              </a:lnSpc>
              <a:spcBef>
                <a:spcPts val="300"/>
              </a:spcBef>
              <a:spcAft>
                <a:spcPts val="600"/>
              </a:spcAft>
              <a:buNone/>
            </a:pPr>
            <a:r>
              <a:rPr lang="en-US" sz="1800" i="1" dirty="0">
                <a:solidFill>
                  <a:schemeClr val="bg1">
                    <a:lumMod val="75000"/>
                  </a:schemeClr>
                </a:solidFill>
              </a:rPr>
              <a:t>Airframe </a:t>
            </a:r>
          </a:p>
          <a:p>
            <a:pPr marL="541338" indent="-541338">
              <a:lnSpc>
                <a:spcPct val="100000"/>
              </a:lnSpc>
              <a:buNone/>
            </a:pPr>
            <a:r>
              <a:rPr lang="de-DE" sz="2000" dirty="0">
                <a:solidFill>
                  <a:schemeClr val="bg1">
                    <a:lumMod val="75000"/>
                  </a:schemeClr>
                </a:solidFill>
              </a:rPr>
              <a:t>8.2	Bauarten, Belastung und Beanspruchung der Struktur</a:t>
            </a:r>
          </a:p>
          <a:p>
            <a:pPr marL="806450" indent="4763">
              <a:lnSpc>
                <a:spcPct val="100000"/>
              </a:lnSpc>
              <a:spcBef>
                <a:spcPts val="300"/>
              </a:spcBef>
              <a:spcAft>
                <a:spcPts val="600"/>
              </a:spcAft>
              <a:buNone/>
            </a:pPr>
            <a:r>
              <a:rPr lang="en-US" sz="1800" i="1" dirty="0">
                <a:solidFill>
                  <a:schemeClr val="bg1">
                    <a:lumMod val="75000"/>
                  </a:schemeClr>
                </a:solidFill>
              </a:rPr>
              <a:t>System design, loads and stresses </a:t>
            </a:r>
            <a:endParaRPr lang="de-DE" sz="1800" i="1" dirty="0">
              <a:solidFill>
                <a:schemeClr val="bg1">
                  <a:lumMod val="75000"/>
                </a:schemeClr>
              </a:solidFill>
            </a:endParaRPr>
          </a:p>
          <a:p>
            <a:pPr marL="541338" indent="-541338">
              <a:lnSpc>
                <a:spcPct val="100000"/>
              </a:lnSpc>
              <a:buNone/>
            </a:pPr>
            <a:r>
              <a:rPr lang="de-DE" sz="2000" dirty="0"/>
              <a:t>8.3	Fahrwerk, Räder, Reifen und Bremsen</a:t>
            </a:r>
          </a:p>
          <a:p>
            <a:pPr marL="806450" indent="4763">
              <a:lnSpc>
                <a:spcPct val="100000"/>
              </a:lnSpc>
              <a:spcBef>
                <a:spcPts val="300"/>
              </a:spcBef>
              <a:spcAft>
                <a:spcPts val="600"/>
              </a:spcAft>
              <a:buNone/>
            </a:pPr>
            <a:r>
              <a:rPr lang="en-US" sz="1800" i="1" dirty="0">
                <a:solidFill>
                  <a:srgbClr val="044C96"/>
                </a:solidFill>
              </a:rPr>
              <a:t>Landing gear, wheels, </a:t>
            </a:r>
            <a:r>
              <a:rPr lang="en-US" sz="1800" i="1" dirty="0" err="1">
                <a:solidFill>
                  <a:srgbClr val="044C96"/>
                </a:solidFill>
              </a:rPr>
              <a:t>tyres</a:t>
            </a:r>
            <a:r>
              <a:rPr lang="en-US" sz="1800" i="1" dirty="0">
                <a:solidFill>
                  <a:srgbClr val="044C96"/>
                </a:solidFill>
              </a:rPr>
              <a:t> and brakes </a:t>
            </a:r>
            <a:endParaRPr lang="de-DE" sz="1800" i="1" dirty="0">
              <a:solidFill>
                <a:srgbClr val="044C96"/>
              </a:solidFill>
            </a:endParaRPr>
          </a:p>
          <a:p>
            <a:pPr marL="541338" indent="-541338">
              <a:lnSpc>
                <a:spcPct val="100000"/>
              </a:lnSpc>
              <a:buNone/>
            </a:pPr>
            <a:r>
              <a:rPr lang="de-DE" sz="2000" dirty="0">
                <a:solidFill>
                  <a:schemeClr val="bg1">
                    <a:lumMod val="75000"/>
                  </a:schemeClr>
                </a:solidFill>
              </a:rPr>
              <a:t>8.4	Masse und Schwerpunkt</a:t>
            </a:r>
          </a:p>
          <a:p>
            <a:pPr marL="806450" indent="4763">
              <a:lnSpc>
                <a:spcPct val="100000"/>
              </a:lnSpc>
              <a:spcBef>
                <a:spcPts val="300"/>
              </a:spcBef>
              <a:spcAft>
                <a:spcPts val="600"/>
              </a:spcAft>
              <a:buNone/>
            </a:pPr>
            <a:r>
              <a:rPr lang="en-US" sz="1800" i="1" dirty="0">
                <a:solidFill>
                  <a:schemeClr val="bg1">
                    <a:lumMod val="75000"/>
                  </a:schemeClr>
                </a:solidFill>
              </a:rPr>
              <a:t>Mass and balance </a:t>
            </a:r>
          </a:p>
          <a:p>
            <a:pPr marL="541338" indent="-541338">
              <a:lnSpc>
                <a:spcPct val="100000"/>
              </a:lnSpc>
              <a:buNone/>
            </a:pPr>
            <a:r>
              <a:rPr lang="de-DE" sz="2000" dirty="0">
                <a:solidFill>
                  <a:schemeClr val="bg1">
                    <a:lumMod val="75000"/>
                  </a:schemeClr>
                </a:solidFill>
              </a:rPr>
              <a:t>8.5	Steuerung</a:t>
            </a:r>
          </a:p>
          <a:p>
            <a:pPr marL="806450" indent="4763">
              <a:lnSpc>
                <a:spcPct val="100000"/>
              </a:lnSpc>
              <a:spcBef>
                <a:spcPts val="300"/>
              </a:spcBef>
              <a:spcAft>
                <a:spcPts val="600"/>
              </a:spcAft>
              <a:buNone/>
            </a:pPr>
            <a:r>
              <a:rPr lang="en-US" sz="1800" i="1" dirty="0">
                <a:solidFill>
                  <a:schemeClr val="bg1">
                    <a:lumMod val="75000"/>
                  </a:schemeClr>
                </a:solidFill>
              </a:rPr>
              <a:t>Flight controls</a:t>
            </a:r>
            <a:endParaRPr lang="de-DE" sz="1800" i="1" dirty="0">
              <a:solidFill>
                <a:schemeClr val="bg1">
                  <a:lumMod val="75000"/>
                </a:schemeClr>
              </a:solidFill>
            </a:endParaRPr>
          </a:p>
          <a:p>
            <a:pPr marL="541338" indent="-541338">
              <a:lnSpc>
                <a:spcPct val="100000"/>
              </a:lnSpc>
              <a:buNone/>
            </a:pPr>
            <a:r>
              <a:rPr lang="de-DE" sz="2000" dirty="0">
                <a:solidFill>
                  <a:schemeClr val="bg1">
                    <a:lumMod val="75000"/>
                  </a:schemeClr>
                </a:solidFill>
              </a:rPr>
              <a:t>8.6	Instrumentierung</a:t>
            </a:r>
          </a:p>
          <a:p>
            <a:pPr marL="806450" indent="4763">
              <a:lnSpc>
                <a:spcPct val="100000"/>
              </a:lnSpc>
              <a:spcBef>
                <a:spcPts val="300"/>
              </a:spcBef>
              <a:spcAft>
                <a:spcPts val="600"/>
              </a:spcAft>
              <a:buNone/>
            </a:pPr>
            <a:r>
              <a:rPr lang="en-US" sz="1800" i="1" dirty="0">
                <a:solidFill>
                  <a:schemeClr val="bg1">
                    <a:lumMod val="75000"/>
                  </a:schemeClr>
                </a:solidFill>
              </a:rPr>
              <a:t>Instruments</a:t>
            </a:r>
            <a:endParaRPr lang="de-DE" sz="1800" i="1" dirty="0">
              <a:solidFill>
                <a:schemeClr val="bg1">
                  <a:lumMod val="75000"/>
                </a:schemeClr>
              </a:solidFill>
            </a:endParaRPr>
          </a:p>
          <a:p>
            <a:pPr marL="541338" indent="-541338">
              <a:lnSpc>
                <a:spcPct val="100000"/>
              </a:lnSpc>
              <a:buNone/>
            </a:pPr>
            <a:r>
              <a:rPr lang="de-DE" sz="2000" dirty="0">
                <a:solidFill>
                  <a:schemeClr val="bg1">
                    <a:lumMod val="75000"/>
                  </a:schemeClr>
                </a:solidFill>
              </a:rPr>
              <a:t>8.7	Aufrüsten von Segelflugzeugen, Ruderanschlüsse</a:t>
            </a:r>
          </a:p>
          <a:p>
            <a:pPr marL="806450" indent="4763">
              <a:lnSpc>
                <a:spcPct val="100000"/>
              </a:lnSpc>
              <a:spcBef>
                <a:spcPts val="300"/>
              </a:spcBef>
              <a:spcAft>
                <a:spcPts val="600"/>
              </a:spcAft>
              <a:buNone/>
            </a:pPr>
            <a:r>
              <a:rPr lang="en-US" sz="1800" i="1" dirty="0">
                <a:solidFill>
                  <a:schemeClr val="bg1">
                    <a:lumMod val="75000"/>
                  </a:schemeClr>
                </a:solidFill>
              </a:rPr>
              <a:t>Rigging of aircraft, connection of control surfaces</a:t>
            </a:r>
            <a:endParaRPr lang="de-DE"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fontScale="92500" lnSpcReduction="20000"/>
          </a:bodyPr>
          <a:lstStyle/>
          <a:p>
            <a:pPr marL="541338" indent="-541338">
              <a:buNone/>
            </a:pPr>
            <a:r>
              <a:rPr lang="de-DE" sz="2000" dirty="0">
                <a:solidFill>
                  <a:schemeClr val="bg1">
                    <a:lumMod val="75000"/>
                  </a:schemeClr>
                </a:solidFill>
              </a:rPr>
              <a:t>8.8	Handbücher und Betriebsanweisungen</a:t>
            </a:r>
          </a:p>
          <a:p>
            <a:pPr marL="806450" indent="4763">
              <a:spcBef>
                <a:spcPts val="300"/>
              </a:spcBef>
              <a:spcAft>
                <a:spcPts val="600"/>
              </a:spcAft>
              <a:buNone/>
            </a:pPr>
            <a:r>
              <a:rPr lang="en-US" sz="1700" i="1" dirty="0">
                <a:solidFill>
                  <a:schemeClr val="bg1">
                    <a:lumMod val="75000"/>
                  </a:schemeClr>
                </a:solidFill>
              </a:rPr>
              <a:t>Manuals and documents </a:t>
            </a:r>
          </a:p>
          <a:p>
            <a:pPr marL="541338" indent="-541338">
              <a:buNone/>
            </a:pPr>
            <a:r>
              <a:rPr lang="de-DE" sz="2000" dirty="0">
                <a:solidFill>
                  <a:schemeClr val="bg1">
                    <a:lumMod val="75000"/>
                  </a:schemeClr>
                </a:solidFill>
              </a:rPr>
              <a:t>8.9	Lufttüchtigkeit und Instandhaltung</a:t>
            </a:r>
          </a:p>
          <a:p>
            <a:pPr marL="806450" indent="4763">
              <a:spcBef>
                <a:spcPts val="300"/>
              </a:spcBef>
              <a:spcAft>
                <a:spcPts val="600"/>
              </a:spcAft>
              <a:buNone/>
            </a:pPr>
            <a:r>
              <a:rPr lang="en-US" sz="1700" i="1" dirty="0">
                <a:solidFill>
                  <a:schemeClr val="bg1">
                    <a:lumMod val="75000"/>
                  </a:schemeClr>
                </a:solidFill>
              </a:rPr>
              <a:t>Airworthiness and maintenance </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8.10	Zelle, Motoren und Propeller</a:t>
            </a:r>
          </a:p>
          <a:p>
            <a:pPr marL="806450" indent="4763">
              <a:spcBef>
                <a:spcPts val="300"/>
              </a:spcBef>
              <a:spcAft>
                <a:spcPts val="600"/>
              </a:spcAft>
              <a:buNone/>
            </a:pPr>
            <a:r>
              <a:rPr lang="en-US" sz="1700" i="1" dirty="0">
                <a:solidFill>
                  <a:schemeClr val="bg1">
                    <a:lumMod val="75000"/>
                  </a:schemeClr>
                </a:solidFill>
              </a:rPr>
              <a:t>Airframe, engines and propellers </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8.11	Wasserballastanlagen</a:t>
            </a:r>
          </a:p>
          <a:p>
            <a:pPr marL="806450" indent="4763">
              <a:spcBef>
                <a:spcPts val="300"/>
              </a:spcBef>
              <a:spcAft>
                <a:spcPts val="600"/>
              </a:spcAft>
              <a:buNone/>
            </a:pPr>
            <a:r>
              <a:rPr lang="en-US" sz="1700" i="1" dirty="0">
                <a:solidFill>
                  <a:schemeClr val="bg1">
                    <a:lumMod val="75000"/>
                  </a:schemeClr>
                </a:solidFill>
              </a:rPr>
              <a:t>Water ballast systems </a:t>
            </a:r>
          </a:p>
          <a:p>
            <a:pPr marL="541338" indent="-541338">
              <a:buNone/>
            </a:pPr>
            <a:r>
              <a:rPr lang="de-DE" sz="2000" dirty="0">
                <a:solidFill>
                  <a:schemeClr val="bg1">
                    <a:lumMod val="75000"/>
                  </a:schemeClr>
                </a:solidFill>
              </a:rPr>
              <a:t>8.12	Batterien (Kapazität und Einsatzgrenzen)</a:t>
            </a:r>
          </a:p>
          <a:p>
            <a:pPr marL="806450" indent="4763">
              <a:spcBef>
                <a:spcPts val="300"/>
              </a:spcBef>
              <a:spcAft>
                <a:spcPts val="600"/>
              </a:spcAft>
              <a:buNone/>
            </a:pPr>
            <a:r>
              <a:rPr lang="en-US" sz="1700" i="1" dirty="0">
                <a:solidFill>
                  <a:schemeClr val="bg1">
                    <a:lumMod val="75000"/>
                  </a:schemeClr>
                </a:solidFill>
              </a:rPr>
              <a:t>Batteries (performance and operational limitations)</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8.13	Rettungsfallschirme </a:t>
            </a:r>
          </a:p>
          <a:p>
            <a:pPr marL="806450" indent="4763">
              <a:spcBef>
                <a:spcPts val="300"/>
              </a:spcBef>
              <a:spcAft>
                <a:spcPts val="600"/>
              </a:spcAft>
              <a:buNone/>
            </a:pPr>
            <a:r>
              <a:rPr lang="en-US" sz="1700" i="1" dirty="0">
                <a:solidFill>
                  <a:schemeClr val="bg1">
                    <a:lumMod val="75000"/>
                  </a:schemeClr>
                </a:solidFill>
              </a:rPr>
              <a:t>Emergency parachutes</a:t>
            </a:r>
            <a:endParaRPr lang="de-DE" sz="1700" i="1" dirty="0">
              <a:solidFill>
                <a:schemeClr val="bg1">
                  <a:lumMod val="75000"/>
                </a:schemeClr>
              </a:solidFill>
            </a:endParaRPr>
          </a:p>
          <a:p>
            <a:pPr marL="541338" indent="-541338">
              <a:buNone/>
            </a:pPr>
            <a:r>
              <a:rPr lang="de-DE" sz="2000" dirty="0">
                <a:solidFill>
                  <a:schemeClr val="bg1">
                    <a:lumMod val="75000"/>
                  </a:schemeClr>
                </a:solidFill>
              </a:rPr>
              <a:t>8.14	</a:t>
            </a:r>
            <a:r>
              <a:rPr lang="de-DE" sz="2000" dirty="0" err="1">
                <a:solidFill>
                  <a:schemeClr val="bg1">
                    <a:lumMod val="75000"/>
                  </a:schemeClr>
                </a:solidFill>
              </a:rPr>
              <a:t>Notaustiegshilfen</a:t>
            </a:r>
            <a:r>
              <a:rPr lang="de-DE" sz="2000" dirty="0">
                <a:solidFill>
                  <a:schemeClr val="bg1">
                    <a:lumMod val="75000"/>
                  </a:schemeClr>
                </a:solidFill>
              </a:rPr>
              <a:t> </a:t>
            </a:r>
          </a:p>
          <a:p>
            <a:pPr marL="806450" indent="4763">
              <a:spcBef>
                <a:spcPts val="300"/>
              </a:spcBef>
              <a:spcAft>
                <a:spcPts val="600"/>
              </a:spcAft>
              <a:buNone/>
            </a:pPr>
            <a:r>
              <a:rPr lang="en-US" sz="1700" i="1" dirty="0">
                <a:solidFill>
                  <a:schemeClr val="bg1">
                    <a:lumMod val="75000"/>
                  </a:schemeClr>
                </a:solidFill>
              </a:rPr>
              <a:t>Emergency bail-out aid</a:t>
            </a:r>
            <a:endParaRPr lang="de-DE" dirty="0">
              <a:solidFill>
                <a:schemeClr val="bg1">
                  <a:lumMod val="75000"/>
                </a:schemeClr>
              </a:solidFill>
            </a:endParaRPr>
          </a:p>
        </p:txBody>
      </p:sp>
    </p:spTree>
    <p:extLst>
      <p:ext uri="{BB962C8B-B14F-4D97-AF65-F5344CB8AC3E}">
        <p14:creationId xmlns:p14="http://schemas.microsoft.com/office/powerpoint/2010/main" val="23024470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F14637-5DD8-B40C-151F-DD3D338784CD}"/>
              </a:ext>
            </a:extLst>
          </p:cNvPr>
          <p:cNvSpPr>
            <a:spLocks noGrp="1"/>
          </p:cNvSpPr>
          <p:nvPr>
            <p:ph type="title"/>
          </p:nvPr>
        </p:nvSpPr>
        <p:spPr/>
        <p:txBody>
          <a:bodyPr>
            <a:normAutofit fontScale="90000"/>
          </a:bodyPr>
          <a:lstStyle/>
          <a:p>
            <a:r>
              <a:rPr lang="de-DE" dirty="0"/>
              <a:t>Rutschmarke</a:t>
            </a:r>
          </a:p>
        </p:txBody>
      </p:sp>
      <p:sp>
        <p:nvSpPr>
          <p:cNvPr id="4" name="Foliennummernplatzhalter 3">
            <a:extLst>
              <a:ext uri="{FF2B5EF4-FFF2-40B4-BE49-F238E27FC236}">
                <a16:creationId xmlns:a16="http://schemas.microsoft.com/office/drawing/2014/main" id="{CBD318F5-A6FE-9A93-6746-711E68429559}"/>
              </a:ext>
            </a:extLst>
          </p:cNvPr>
          <p:cNvSpPr>
            <a:spLocks noGrp="1"/>
          </p:cNvSpPr>
          <p:nvPr>
            <p:ph type="sldNum" sz="quarter" idx="12"/>
          </p:nvPr>
        </p:nvSpPr>
        <p:spPr/>
        <p:txBody>
          <a:bodyPr/>
          <a:lstStyle/>
          <a:p>
            <a:fld id="{EA7A0297-C0D7-4773-8C33-4B8B14BC8223}" type="slidenum">
              <a:rPr lang="de-DE" smtClean="0"/>
              <a:t>20</a:t>
            </a:fld>
            <a:endParaRPr lang="de-DE"/>
          </a:p>
        </p:txBody>
      </p:sp>
      <p:pic>
        <p:nvPicPr>
          <p:cNvPr id="5" name="Inhaltsplatzhalter 4" descr="Ein Bild, das Reifen, Gelände, Rad, Autoteile enthält.&#10;&#10;Automatisch generierte Beschreibung">
            <a:extLst>
              <a:ext uri="{FF2B5EF4-FFF2-40B4-BE49-F238E27FC236}">
                <a16:creationId xmlns:a16="http://schemas.microsoft.com/office/drawing/2014/main" id="{60E7E91A-1D34-C8CF-346E-B1A7F8C8B679}"/>
              </a:ext>
            </a:extLst>
          </p:cNvPr>
          <p:cNvPicPr>
            <a:picLocks noGrp="1" noChangeAspect="1"/>
          </p:cNvPicPr>
          <p:nvPr>
            <p:ph idx="1"/>
          </p:nvPr>
        </p:nvPicPr>
        <p:blipFill>
          <a:blip r:embed="rId2"/>
          <a:stretch>
            <a:fillRect/>
          </a:stretch>
        </p:blipFill>
        <p:spPr>
          <a:xfrm>
            <a:off x="2900597" y="1767068"/>
            <a:ext cx="6333343" cy="3809529"/>
          </a:xfrm>
          <a:prstGeom prst="rect">
            <a:avLst/>
          </a:prstGeom>
        </p:spPr>
      </p:pic>
      <p:sp>
        <p:nvSpPr>
          <p:cNvPr id="6" name="Textfeld 5">
            <a:extLst>
              <a:ext uri="{FF2B5EF4-FFF2-40B4-BE49-F238E27FC236}">
                <a16:creationId xmlns:a16="http://schemas.microsoft.com/office/drawing/2014/main" id="{DE857741-7046-5DBB-B407-7DCBCF2F203F}"/>
              </a:ext>
            </a:extLst>
          </p:cNvPr>
          <p:cNvSpPr txBox="1"/>
          <p:nvPr/>
        </p:nvSpPr>
        <p:spPr>
          <a:xfrm>
            <a:off x="4533763" y="2424387"/>
            <a:ext cx="1405128" cy="369332"/>
          </a:xfrm>
          <a:prstGeom prst="rect">
            <a:avLst/>
          </a:prstGeom>
          <a:noFill/>
        </p:spPr>
        <p:txBody>
          <a:bodyPr wrap="none" rtlCol="0">
            <a:spAutoFit/>
          </a:bodyPr>
          <a:lstStyle/>
          <a:p>
            <a:r>
              <a:rPr lang="de-DE" dirty="0">
                <a:solidFill>
                  <a:schemeClr val="bg1"/>
                </a:solidFill>
              </a:rPr>
              <a:t>Rutschmarke</a:t>
            </a:r>
          </a:p>
        </p:txBody>
      </p:sp>
      <p:cxnSp>
        <p:nvCxnSpPr>
          <p:cNvPr id="8" name="Gerade Verbindung mit Pfeil 7">
            <a:extLst>
              <a:ext uri="{FF2B5EF4-FFF2-40B4-BE49-F238E27FC236}">
                <a16:creationId xmlns:a16="http://schemas.microsoft.com/office/drawing/2014/main" id="{A59986E6-5722-D787-E23F-04EEE514E98C}"/>
              </a:ext>
            </a:extLst>
          </p:cNvPr>
          <p:cNvCxnSpPr>
            <a:cxnSpLocks/>
            <a:stCxn id="6" idx="2"/>
          </p:cNvCxnSpPr>
          <p:nvPr/>
        </p:nvCxnSpPr>
        <p:spPr>
          <a:xfrm>
            <a:off x="5236327" y="2793719"/>
            <a:ext cx="70191" cy="19681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82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10E57-685F-4A30-A175-864E54F319FC}"/>
              </a:ext>
            </a:extLst>
          </p:cNvPr>
          <p:cNvSpPr>
            <a:spLocks noGrp="1"/>
          </p:cNvSpPr>
          <p:nvPr>
            <p:ph type="title"/>
          </p:nvPr>
        </p:nvSpPr>
        <p:spPr/>
        <p:txBody>
          <a:bodyPr>
            <a:normAutofit fontScale="90000"/>
          </a:bodyPr>
          <a:lstStyle/>
          <a:p>
            <a:r>
              <a:rPr lang="de-DE" dirty="0"/>
              <a:t>Spornkullerausführungen</a:t>
            </a:r>
          </a:p>
        </p:txBody>
      </p:sp>
      <p:sp>
        <p:nvSpPr>
          <p:cNvPr id="4" name="Rechteck 3">
            <a:extLst>
              <a:ext uri="{FF2B5EF4-FFF2-40B4-BE49-F238E27FC236}">
                <a16:creationId xmlns:a16="http://schemas.microsoft.com/office/drawing/2014/main" id="{87138C99-BB72-4D8C-A137-6F69B6CF3FF3}"/>
              </a:ext>
            </a:extLst>
          </p:cNvPr>
          <p:cNvSpPr/>
          <p:nvPr/>
        </p:nvSpPr>
        <p:spPr>
          <a:xfrm>
            <a:off x="839632" y="1676400"/>
            <a:ext cx="10512736" cy="4141304"/>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5" name="Grafik 4">
            <a:extLst>
              <a:ext uri="{FF2B5EF4-FFF2-40B4-BE49-F238E27FC236}">
                <a16:creationId xmlns:a16="http://schemas.microsoft.com/office/drawing/2014/main" id="{1A316F27-891B-4D77-A3A1-7A69DD6E0F8A}"/>
              </a:ext>
            </a:extLst>
          </p:cNvPr>
          <p:cNvPicPr>
            <a:picLocks noChangeAspect="1"/>
          </p:cNvPicPr>
          <p:nvPr/>
        </p:nvPicPr>
        <p:blipFill>
          <a:blip r:embed="rId2"/>
          <a:stretch>
            <a:fillRect/>
          </a:stretch>
        </p:blipFill>
        <p:spPr>
          <a:xfrm>
            <a:off x="7483748" y="1676398"/>
            <a:ext cx="3868620" cy="2868440"/>
          </a:xfrm>
          <a:prstGeom prst="rect">
            <a:avLst/>
          </a:prstGeom>
        </p:spPr>
      </p:pic>
      <p:pic>
        <p:nvPicPr>
          <p:cNvPr id="6" name="Grafik 5">
            <a:extLst>
              <a:ext uri="{FF2B5EF4-FFF2-40B4-BE49-F238E27FC236}">
                <a16:creationId xmlns:a16="http://schemas.microsoft.com/office/drawing/2014/main" id="{453CFC92-33C7-40C9-8459-FCE0B7D125C4}"/>
              </a:ext>
            </a:extLst>
          </p:cNvPr>
          <p:cNvPicPr>
            <a:picLocks noChangeAspect="1"/>
          </p:cNvPicPr>
          <p:nvPr/>
        </p:nvPicPr>
        <p:blipFill>
          <a:blip r:embed="rId3"/>
          <a:stretch>
            <a:fillRect/>
          </a:stretch>
        </p:blipFill>
        <p:spPr>
          <a:xfrm>
            <a:off x="839632" y="1676398"/>
            <a:ext cx="4722362" cy="2478475"/>
          </a:xfrm>
          <a:prstGeom prst="rect">
            <a:avLst/>
          </a:prstGeom>
        </p:spPr>
      </p:pic>
      <p:sp>
        <p:nvSpPr>
          <p:cNvPr id="7" name="Rechteck 6">
            <a:extLst>
              <a:ext uri="{FF2B5EF4-FFF2-40B4-BE49-F238E27FC236}">
                <a16:creationId xmlns:a16="http://schemas.microsoft.com/office/drawing/2014/main" id="{4F588968-D147-4694-BA24-3274B9047817}"/>
              </a:ext>
            </a:extLst>
          </p:cNvPr>
          <p:cNvSpPr/>
          <p:nvPr/>
        </p:nvSpPr>
        <p:spPr>
          <a:xfrm>
            <a:off x="3406528" y="2499527"/>
            <a:ext cx="2339815" cy="198583"/>
          </a:xfrm>
          <a:prstGeom prst="rect">
            <a:avLst/>
          </a:prstGeom>
          <a:solidFill>
            <a:srgbClr val="A6DC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 name="Textfeld 7">
            <a:extLst>
              <a:ext uri="{FF2B5EF4-FFF2-40B4-BE49-F238E27FC236}">
                <a16:creationId xmlns:a16="http://schemas.microsoft.com/office/drawing/2014/main" id="{1F17496B-6FD2-4215-9856-6390218B410C}"/>
              </a:ext>
            </a:extLst>
          </p:cNvPr>
          <p:cNvSpPr txBox="1"/>
          <p:nvPr/>
        </p:nvSpPr>
        <p:spPr>
          <a:xfrm>
            <a:off x="1864966" y="4866221"/>
            <a:ext cx="2671693" cy="646331"/>
          </a:xfrm>
          <a:prstGeom prst="rect">
            <a:avLst/>
          </a:prstGeom>
          <a:noFill/>
        </p:spPr>
        <p:txBody>
          <a:bodyPr wrap="none" rtlCol="0">
            <a:spAutoFit/>
          </a:bodyPr>
          <a:lstStyle/>
          <a:p>
            <a:r>
              <a:rPr lang="de-DE" dirty="0"/>
              <a:t>Spornkuller an Blattfeder </a:t>
            </a:r>
          </a:p>
          <a:p>
            <a:r>
              <a:rPr lang="de-DE" dirty="0"/>
              <a:t>des Schleifsporns befestigt</a:t>
            </a:r>
          </a:p>
        </p:txBody>
      </p:sp>
      <p:sp>
        <p:nvSpPr>
          <p:cNvPr id="9" name="Textfeld 8">
            <a:extLst>
              <a:ext uri="{FF2B5EF4-FFF2-40B4-BE49-F238E27FC236}">
                <a16:creationId xmlns:a16="http://schemas.microsoft.com/office/drawing/2014/main" id="{3A5826A9-1E1B-413D-B8FA-3C85DD771EDB}"/>
              </a:ext>
            </a:extLst>
          </p:cNvPr>
          <p:cNvSpPr txBox="1"/>
          <p:nvPr/>
        </p:nvSpPr>
        <p:spPr>
          <a:xfrm>
            <a:off x="7775436" y="4866221"/>
            <a:ext cx="2872005" cy="646331"/>
          </a:xfrm>
          <a:prstGeom prst="rect">
            <a:avLst/>
          </a:prstGeom>
          <a:noFill/>
        </p:spPr>
        <p:txBody>
          <a:bodyPr wrap="none" rtlCol="0">
            <a:spAutoFit/>
          </a:bodyPr>
          <a:lstStyle/>
          <a:p>
            <a:r>
              <a:rPr lang="de-DE" dirty="0"/>
              <a:t>Spornkuller mit Halbschalen </a:t>
            </a:r>
          </a:p>
          <a:p>
            <a:r>
              <a:rPr lang="de-DE" dirty="0"/>
              <a:t>an Rumpfröhre befestigt</a:t>
            </a:r>
          </a:p>
        </p:txBody>
      </p:sp>
    </p:spTree>
    <p:extLst>
      <p:ext uri="{BB962C8B-B14F-4D97-AF65-F5344CB8AC3E}">
        <p14:creationId xmlns:p14="http://schemas.microsoft.com/office/powerpoint/2010/main" val="1362472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E20CD3-B4B6-4B37-A8B4-DF66A45E0137}"/>
              </a:ext>
            </a:extLst>
          </p:cNvPr>
          <p:cNvSpPr>
            <a:spLocks noGrp="1"/>
          </p:cNvSpPr>
          <p:nvPr>
            <p:ph type="title"/>
          </p:nvPr>
        </p:nvSpPr>
        <p:spPr/>
        <p:txBody>
          <a:bodyPr>
            <a:normAutofit fontScale="90000"/>
          </a:bodyPr>
          <a:lstStyle/>
          <a:p>
            <a:r>
              <a:rPr lang="de-DE" dirty="0"/>
              <a:t>Flächenrad für den Autotransport</a:t>
            </a:r>
          </a:p>
        </p:txBody>
      </p:sp>
      <p:pic>
        <p:nvPicPr>
          <p:cNvPr id="1026" name="Picture 2">
            <a:extLst>
              <a:ext uri="{FF2B5EF4-FFF2-40B4-BE49-F238E27FC236}">
                <a16:creationId xmlns:a16="http://schemas.microsoft.com/office/drawing/2014/main" id="{15B08006-DAF6-430D-9524-1A92002CFFB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1644650" y="2477294"/>
            <a:ext cx="8858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657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4680B5-919D-E5E7-4E06-58A682F090A0}"/>
              </a:ext>
            </a:extLst>
          </p:cNvPr>
          <p:cNvSpPr>
            <a:spLocks noGrp="1"/>
          </p:cNvSpPr>
          <p:nvPr>
            <p:ph type="title"/>
          </p:nvPr>
        </p:nvSpPr>
        <p:spPr/>
        <p:txBody>
          <a:bodyPr>
            <a:noAutofit/>
          </a:bodyPr>
          <a:lstStyle/>
          <a:p>
            <a:r>
              <a:rPr lang="de-DE" sz="2400" dirty="0"/>
              <a:t>Räder, die nicht mitfliegen dürfen bleiben am Boden</a:t>
            </a:r>
          </a:p>
        </p:txBody>
      </p:sp>
      <p:sp>
        <p:nvSpPr>
          <p:cNvPr id="4" name="Foliennummernplatzhalter 3">
            <a:extLst>
              <a:ext uri="{FF2B5EF4-FFF2-40B4-BE49-F238E27FC236}">
                <a16:creationId xmlns:a16="http://schemas.microsoft.com/office/drawing/2014/main" id="{587F6404-F559-3FF9-B802-C2E47B07CB1E}"/>
              </a:ext>
            </a:extLst>
          </p:cNvPr>
          <p:cNvSpPr>
            <a:spLocks noGrp="1"/>
          </p:cNvSpPr>
          <p:nvPr>
            <p:ph type="sldNum" sz="quarter" idx="12"/>
          </p:nvPr>
        </p:nvSpPr>
        <p:spPr/>
        <p:txBody>
          <a:bodyPr/>
          <a:lstStyle/>
          <a:p>
            <a:fld id="{EA7A0297-C0D7-4773-8C33-4B8B14BC8223}" type="slidenum">
              <a:rPr lang="de-DE" smtClean="0"/>
              <a:t>23</a:t>
            </a:fld>
            <a:endParaRPr lang="de-DE"/>
          </a:p>
        </p:txBody>
      </p:sp>
      <p:pic>
        <p:nvPicPr>
          <p:cNvPr id="8194" name="Picture 2">
            <a:extLst>
              <a:ext uri="{FF2B5EF4-FFF2-40B4-BE49-F238E27FC236}">
                <a16:creationId xmlns:a16="http://schemas.microsoft.com/office/drawing/2014/main" id="{2144CA19-6214-1403-9743-B5A1D5E0810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6914" y="1454733"/>
            <a:ext cx="8596438" cy="483603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8E0E7C82-9092-BD5A-105B-1C52D809B08C}"/>
              </a:ext>
            </a:extLst>
          </p:cNvPr>
          <p:cNvSpPr txBox="1"/>
          <p:nvPr/>
        </p:nvSpPr>
        <p:spPr>
          <a:xfrm>
            <a:off x="1536914" y="969974"/>
            <a:ext cx="8596438" cy="369332"/>
          </a:xfrm>
          <a:prstGeom prst="rect">
            <a:avLst/>
          </a:prstGeom>
          <a:noFill/>
        </p:spPr>
        <p:txBody>
          <a:bodyPr wrap="square" rtlCol="0">
            <a:spAutoFit/>
          </a:bodyPr>
          <a:lstStyle/>
          <a:p>
            <a:r>
              <a:rPr lang="de-DE" dirty="0"/>
              <a:t>Nein, das ist keine Massenkarambolage von Rollstuhlfahrern!</a:t>
            </a:r>
          </a:p>
        </p:txBody>
      </p:sp>
    </p:spTree>
    <p:extLst>
      <p:ext uri="{BB962C8B-B14F-4D97-AF65-F5344CB8AC3E}">
        <p14:creationId xmlns:p14="http://schemas.microsoft.com/office/powerpoint/2010/main" val="41572602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45FC56A-4269-4BB1-96C1-66A8326B7BB4}"/>
              </a:ext>
            </a:extLst>
          </p:cNvPr>
          <p:cNvSpPr>
            <a:spLocks noGrp="1"/>
          </p:cNvSpPr>
          <p:nvPr>
            <p:ph type="title"/>
          </p:nvPr>
        </p:nvSpPr>
        <p:spPr/>
        <p:txBody>
          <a:bodyPr>
            <a:normAutofit fontScale="90000"/>
          </a:bodyPr>
          <a:lstStyle/>
          <a:p>
            <a:r>
              <a:rPr lang="de-DE" dirty="0"/>
              <a:t>Inhalt</a:t>
            </a:r>
          </a:p>
        </p:txBody>
      </p:sp>
      <p:sp>
        <p:nvSpPr>
          <p:cNvPr id="7" name="Inhaltsplatzhalter 6">
            <a:extLst>
              <a:ext uri="{FF2B5EF4-FFF2-40B4-BE49-F238E27FC236}">
                <a16:creationId xmlns:a16="http://schemas.microsoft.com/office/drawing/2014/main" id="{D884B454-13D6-498E-9470-271E8597B3C1}"/>
              </a:ext>
            </a:extLst>
          </p:cNvPr>
          <p:cNvSpPr>
            <a:spLocks noGrp="1"/>
          </p:cNvSpPr>
          <p:nvPr>
            <p:ph sz="half" idx="1"/>
          </p:nvPr>
        </p:nvSpPr>
        <p:spPr/>
        <p:txBody>
          <a:bodyPr>
            <a:normAutofit/>
          </a:bodyPr>
          <a:lstStyle/>
          <a:p>
            <a:pPr marL="541338" indent="-541338">
              <a:lnSpc>
                <a:spcPct val="100000"/>
              </a:lnSpc>
              <a:buNone/>
            </a:pPr>
            <a:r>
              <a:rPr lang="de-DE" sz="2000" dirty="0"/>
              <a:t>8.3.1  Fahrwerk</a:t>
            </a:r>
          </a:p>
          <a:p>
            <a:pPr marL="541338" indent="-541338">
              <a:lnSpc>
                <a:spcPct val="100000"/>
              </a:lnSpc>
              <a:buNone/>
            </a:pPr>
            <a:r>
              <a:rPr lang="de-DE" sz="2000" dirty="0">
                <a:solidFill>
                  <a:schemeClr val="bg1">
                    <a:lumMod val="75000"/>
                  </a:schemeClr>
                </a:solidFill>
              </a:rPr>
              <a:t>8.3.2  Bug-/Heckradsteuerung: Bauweisen und Funktion</a:t>
            </a:r>
          </a:p>
          <a:p>
            <a:pPr marL="541338" indent="-541338">
              <a:lnSpc>
                <a:spcPct val="100000"/>
              </a:lnSpc>
              <a:buNone/>
            </a:pPr>
            <a:r>
              <a:rPr lang="de-DE" sz="2000" dirty="0">
                <a:solidFill>
                  <a:schemeClr val="bg1">
                    <a:lumMod val="75000"/>
                  </a:schemeClr>
                </a:solidFill>
              </a:rPr>
              <a:t>8.3.3  Bremsanlage</a:t>
            </a:r>
          </a:p>
          <a:p>
            <a:pPr marL="998538" lvl="1" indent="-541338">
              <a:lnSpc>
                <a:spcPct val="100000"/>
              </a:lnSpc>
              <a:buNone/>
            </a:pPr>
            <a:r>
              <a:rPr lang="de-DE" sz="1800" dirty="0">
                <a:solidFill>
                  <a:schemeClr val="bg1">
                    <a:lumMod val="75000"/>
                  </a:schemeClr>
                </a:solidFill>
              </a:rPr>
              <a:t>Hydraulische Bremse bei Segelflugzeugen</a:t>
            </a:r>
          </a:p>
          <a:p>
            <a:pPr marL="998538" lvl="1" indent="-541338">
              <a:lnSpc>
                <a:spcPct val="100000"/>
              </a:lnSpc>
              <a:buNone/>
            </a:pPr>
            <a:r>
              <a:rPr lang="de-DE" sz="1800" dirty="0">
                <a:solidFill>
                  <a:schemeClr val="bg1">
                    <a:lumMod val="75000"/>
                  </a:schemeClr>
                </a:solidFill>
              </a:rPr>
              <a:t>Scheibenbremse</a:t>
            </a:r>
          </a:p>
          <a:p>
            <a:pPr marL="998538" lvl="1" indent="-541338">
              <a:lnSpc>
                <a:spcPct val="100000"/>
              </a:lnSpc>
              <a:buNone/>
            </a:pPr>
            <a:r>
              <a:rPr lang="de-DE" sz="1800" dirty="0">
                <a:solidFill>
                  <a:schemeClr val="bg1">
                    <a:lumMod val="75000"/>
                  </a:schemeClr>
                </a:solidFill>
              </a:rPr>
              <a:t>Trommelbremse</a:t>
            </a:r>
          </a:p>
          <a:p>
            <a:pPr marL="998538" lvl="1" indent="-541338">
              <a:lnSpc>
                <a:spcPct val="100000"/>
              </a:lnSpc>
              <a:buNone/>
            </a:pPr>
            <a:r>
              <a:rPr lang="de-DE" sz="1800" dirty="0">
                <a:solidFill>
                  <a:schemeClr val="bg1">
                    <a:lumMod val="75000"/>
                  </a:schemeClr>
                </a:solidFill>
              </a:rPr>
              <a:t>Verschleiß</a:t>
            </a:r>
          </a:p>
          <a:p>
            <a:pPr marL="541338" indent="-541338">
              <a:lnSpc>
                <a:spcPct val="100000"/>
              </a:lnSpc>
              <a:buNone/>
            </a:pPr>
            <a:r>
              <a:rPr lang="de-DE" sz="2000" dirty="0">
                <a:solidFill>
                  <a:schemeClr val="bg1">
                    <a:lumMod val="75000"/>
                  </a:schemeClr>
                </a:solidFill>
              </a:rPr>
              <a:t>8.3.4  Räder und Bereifung</a:t>
            </a:r>
            <a:endParaRPr lang="de-DE" dirty="0">
              <a:solidFill>
                <a:schemeClr val="bg1">
                  <a:lumMod val="75000"/>
                </a:schemeClr>
              </a:solidFill>
            </a:endParaRPr>
          </a:p>
        </p:txBody>
      </p:sp>
      <p:sp>
        <p:nvSpPr>
          <p:cNvPr id="8" name="Inhaltsplatzhalter 7">
            <a:extLst>
              <a:ext uri="{FF2B5EF4-FFF2-40B4-BE49-F238E27FC236}">
                <a16:creationId xmlns:a16="http://schemas.microsoft.com/office/drawing/2014/main" id="{31FCA577-669C-4922-8123-B172E19636C3}"/>
              </a:ext>
            </a:extLst>
          </p:cNvPr>
          <p:cNvSpPr>
            <a:spLocks noGrp="1"/>
          </p:cNvSpPr>
          <p:nvPr>
            <p:ph sz="half" idx="2"/>
          </p:nvPr>
        </p:nvSpPr>
        <p:spPr/>
        <p:txBody>
          <a:bodyPr>
            <a:normAutofit/>
          </a:bodyPr>
          <a:lstStyle/>
          <a:p>
            <a:pPr marL="541338" indent="-541338">
              <a:buNone/>
            </a:pPr>
            <a:endParaRPr lang="de-DE" dirty="0"/>
          </a:p>
        </p:txBody>
      </p:sp>
    </p:spTree>
    <p:extLst>
      <p:ext uri="{BB962C8B-B14F-4D97-AF65-F5344CB8AC3E}">
        <p14:creationId xmlns:p14="http://schemas.microsoft.com/office/powerpoint/2010/main" val="419846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B7AB-CA3B-FBC0-38DD-22D3AE293A76}"/>
              </a:ext>
            </a:extLst>
          </p:cNvPr>
          <p:cNvSpPr>
            <a:spLocks noGrp="1"/>
          </p:cNvSpPr>
          <p:nvPr>
            <p:ph type="title"/>
          </p:nvPr>
        </p:nvSpPr>
        <p:spPr/>
        <p:txBody>
          <a:bodyPr>
            <a:normAutofit fontScale="90000"/>
          </a:bodyPr>
          <a:lstStyle/>
          <a:p>
            <a:r>
              <a:rPr lang="de-DE" dirty="0"/>
              <a:t>Fahrwerk</a:t>
            </a:r>
          </a:p>
        </p:txBody>
      </p:sp>
      <p:sp>
        <p:nvSpPr>
          <p:cNvPr id="6" name="Inhaltsplatzhalter 5">
            <a:extLst>
              <a:ext uri="{FF2B5EF4-FFF2-40B4-BE49-F238E27FC236}">
                <a16:creationId xmlns:a16="http://schemas.microsoft.com/office/drawing/2014/main" id="{CDFFCDDE-FADD-18F6-7EDB-0313EA842313}"/>
              </a:ext>
            </a:extLst>
          </p:cNvPr>
          <p:cNvSpPr>
            <a:spLocks noGrp="1"/>
          </p:cNvSpPr>
          <p:nvPr>
            <p:ph idx="1"/>
          </p:nvPr>
        </p:nvSpPr>
        <p:spPr/>
        <p:txBody>
          <a:bodyPr>
            <a:normAutofit/>
          </a:bodyPr>
          <a:lstStyle/>
          <a:p>
            <a:r>
              <a:rPr lang="de-DE" sz="1800" dirty="0"/>
              <a:t>Ein Segelflugzeug hat ein Fahrwerk, um die Kräfte, die am Boden beim Start und vor allem bei der Landung auf das Flugzeug wirken, abzufangen. Außerdem ermöglicht das Fahrwerk den Bodentransport und ermöglicht dem Piloten ein kontrolliertes Bremsen.</a:t>
            </a:r>
          </a:p>
        </p:txBody>
      </p:sp>
      <p:sp>
        <p:nvSpPr>
          <p:cNvPr id="5" name="Foliennummernplatzhalter 4">
            <a:extLst>
              <a:ext uri="{FF2B5EF4-FFF2-40B4-BE49-F238E27FC236}">
                <a16:creationId xmlns:a16="http://schemas.microsoft.com/office/drawing/2014/main" id="{1FBC0F02-7C4D-EFD8-0F47-299BDD31A63A}"/>
              </a:ext>
            </a:extLst>
          </p:cNvPr>
          <p:cNvSpPr>
            <a:spLocks noGrp="1"/>
          </p:cNvSpPr>
          <p:nvPr>
            <p:ph type="sldNum" sz="quarter" idx="12"/>
          </p:nvPr>
        </p:nvSpPr>
        <p:spPr/>
        <p:txBody>
          <a:bodyPr/>
          <a:lstStyle/>
          <a:p>
            <a:fld id="{EA7A0297-C0D7-4773-8C33-4B8B14BC8223}" type="slidenum">
              <a:rPr lang="de-DE" smtClean="0">
                <a:solidFill>
                  <a:prstClr val="white"/>
                </a:solidFill>
              </a:rPr>
              <a:pPr/>
              <a:t>4</a:t>
            </a:fld>
            <a:endParaRPr lang="de-DE">
              <a:solidFill>
                <a:prstClr val="white"/>
              </a:solidFill>
            </a:endParaRPr>
          </a:p>
        </p:txBody>
      </p:sp>
      <p:sp>
        <p:nvSpPr>
          <p:cNvPr id="7" name="Textplatzhalter 6">
            <a:extLst>
              <a:ext uri="{FF2B5EF4-FFF2-40B4-BE49-F238E27FC236}">
                <a16:creationId xmlns:a16="http://schemas.microsoft.com/office/drawing/2014/main" id="{3C3C2390-395F-5762-4656-2811A3AF0BD2}"/>
              </a:ext>
            </a:extLst>
          </p:cNvPr>
          <p:cNvSpPr>
            <a:spLocks noGrp="1"/>
          </p:cNvSpPr>
          <p:nvPr>
            <p:ph type="body" sz="quarter" idx="13"/>
          </p:nvPr>
        </p:nvSpPr>
        <p:spPr/>
        <p:txBody>
          <a:bodyPr/>
          <a:lstStyle/>
          <a:p>
            <a:endParaRPr lang="de-DE"/>
          </a:p>
        </p:txBody>
      </p:sp>
      <p:pic>
        <p:nvPicPr>
          <p:cNvPr id="1026" name="Picture 2">
            <a:extLst>
              <a:ext uri="{FF2B5EF4-FFF2-40B4-BE49-F238E27FC236}">
                <a16:creationId xmlns:a16="http://schemas.microsoft.com/office/drawing/2014/main" id="{54AF7D15-523A-0BB7-91B1-77E8B1BDE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505" y="1941263"/>
            <a:ext cx="7239480" cy="4365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157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F95242-023D-43EA-ACFB-72546055FBFA}"/>
              </a:ext>
            </a:extLst>
          </p:cNvPr>
          <p:cNvSpPr>
            <a:spLocks noGrp="1"/>
          </p:cNvSpPr>
          <p:nvPr>
            <p:ph type="title"/>
          </p:nvPr>
        </p:nvSpPr>
        <p:spPr/>
        <p:txBody>
          <a:bodyPr>
            <a:normAutofit fontScale="90000"/>
          </a:bodyPr>
          <a:lstStyle/>
          <a:p>
            <a:r>
              <a:rPr lang="de-DE" dirty="0"/>
              <a:t>Kufe und ungefedertes Rad (Ka13)</a:t>
            </a:r>
          </a:p>
        </p:txBody>
      </p:sp>
      <p:pic>
        <p:nvPicPr>
          <p:cNvPr id="1026" name="Picture 2">
            <a:extLst>
              <a:ext uri="{FF2B5EF4-FFF2-40B4-BE49-F238E27FC236}">
                <a16:creationId xmlns:a16="http://schemas.microsoft.com/office/drawing/2014/main" id="{8A2E525D-FEC2-4049-A0E6-2315ABBBB0D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4995"/>
          <a:stretch/>
        </p:blipFill>
        <p:spPr bwMode="auto">
          <a:xfrm>
            <a:off x="1064593" y="1986742"/>
            <a:ext cx="10062814" cy="283704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8183B79-C464-4E8C-963D-00306A8308A7}"/>
              </a:ext>
            </a:extLst>
          </p:cNvPr>
          <p:cNvSpPr txBox="1"/>
          <p:nvPr/>
        </p:nvSpPr>
        <p:spPr>
          <a:xfrm>
            <a:off x="1064593" y="6060421"/>
            <a:ext cx="6097384" cy="369332"/>
          </a:xfrm>
          <a:prstGeom prst="rect">
            <a:avLst/>
          </a:prstGeom>
          <a:noFill/>
        </p:spPr>
        <p:txBody>
          <a:bodyPr wrap="square">
            <a:spAutoFit/>
          </a:bodyPr>
          <a:lstStyle/>
          <a:p>
            <a:r>
              <a:rPr lang="de-DE" dirty="0"/>
              <a:t>Abbildung 8.3.1 Basis Schleicher Ka-13</a:t>
            </a:r>
          </a:p>
        </p:txBody>
      </p:sp>
      <p:sp>
        <p:nvSpPr>
          <p:cNvPr id="5" name="Textfeld 4">
            <a:extLst>
              <a:ext uri="{FF2B5EF4-FFF2-40B4-BE49-F238E27FC236}">
                <a16:creationId xmlns:a16="http://schemas.microsoft.com/office/drawing/2014/main" id="{39ACDD90-4BD6-44D7-BFE5-0D2F337CB0C7}"/>
              </a:ext>
            </a:extLst>
          </p:cNvPr>
          <p:cNvSpPr txBox="1"/>
          <p:nvPr/>
        </p:nvSpPr>
        <p:spPr>
          <a:xfrm>
            <a:off x="901148" y="3703983"/>
            <a:ext cx="1984133" cy="369332"/>
          </a:xfrm>
          <a:prstGeom prst="rect">
            <a:avLst/>
          </a:prstGeom>
          <a:solidFill>
            <a:schemeClr val="bg1"/>
          </a:solidFill>
        </p:spPr>
        <p:txBody>
          <a:bodyPr wrap="none" rtlCol="0">
            <a:spAutoFit/>
          </a:bodyPr>
          <a:lstStyle/>
          <a:p>
            <a:r>
              <a:rPr lang="de-DE" dirty="0"/>
              <a:t>Drehpunkt für Kufe</a:t>
            </a:r>
          </a:p>
        </p:txBody>
      </p:sp>
      <p:sp>
        <p:nvSpPr>
          <p:cNvPr id="8" name="Textfeld 7">
            <a:extLst>
              <a:ext uri="{FF2B5EF4-FFF2-40B4-BE49-F238E27FC236}">
                <a16:creationId xmlns:a16="http://schemas.microsoft.com/office/drawing/2014/main" id="{FCE4546F-9534-4FFB-A4D2-3E301034CBB7}"/>
              </a:ext>
            </a:extLst>
          </p:cNvPr>
          <p:cNvSpPr txBox="1"/>
          <p:nvPr/>
        </p:nvSpPr>
        <p:spPr>
          <a:xfrm>
            <a:off x="4426227" y="4300331"/>
            <a:ext cx="3566682" cy="369332"/>
          </a:xfrm>
          <a:prstGeom prst="rect">
            <a:avLst/>
          </a:prstGeom>
          <a:solidFill>
            <a:schemeClr val="bg1"/>
          </a:solidFill>
        </p:spPr>
        <p:txBody>
          <a:bodyPr wrap="none" rtlCol="0">
            <a:spAutoFit/>
          </a:bodyPr>
          <a:lstStyle/>
          <a:p>
            <a:r>
              <a:rPr lang="de-DE" dirty="0"/>
              <a:t>Drehpunkt für Hauptradaufhängung</a:t>
            </a:r>
          </a:p>
        </p:txBody>
      </p:sp>
      <p:sp>
        <p:nvSpPr>
          <p:cNvPr id="10" name="Textfeld 9">
            <a:extLst>
              <a:ext uri="{FF2B5EF4-FFF2-40B4-BE49-F238E27FC236}">
                <a16:creationId xmlns:a16="http://schemas.microsoft.com/office/drawing/2014/main" id="{AE1908DB-BEB5-49CD-A5F6-F75DA022B3FA}"/>
              </a:ext>
            </a:extLst>
          </p:cNvPr>
          <p:cNvSpPr txBox="1"/>
          <p:nvPr/>
        </p:nvSpPr>
        <p:spPr>
          <a:xfrm>
            <a:off x="2224683" y="3028786"/>
            <a:ext cx="1321196" cy="369332"/>
          </a:xfrm>
          <a:prstGeom prst="rect">
            <a:avLst/>
          </a:prstGeom>
          <a:solidFill>
            <a:schemeClr val="bg1"/>
          </a:solidFill>
        </p:spPr>
        <p:txBody>
          <a:bodyPr wrap="none" rtlCol="0">
            <a:spAutoFit/>
          </a:bodyPr>
          <a:lstStyle/>
          <a:p>
            <a:r>
              <a:rPr lang="de-DE" dirty="0"/>
              <a:t>Gummiklotz</a:t>
            </a:r>
          </a:p>
        </p:txBody>
      </p:sp>
      <p:sp>
        <p:nvSpPr>
          <p:cNvPr id="11" name="Textfeld 10">
            <a:extLst>
              <a:ext uri="{FF2B5EF4-FFF2-40B4-BE49-F238E27FC236}">
                <a16:creationId xmlns:a16="http://schemas.microsoft.com/office/drawing/2014/main" id="{D968B7DE-2FCA-4AE9-8905-958424B0A15D}"/>
              </a:ext>
            </a:extLst>
          </p:cNvPr>
          <p:cNvSpPr txBox="1"/>
          <p:nvPr/>
        </p:nvSpPr>
        <p:spPr>
          <a:xfrm>
            <a:off x="5279309" y="2373003"/>
            <a:ext cx="691215" cy="369332"/>
          </a:xfrm>
          <a:prstGeom prst="rect">
            <a:avLst/>
          </a:prstGeom>
          <a:solidFill>
            <a:schemeClr val="bg1"/>
          </a:solidFill>
        </p:spPr>
        <p:txBody>
          <a:bodyPr wrap="none" rtlCol="0">
            <a:spAutoFit/>
          </a:bodyPr>
          <a:lstStyle/>
          <a:p>
            <a:r>
              <a:rPr lang="de-DE" dirty="0"/>
              <a:t>  S </a:t>
            </a:r>
            <a:r>
              <a:rPr lang="de-DE" sz="1200" dirty="0"/>
              <a:t>leer</a:t>
            </a:r>
            <a:endParaRPr lang="de-DE" dirty="0"/>
          </a:p>
        </p:txBody>
      </p:sp>
      <p:sp>
        <p:nvSpPr>
          <p:cNvPr id="12" name="Textfeld 11">
            <a:extLst>
              <a:ext uri="{FF2B5EF4-FFF2-40B4-BE49-F238E27FC236}">
                <a16:creationId xmlns:a16="http://schemas.microsoft.com/office/drawing/2014/main" id="{FF2596C2-85BA-4E98-8C93-20362CED2B6E}"/>
              </a:ext>
            </a:extLst>
          </p:cNvPr>
          <p:cNvSpPr txBox="1"/>
          <p:nvPr/>
        </p:nvSpPr>
        <p:spPr>
          <a:xfrm>
            <a:off x="3859262" y="3097197"/>
            <a:ext cx="846707" cy="369332"/>
          </a:xfrm>
          <a:prstGeom prst="rect">
            <a:avLst/>
          </a:prstGeom>
          <a:solidFill>
            <a:schemeClr val="bg1"/>
          </a:solidFill>
        </p:spPr>
        <p:txBody>
          <a:bodyPr wrap="none" rtlCol="0">
            <a:spAutoFit/>
          </a:bodyPr>
          <a:lstStyle/>
          <a:p>
            <a:r>
              <a:rPr lang="de-DE" dirty="0"/>
              <a:t>S </a:t>
            </a:r>
            <a:r>
              <a:rPr lang="de-DE" sz="1200" dirty="0"/>
              <a:t>beladen</a:t>
            </a:r>
            <a:endParaRPr lang="de-DE" dirty="0"/>
          </a:p>
        </p:txBody>
      </p:sp>
      <p:sp>
        <p:nvSpPr>
          <p:cNvPr id="13" name="Textfeld 12">
            <a:extLst>
              <a:ext uri="{FF2B5EF4-FFF2-40B4-BE49-F238E27FC236}">
                <a16:creationId xmlns:a16="http://schemas.microsoft.com/office/drawing/2014/main" id="{93157C74-8042-4A2D-B425-3956E08959E0}"/>
              </a:ext>
            </a:extLst>
          </p:cNvPr>
          <p:cNvSpPr txBox="1"/>
          <p:nvPr/>
        </p:nvSpPr>
        <p:spPr>
          <a:xfrm>
            <a:off x="838200" y="2323098"/>
            <a:ext cx="4152099" cy="369332"/>
          </a:xfrm>
          <a:prstGeom prst="rect">
            <a:avLst/>
          </a:prstGeom>
          <a:solidFill>
            <a:schemeClr val="bg1"/>
          </a:solidFill>
        </p:spPr>
        <p:txBody>
          <a:bodyPr wrap="none" rtlCol="0">
            <a:spAutoFit/>
          </a:bodyPr>
          <a:lstStyle/>
          <a:p>
            <a:r>
              <a:rPr lang="de-DE" dirty="0"/>
              <a:t>                                                                           </a:t>
            </a:r>
          </a:p>
        </p:txBody>
      </p:sp>
      <p:sp>
        <p:nvSpPr>
          <p:cNvPr id="14" name="Textfeld 13">
            <a:extLst>
              <a:ext uri="{FF2B5EF4-FFF2-40B4-BE49-F238E27FC236}">
                <a16:creationId xmlns:a16="http://schemas.microsoft.com/office/drawing/2014/main" id="{B5B823AF-8B3E-4194-AC3E-C39E45D0158A}"/>
              </a:ext>
            </a:extLst>
          </p:cNvPr>
          <p:cNvSpPr txBox="1"/>
          <p:nvPr/>
        </p:nvSpPr>
        <p:spPr>
          <a:xfrm>
            <a:off x="5548970" y="3152001"/>
            <a:ext cx="1754263" cy="369332"/>
          </a:xfrm>
          <a:prstGeom prst="rect">
            <a:avLst/>
          </a:prstGeom>
          <a:solidFill>
            <a:schemeClr val="bg1"/>
          </a:solidFill>
        </p:spPr>
        <p:txBody>
          <a:bodyPr wrap="none" rtlCol="0">
            <a:spAutoFit/>
          </a:bodyPr>
          <a:lstStyle/>
          <a:p>
            <a:r>
              <a:rPr lang="de-DE" dirty="0"/>
              <a:t>Gummikörper     </a:t>
            </a:r>
          </a:p>
        </p:txBody>
      </p:sp>
      <p:sp>
        <p:nvSpPr>
          <p:cNvPr id="15" name="Textfeld 14">
            <a:extLst>
              <a:ext uri="{FF2B5EF4-FFF2-40B4-BE49-F238E27FC236}">
                <a16:creationId xmlns:a16="http://schemas.microsoft.com/office/drawing/2014/main" id="{CBD2E0F7-9831-42A5-9046-F1CE33F1B87E}"/>
              </a:ext>
            </a:extLst>
          </p:cNvPr>
          <p:cNvSpPr txBox="1"/>
          <p:nvPr/>
        </p:nvSpPr>
        <p:spPr>
          <a:xfrm>
            <a:off x="7467600" y="1953766"/>
            <a:ext cx="3772251" cy="369332"/>
          </a:xfrm>
          <a:prstGeom prst="rect">
            <a:avLst/>
          </a:prstGeom>
          <a:solidFill>
            <a:schemeClr val="bg1"/>
          </a:solidFill>
        </p:spPr>
        <p:txBody>
          <a:bodyPr wrap="none" rtlCol="0">
            <a:spAutoFit/>
          </a:bodyPr>
          <a:lstStyle/>
          <a:p>
            <a:r>
              <a:rPr lang="de-DE" dirty="0"/>
              <a:t>Sporn mit Blattfeder oder Gummiklotz</a:t>
            </a:r>
          </a:p>
        </p:txBody>
      </p:sp>
      <p:cxnSp>
        <p:nvCxnSpPr>
          <p:cNvPr id="16" name="Gerader Verbinder 15">
            <a:extLst>
              <a:ext uri="{FF2B5EF4-FFF2-40B4-BE49-F238E27FC236}">
                <a16:creationId xmlns:a16="http://schemas.microsoft.com/office/drawing/2014/main" id="{54F83F04-DC77-4B23-AE13-A0C427BEC4A0}"/>
              </a:ext>
            </a:extLst>
          </p:cNvPr>
          <p:cNvCxnSpPr>
            <a:cxnSpLocks/>
          </p:cNvCxnSpPr>
          <p:nvPr/>
        </p:nvCxnSpPr>
        <p:spPr>
          <a:xfrm flipV="1">
            <a:off x="1709530" y="3909182"/>
            <a:ext cx="2564296" cy="94758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3612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llipse 8">
            <a:extLst>
              <a:ext uri="{FF2B5EF4-FFF2-40B4-BE49-F238E27FC236}">
                <a16:creationId xmlns:a16="http://schemas.microsoft.com/office/drawing/2014/main" id="{185D2523-EB3C-4CDA-8D66-794DFB1C27EC}"/>
              </a:ext>
            </a:extLst>
          </p:cNvPr>
          <p:cNvSpPr/>
          <p:nvPr/>
        </p:nvSpPr>
        <p:spPr>
          <a:xfrm>
            <a:off x="9189541" y="3955773"/>
            <a:ext cx="164131" cy="16565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EC95EC0-F0E8-43C5-9CBC-D34C39E1C8BE}"/>
              </a:ext>
            </a:extLst>
          </p:cNvPr>
          <p:cNvSpPr>
            <a:spLocks noGrp="1"/>
          </p:cNvSpPr>
          <p:nvPr>
            <p:ph type="title"/>
          </p:nvPr>
        </p:nvSpPr>
        <p:spPr/>
        <p:txBody>
          <a:bodyPr>
            <a:noAutofit/>
          </a:bodyPr>
          <a:lstStyle/>
          <a:p>
            <a:r>
              <a:rPr lang="de-DE" sz="2400" dirty="0"/>
              <a:t>Fahrwerk eines modernen Kunststoff-Segelflugzeuges</a:t>
            </a:r>
          </a:p>
        </p:txBody>
      </p:sp>
      <mc:AlternateContent xmlns:mc="http://schemas.openxmlformats.org/markup-compatibility/2006">
        <mc:Choice xmlns:am3d="http://schemas.microsoft.com/office/drawing/2017/model3d" Requires="am3d">
          <p:graphicFrame>
            <p:nvGraphicFramePr>
              <p:cNvPr id="4" name="3D-Modell 3">
                <a:extLst>
                  <a:ext uri="{FF2B5EF4-FFF2-40B4-BE49-F238E27FC236}">
                    <a16:creationId xmlns:a16="http://schemas.microsoft.com/office/drawing/2014/main" id="{BA2D168C-9B1A-4C22-83FB-45A98A71A7A4}"/>
                  </a:ext>
                </a:extLst>
              </p:cNvPr>
              <p:cNvGraphicFramePr>
                <a:graphicFrameLocks noChangeAspect="1"/>
              </p:cNvGraphicFramePr>
              <p:nvPr>
                <p:extLst>
                  <p:ext uri="{D42A27DB-BD31-4B8C-83A1-F6EECF244321}">
                    <p14:modId xmlns:p14="http://schemas.microsoft.com/office/powerpoint/2010/main" val="3591531497"/>
                  </p:ext>
                </p:extLst>
              </p:nvPr>
            </p:nvGraphicFramePr>
            <p:xfrm rot="211184">
              <a:off x="1095333" y="2361658"/>
              <a:ext cx="8887769" cy="2128057"/>
            </p:xfrm>
            <a:graphic>
              <a:graphicData uri="http://schemas.microsoft.com/office/drawing/2017/model3d">
                <am3d:model3d r:embed="rId2">
                  <am3d:spPr>
                    <a:xfrm rot="211184">
                      <a:off x="0" y="0"/>
                      <a:ext cx="8887769" cy="2128057"/>
                    </a:xfrm>
                    <a:prstGeom prst="rect">
                      <a:avLst/>
                    </a:prstGeom>
                  </am3d:spPr>
                  <am3d:camera>
                    <am3d:pos x="0" y="0" z="52634395"/>
                    <am3d:up dx="0" dy="36000000" dz="0"/>
                    <am3d:lookAt x="0" y="0" z="0"/>
                    <am3d:perspective fov="2700000"/>
                  </am3d:camera>
                  <am3d:trans>
                    <am3d:meterPerModelUnit n="58775" d="1000000"/>
                    <am3d:preTrans dx="-21075860" dy="-1993397" dz="-488"/>
                    <am3d:scale>
                      <am3d:sx n="1000000" d="1000000"/>
                      <am3d:sy n="1000000" d="1000000"/>
                      <am3d:sz n="1000000" d="1000000"/>
                    </am3d:scale>
                    <am3d:rot ax="-13874" ay="194897" az="-797"/>
                    <am3d:postTrans dx="0" dy="0" dz="0"/>
                  </am3d:trans>
                  <am3d:raster rName="Office3DRenderer" rVer="16.0.8326">
                    <am3d:blip r:embed="rId3"/>
                  </am3d:raster>
                  <am3d:objViewport viewportSz="213640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3D-Modell 3">
                <a:extLst>
                  <a:ext uri="{FF2B5EF4-FFF2-40B4-BE49-F238E27FC236}">
                    <a16:creationId xmlns:a16="http://schemas.microsoft.com/office/drawing/2014/main" id="{BA2D168C-9B1A-4C22-83FB-45A98A71A7A4}"/>
                  </a:ext>
                </a:extLst>
              </p:cNvPr>
              <p:cNvPicPr>
                <a:picLocks noGrp="1" noRot="1" noChangeAspect="1" noMove="1" noResize="1" noEditPoints="1" noAdjustHandles="1" noChangeArrowheads="1" noChangeShapeType="1" noCrop="1"/>
              </p:cNvPicPr>
              <p:nvPr/>
            </p:nvPicPr>
            <p:blipFill>
              <a:blip r:embed="rId3"/>
              <a:stretch>
                <a:fillRect/>
              </a:stretch>
            </p:blipFill>
            <p:spPr>
              <a:xfrm rot="211184">
                <a:off x="1095333" y="2361658"/>
                <a:ext cx="8887769" cy="2128057"/>
              </a:xfrm>
              <a:prstGeom prst="rect">
                <a:avLst/>
              </a:prstGeom>
            </p:spPr>
          </p:pic>
        </mc:Fallback>
      </mc:AlternateContent>
      <p:cxnSp>
        <p:nvCxnSpPr>
          <p:cNvPr id="8" name="Gerader Verbinder 7">
            <a:extLst>
              <a:ext uri="{FF2B5EF4-FFF2-40B4-BE49-F238E27FC236}">
                <a16:creationId xmlns:a16="http://schemas.microsoft.com/office/drawing/2014/main" id="{7F27C4BD-20E5-405D-A106-C09044202FB9}"/>
              </a:ext>
            </a:extLst>
          </p:cNvPr>
          <p:cNvCxnSpPr>
            <a:cxnSpLocks/>
          </p:cNvCxnSpPr>
          <p:nvPr/>
        </p:nvCxnSpPr>
        <p:spPr>
          <a:xfrm>
            <a:off x="1038392" y="3711633"/>
            <a:ext cx="9377817" cy="244140"/>
          </a:xfrm>
          <a:prstGeom prst="line">
            <a:avLst/>
          </a:prstGeom>
          <a:ln w="28575">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10" name="Textfeld 9">
            <a:extLst>
              <a:ext uri="{FF2B5EF4-FFF2-40B4-BE49-F238E27FC236}">
                <a16:creationId xmlns:a16="http://schemas.microsoft.com/office/drawing/2014/main" id="{AB938174-ED67-45B0-B0CA-327AC1443F2A}"/>
              </a:ext>
            </a:extLst>
          </p:cNvPr>
          <p:cNvSpPr txBox="1"/>
          <p:nvPr/>
        </p:nvSpPr>
        <p:spPr>
          <a:xfrm>
            <a:off x="3505200" y="4428978"/>
            <a:ext cx="3467168" cy="369332"/>
          </a:xfrm>
          <a:prstGeom prst="rect">
            <a:avLst/>
          </a:prstGeom>
          <a:solidFill>
            <a:schemeClr val="bg1"/>
          </a:solidFill>
        </p:spPr>
        <p:txBody>
          <a:bodyPr wrap="none" rtlCol="0">
            <a:spAutoFit/>
          </a:bodyPr>
          <a:lstStyle/>
          <a:p>
            <a:r>
              <a:rPr lang="de-DE" dirty="0"/>
              <a:t>Hauptrad, meist Gasdruck gefedert</a:t>
            </a:r>
          </a:p>
        </p:txBody>
      </p:sp>
      <p:sp>
        <p:nvSpPr>
          <p:cNvPr id="11" name="Textfeld 10">
            <a:extLst>
              <a:ext uri="{FF2B5EF4-FFF2-40B4-BE49-F238E27FC236}">
                <a16:creationId xmlns:a16="http://schemas.microsoft.com/office/drawing/2014/main" id="{0940DC06-CC05-4F21-864F-A707D2A3A489}"/>
              </a:ext>
            </a:extLst>
          </p:cNvPr>
          <p:cNvSpPr txBox="1"/>
          <p:nvPr/>
        </p:nvSpPr>
        <p:spPr>
          <a:xfrm>
            <a:off x="7918424" y="4428978"/>
            <a:ext cx="2813655" cy="369332"/>
          </a:xfrm>
          <a:prstGeom prst="rect">
            <a:avLst/>
          </a:prstGeom>
          <a:solidFill>
            <a:schemeClr val="bg1"/>
          </a:solidFill>
        </p:spPr>
        <p:txBody>
          <a:bodyPr wrap="none" rtlCol="0">
            <a:spAutoFit/>
          </a:bodyPr>
          <a:lstStyle/>
          <a:p>
            <a:r>
              <a:rPr lang="de-DE" dirty="0" err="1"/>
              <a:t>Spornrad</a:t>
            </a:r>
            <a:r>
              <a:rPr lang="de-DE" dirty="0"/>
              <a:t> oder Gummisporn</a:t>
            </a:r>
          </a:p>
        </p:txBody>
      </p:sp>
      <p:sp>
        <p:nvSpPr>
          <p:cNvPr id="12" name="Textfeld 11">
            <a:extLst>
              <a:ext uri="{FF2B5EF4-FFF2-40B4-BE49-F238E27FC236}">
                <a16:creationId xmlns:a16="http://schemas.microsoft.com/office/drawing/2014/main" id="{B76B5140-59BD-4763-BBC0-B8D456B7CACB}"/>
              </a:ext>
            </a:extLst>
          </p:cNvPr>
          <p:cNvSpPr txBox="1"/>
          <p:nvPr/>
        </p:nvSpPr>
        <p:spPr>
          <a:xfrm>
            <a:off x="822514" y="4428978"/>
            <a:ext cx="1997598" cy="369332"/>
          </a:xfrm>
          <a:prstGeom prst="rect">
            <a:avLst/>
          </a:prstGeom>
          <a:solidFill>
            <a:schemeClr val="bg1"/>
          </a:solidFill>
        </p:spPr>
        <p:txBody>
          <a:bodyPr wrap="none" rtlCol="0">
            <a:spAutoFit/>
          </a:bodyPr>
          <a:lstStyle/>
          <a:p>
            <a:r>
              <a:rPr lang="de-DE" dirty="0"/>
              <a:t>Bugrad, ungefedert</a:t>
            </a:r>
          </a:p>
        </p:txBody>
      </p:sp>
    </p:spTree>
    <p:extLst>
      <p:ext uri="{BB962C8B-B14F-4D97-AF65-F5344CB8AC3E}">
        <p14:creationId xmlns:p14="http://schemas.microsoft.com/office/powerpoint/2010/main" val="854393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3698DC-6D2B-091B-A085-4EAB5903A893}"/>
              </a:ext>
            </a:extLst>
          </p:cNvPr>
          <p:cNvSpPr>
            <a:spLocks noGrp="1"/>
          </p:cNvSpPr>
          <p:nvPr>
            <p:ph type="title"/>
          </p:nvPr>
        </p:nvSpPr>
        <p:spPr/>
        <p:txBody>
          <a:bodyPr>
            <a:normAutofit fontScale="90000"/>
          </a:bodyPr>
          <a:lstStyle/>
          <a:p>
            <a:r>
              <a:rPr lang="de-DE" dirty="0"/>
              <a:t>Einziehbares Hauptrad</a:t>
            </a:r>
          </a:p>
        </p:txBody>
      </p:sp>
      <p:sp>
        <p:nvSpPr>
          <p:cNvPr id="4" name="Foliennummernplatzhalter 3">
            <a:extLst>
              <a:ext uri="{FF2B5EF4-FFF2-40B4-BE49-F238E27FC236}">
                <a16:creationId xmlns:a16="http://schemas.microsoft.com/office/drawing/2014/main" id="{4E477710-6514-CB34-CA65-A17C04DA4F25}"/>
              </a:ext>
            </a:extLst>
          </p:cNvPr>
          <p:cNvSpPr>
            <a:spLocks noGrp="1"/>
          </p:cNvSpPr>
          <p:nvPr>
            <p:ph type="sldNum" sz="quarter" idx="12"/>
          </p:nvPr>
        </p:nvSpPr>
        <p:spPr/>
        <p:txBody>
          <a:bodyPr/>
          <a:lstStyle/>
          <a:p>
            <a:fld id="{EA7A0297-C0D7-4773-8C33-4B8B14BC8223}" type="slidenum">
              <a:rPr lang="de-DE" smtClean="0"/>
              <a:t>7</a:t>
            </a:fld>
            <a:endParaRPr lang="de-DE"/>
          </a:p>
        </p:txBody>
      </p:sp>
      <p:pic>
        <p:nvPicPr>
          <p:cNvPr id="2050" name="Picture 2" descr="Bedienung Einzieh Bremse">
            <a:extLst>
              <a:ext uri="{FF2B5EF4-FFF2-40B4-BE49-F238E27FC236}">
                <a16:creationId xmlns:a16="http://schemas.microsoft.com/office/drawing/2014/main" id="{584477B8-0616-115C-B119-24F9AD97E0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53716" y="1828799"/>
            <a:ext cx="5946931" cy="393578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ckpitbeschilderung für Segelflugzeuge">
            <a:extLst>
              <a:ext uri="{FF2B5EF4-FFF2-40B4-BE49-F238E27FC236}">
                <a16:creationId xmlns:a16="http://schemas.microsoft.com/office/drawing/2014/main" id="{41B08C50-5156-456D-0F35-0C0A7002D6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586" t="27496" r="33575" b="51732"/>
          <a:stretch/>
        </p:blipFill>
        <p:spPr bwMode="auto">
          <a:xfrm rot="16476037">
            <a:off x="3219643" y="3912163"/>
            <a:ext cx="385103" cy="1149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405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2D26C6-3D4C-4867-9554-21FD5A97619F}"/>
              </a:ext>
            </a:extLst>
          </p:cNvPr>
          <p:cNvSpPr>
            <a:spLocks noGrp="1"/>
          </p:cNvSpPr>
          <p:nvPr>
            <p:ph type="title"/>
          </p:nvPr>
        </p:nvSpPr>
        <p:spPr/>
        <p:txBody>
          <a:bodyPr>
            <a:normAutofit fontScale="90000"/>
          </a:bodyPr>
          <a:lstStyle/>
          <a:p>
            <a:r>
              <a:rPr lang="de-DE" dirty="0"/>
              <a:t>Einzieh-Fahrwerk mit </a:t>
            </a:r>
            <a:r>
              <a:rPr lang="de-DE" dirty="0" err="1"/>
              <a:t>Verknieung</a:t>
            </a:r>
            <a:endParaRPr lang="de-DE" dirty="0"/>
          </a:p>
        </p:txBody>
      </p:sp>
      <p:grpSp>
        <p:nvGrpSpPr>
          <p:cNvPr id="11" name="Gruppieren 10">
            <a:extLst>
              <a:ext uri="{FF2B5EF4-FFF2-40B4-BE49-F238E27FC236}">
                <a16:creationId xmlns:a16="http://schemas.microsoft.com/office/drawing/2014/main" id="{A713B26A-866E-4691-AFD7-3036B8B2A831}"/>
              </a:ext>
            </a:extLst>
          </p:cNvPr>
          <p:cNvGrpSpPr/>
          <p:nvPr/>
        </p:nvGrpSpPr>
        <p:grpSpPr>
          <a:xfrm>
            <a:off x="838201" y="1225825"/>
            <a:ext cx="10515600" cy="4300331"/>
            <a:chOff x="0" y="524931"/>
            <a:chExt cx="12159451" cy="4985375"/>
          </a:xfrm>
        </p:grpSpPr>
        <p:pic>
          <p:nvPicPr>
            <p:cNvPr id="4" name="Grafik 3">
              <a:hlinkClick r:id="rId2"/>
              <a:extLst>
                <a:ext uri="{FF2B5EF4-FFF2-40B4-BE49-F238E27FC236}">
                  <a16:creationId xmlns:a16="http://schemas.microsoft.com/office/drawing/2014/main" id="{DA97624C-C704-4816-B9C4-F262156F6B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24931"/>
              <a:ext cx="12159451" cy="4985375"/>
            </a:xfrm>
            <a:prstGeom prst="rect">
              <a:avLst/>
            </a:prstGeom>
            <a:noFill/>
            <a:ln>
              <a:noFill/>
            </a:ln>
          </p:spPr>
        </p:pic>
        <p:sp>
          <p:nvSpPr>
            <p:cNvPr id="5" name="Textfeld 4">
              <a:extLst>
                <a:ext uri="{FF2B5EF4-FFF2-40B4-BE49-F238E27FC236}">
                  <a16:creationId xmlns:a16="http://schemas.microsoft.com/office/drawing/2014/main" id="{5A0D7B71-80DF-48B6-AC66-87584EFBA6B1}"/>
                </a:ext>
              </a:extLst>
            </p:cNvPr>
            <p:cNvSpPr txBox="1"/>
            <p:nvPr/>
          </p:nvSpPr>
          <p:spPr>
            <a:xfrm>
              <a:off x="705224" y="2648286"/>
              <a:ext cx="1291059" cy="369332"/>
            </a:xfrm>
            <a:prstGeom prst="rect">
              <a:avLst/>
            </a:prstGeom>
            <a:solidFill>
              <a:srgbClr val="211F1F"/>
            </a:solidFill>
          </p:spPr>
          <p:txBody>
            <a:bodyPr wrap="none" rtlCol="0">
              <a:spAutoFit/>
            </a:bodyPr>
            <a:lstStyle/>
            <a:p>
              <a:r>
                <a:rPr lang="de-DE" dirty="0">
                  <a:solidFill>
                    <a:schemeClr val="bg1"/>
                  </a:solidFill>
                </a:rPr>
                <a:t>Bremssattel</a:t>
              </a:r>
            </a:p>
          </p:txBody>
        </p:sp>
        <p:sp>
          <p:nvSpPr>
            <p:cNvPr id="6" name="Textfeld 5">
              <a:extLst>
                <a:ext uri="{FF2B5EF4-FFF2-40B4-BE49-F238E27FC236}">
                  <a16:creationId xmlns:a16="http://schemas.microsoft.com/office/drawing/2014/main" id="{9E8D7505-B63F-4574-B0B8-C59397BB8558}"/>
                </a:ext>
              </a:extLst>
            </p:cNvPr>
            <p:cNvSpPr txBox="1"/>
            <p:nvPr/>
          </p:nvSpPr>
          <p:spPr>
            <a:xfrm>
              <a:off x="1996283" y="4721413"/>
              <a:ext cx="1491306" cy="369332"/>
            </a:xfrm>
            <a:prstGeom prst="rect">
              <a:avLst/>
            </a:prstGeom>
            <a:solidFill>
              <a:srgbClr val="2F3130"/>
            </a:solidFill>
          </p:spPr>
          <p:txBody>
            <a:bodyPr wrap="none" rtlCol="0">
              <a:spAutoFit/>
            </a:bodyPr>
            <a:lstStyle/>
            <a:p>
              <a:r>
                <a:rPr lang="de-DE" dirty="0">
                  <a:solidFill>
                    <a:schemeClr val="bg1"/>
                  </a:solidFill>
                </a:rPr>
                <a:t>Bremsscheibe</a:t>
              </a:r>
            </a:p>
          </p:txBody>
        </p:sp>
        <p:sp>
          <p:nvSpPr>
            <p:cNvPr id="7" name="Textfeld 6">
              <a:extLst>
                <a:ext uri="{FF2B5EF4-FFF2-40B4-BE49-F238E27FC236}">
                  <a16:creationId xmlns:a16="http://schemas.microsoft.com/office/drawing/2014/main" id="{65D73DCE-753A-4120-9707-EA73286BEBAF}"/>
                </a:ext>
              </a:extLst>
            </p:cNvPr>
            <p:cNvSpPr txBox="1"/>
            <p:nvPr/>
          </p:nvSpPr>
          <p:spPr>
            <a:xfrm>
              <a:off x="943309" y="562252"/>
              <a:ext cx="5753848" cy="428167"/>
            </a:xfrm>
            <a:prstGeom prst="rect">
              <a:avLst/>
            </a:prstGeom>
            <a:solidFill>
              <a:srgbClr val="A5A198"/>
            </a:solidFill>
          </p:spPr>
          <p:txBody>
            <a:bodyPr wrap="none" rtlCol="0">
              <a:spAutoFit/>
            </a:bodyPr>
            <a:lstStyle/>
            <a:p>
              <a:r>
                <a:rPr lang="de-DE" dirty="0" err="1">
                  <a:solidFill>
                    <a:schemeClr val="bg1"/>
                  </a:solidFill>
                </a:rPr>
                <a:t>Fahrwerksverknieung</a:t>
              </a:r>
              <a:r>
                <a:rPr lang="de-DE" dirty="0">
                  <a:solidFill>
                    <a:schemeClr val="bg1"/>
                  </a:solidFill>
                </a:rPr>
                <a:t> bei ausgefahrenem </a:t>
              </a:r>
              <a:r>
                <a:rPr lang="de-DE" dirty="0" err="1">
                  <a:solidFill>
                    <a:schemeClr val="bg1"/>
                  </a:solidFill>
                </a:rPr>
                <a:t>Hauptrad</a:t>
              </a:r>
              <a:endParaRPr lang="de-DE" dirty="0">
                <a:solidFill>
                  <a:schemeClr val="bg1"/>
                </a:solidFill>
              </a:endParaRPr>
            </a:p>
          </p:txBody>
        </p:sp>
        <p:sp>
          <p:nvSpPr>
            <p:cNvPr id="8" name="Textfeld 7">
              <a:extLst>
                <a:ext uri="{FF2B5EF4-FFF2-40B4-BE49-F238E27FC236}">
                  <a16:creationId xmlns:a16="http://schemas.microsoft.com/office/drawing/2014/main" id="{3FEAF726-DB09-4BB9-A507-67C1DB89209D}"/>
                </a:ext>
              </a:extLst>
            </p:cNvPr>
            <p:cNvSpPr txBox="1"/>
            <p:nvPr/>
          </p:nvSpPr>
          <p:spPr>
            <a:xfrm>
              <a:off x="1152001" y="1285524"/>
              <a:ext cx="1155158" cy="428167"/>
            </a:xfrm>
            <a:prstGeom prst="rect">
              <a:avLst/>
            </a:prstGeom>
            <a:solidFill>
              <a:srgbClr val="0B0B0B"/>
            </a:solidFill>
          </p:spPr>
          <p:txBody>
            <a:bodyPr wrap="none" rtlCol="0">
              <a:spAutoFit/>
            </a:bodyPr>
            <a:lstStyle/>
            <a:p>
              <a:r>
                <a:rPr lang="de-DE" dirty="0">
                  <a:solidFill>
                    <a:schemeClr val="bg1"/>
                  </a:solidFill>
                </a:rPr>
                <a:t>schlauch</a:t>
              </a:r>
              <a:endParaRPr lang="de-DE" sz="1400" dirty="0">
                <a:solidFill>
                  <a:schemeClr val="bg1"/>
                </a:solidFill>
              </a:endParaRPr>
            </a:p>
          </p:txBody>
        </p:sp>
        <p:sp>
          <p:nvSpPr>
            <p:cNvPr id="9" name="Textfeld 8">
              <a:extLst>
                <a:ext uri="{FF2B5EF4-FFF2-40B4-BE49-F238E27FC236}">
                  <a16:creationId xmlns:a16="http://schemas.microsoft.com/office/drawing/2014/main" id="{0813DE35-FC35-4293-9865-0C6BE9A3C490}"/>
                </a:ext>
              </a:extLst>
            </p:cNvPr>
            <p:cNvSpPr txBox="1"/>
            <p:nvPr/>
          </p:nvSpPr>
          <p:spPr>
            <a:xfrm>
              <a:off x="458422" y="1278519"/>
              <a:ext cx="793182" cy="461665"/>
            </a:xfrm>
            <a:prstGeom prst="rect">
              <a:avLst/>
            </a:prstGeom>
            <a:solidFill>
              <a:srgbClr val="84817A"/>
            </a:solidFill>
          </p:spPr>
          <p:txBody>
            <a:bodyPr wrap="square" rIns="0" rtlCol="0">
              <a:noAutofit/>
            </a:bodyPr>
            <a:lstStyle/>
            <a:p>
              <a:r>
                <a:rPr lang="de-DE" dirty="0">
                  <a:solidFill>
                    <a:schemeClr val="bg1"/>
                  </a:solidFill>
                </a:rPr>
                <a:t>Brems</a:t>
              </a:r>
              <a:endParaRPr lang="de-DE" sz="1400" dirty="0">
                <a:solidFill>
                  <a:schemeClr val="bg1"/>
                </a:solidFill>
              </a:endParaRPr>
            </a:p>
          </p:txBody>
        </p:sp>
        <p:sp>
          <p:nvSpPr>
            <p:cNvPr id="10" name="Textfeld 9">
              <a:extLst>
                <a:ext uri="{FF2B5EF4-FFF2-40B4-BE49-F238E27FC236}">
                  <a16:creationId xmlns:a16="http://schemas.microsoft.com/office/drawing/2014/main" id="{E43576CE-36A1-4CFA-85A3-D640A8698143}"/>
                </a:ext>
              </a:extLst>
            </p:cNvPr>
            <p:cNvSpPr txBox="1"/>
            <p:nvPr/>
          </p:nvSpPr>
          <p:spPr>
            <a:xfrm>
              <a:off x="2227834" y="895293"/>
              <a:ext cx="317335" cy="463848"/>
            </a:xfrm>
            <a:prstGeom prst="rect">
              <a:avLst/>
            </a:prstGeom>
            <a:noFill/>
          </p:spPr>
          <p:txBody>
            <a:bodyPr wrap="none" rtlCol="0">
              <a:spAutoFit/>
            </a:bodyPr>
            <a:lstStyle/>
            <a:p>
              <a:r>
                <a:rPr lang="de-DE" sz="2000" dirty="0">
                  <a:solidFill>
                    <a:schemeClr val="bg1"/>
                  </a:solidFill>
                </a:rPr>
                <a:t>r</a:t>
              </a:r>
              <a:endParaRPr lang="de-DE" sz="1600" dirty="0">
                <a:solidFill>
                  <a:schemeClr val="bg1"/>
                </a:solidFill>
              </a:endParaRPr>
            </a:p>
          </p:txBody>
        </p:sp>
      </p:grpSp>
    </p:spTree>
    <p:extLst>
      <p:ext uri="{BB962C8B-B14F-4D97-AF65-F5344CB8AC3E}">
        <p14:creationId xmlns:p14="http://schemas.microsoft.com/office/powerpoint/2010/main" val="2723830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D7166-2981-60EE-B512-FD85144F1E3F}"/>
              </a:ext>
            </a:extLst>
          </p:cNvPr>
          <p:cNvSpPr>
            <a:spLocks noGrp="1"/>
          </p:cNvSpPr>
          <p:nvPr>
            <p:ph type="title"/>
          </p:nvPr>
        </p:nvSpPr>
        <p:spPr/>
        <p:txBody>
          <a:bodyPr>
            <a:normAutofit fontScale="90000"/>
          </a:bodyPr>
          <a:lstStyle/>
          <a:p>
            <a:r>
              <a:rPr lang="de-DE" dirty="0"/>
              <a:t>Schiebendes Aufsetzen</a:t>
            </a:r>
          </a:p>
        </p:txBody>
      </p:sp>
      <p:sp>
        <p:nvSpPr>
          <p:cNvPr id="4" name="Foliennummernplatzhalter 3">
            <a:extLst>
              <a:ext uri="{FF2B5EF4-FFF2-40B4-BE49-F238E27FC236}">
                <a16:creationId xmlns:a16="http://schemas.microsoft.com/office/drawing/2014/main" id="{E4B53E88-8110-554E-97C7-F652F36ACA26}"/>
              </a:ext>
            </a:extLst>
          </p:cNvPr>
          <p:cNvSpPr>
            <a:spLocks noGrp="1"/>
          </p:cNvSpPr>
          <p:nvPr>
            <p:ph type="sldNum" sz="quarter" idx="12"/>
          </p:nvPr>
        </p:nvSpPr>
        <p:spPr/>
        <p:txBody>
          <a:bodyPr/>
          <a:lstStyle/>
          <a:p>
            <a:fld id="{EA7A0297-C0D7-4773-8C33-4B8B14BC8223}" type="slidenum">
              <a:rPr lang="de-DE" smtClean="0"/>
              <a:t>9</a:t>
            </a:fld>
            <a:endParaRPr lang="de-DE"/>
          </a:p>
        </p:txBody>
      </p:sp>
      <p:pic>
        <p:nvPicPr>
          <p:cNvPr id="5" name="Inhaltsplatzhalter 4" descr="Abb. 8.2.4 5 Schiebendes Aufsetzen">
            <a:hlinkClick r:id="rId2"/>
            <a:extLst>
              <a:ext uri="{FF2B5EF4-FFF2-40B4-BE49-F238E27FC236}">
                <a16:creationId xmlns:a16="http://schemas.microsoft.com/office/drawing/2014/main" id="{F17390D3-2771-62F9-7D30-09BFA5E4218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4397"/>
          <a:stretch/>
        </p:blipFill>
        <p:spPr bwMode="auto">
          <a:xfrm>
            <a:off x="414029" y="826994"/>
            <a:ext cx="11319492" cy="5307386"/>
          </a:xfrm>
          <a:prstGeom prst="rect">
            <a:avLst/>
          </a:prstGeom>
          <a:noFill/>
          <a:ln>
            <a:noFill/>
          </a:ln>
        </p:spPr>
      </p:pic>
      <p:sp>
        <p:nvSpPr>
          <p:cNvPr id="6" name="Textfeld 5">
            <a:extLst>
              <a:ext uri="{FF2B5EF4-FFF2-40B4-BE49-F238E27FC236}">
                <a16:creationId xmlns:a16="http://schemas.microsoft.com/office/drawing/2014/main" id="{75FA376B-7B16-67E5-CFC6-5732CCD5A1F4}"/>
              </a:ext>
            </a:extLst>
          </p:cNvPr>
          <p:cNvSpPr txBox="1"/>
          <p:nvPr/>
        </p:nvSpPr>
        <p:spPr>
          <a:xfrm>
            <a:off x="3046662" y="2565127"/>
            <a:ext cx="2704715" cy="369332"/>
          </a:xfrm>
          <a:prstGeom prst="rect">
            <a:avLst/>
          </a:prstGeom>
          <a:noFill/>
        </p:spPr>
        <p:txBody>
          <a:bodyPr wrap="none" rtlCol="0">
            <a:spAutoFit/>
          </a:bodyPr>
          <a:lstStyle/>
          <a:p>
            <a:r>
              <a:rPr lang="de-DE" dirty="0"/>
              <a:t>Schwerpunkt vor Hauptrad</a:t>
            </a:r>
          </a:p>
        </p:txBody>
      </p:sp>
      <p:sp>
        <p:nvSpPr>
          <p:cNvPr id="7" name="Textfeld 6">
            <a:extLst>
              <a:ext uri="{FF2B5EF4-FFF2-40B4-BE49-F238E27FC236}">
                <a16:creationId xmlns:a16="http://schemas.microsoft.com/office/drawing/2014/main" id="{334E920A-E2B4-C2A0-E60D-DD83B3E323A0}"/>
              </a:ext>
            </a:extLst>
          </p:cNvPr>
          <p:cNvSpPr txBox="1"/>
          <p:nvPr/>
        </p:nvSpPr>
        <p:spPr>
          <a:xfrm>
            <a:off x="8785126" y="2934459"/>
            <a:ext cx="2965107" cy="369332"/>
          </a:xfrm>
          <a:prstGeom prst="rect">
            <a:avLst/>
          </a:prstGeom>
          <a:noFill/>
        </p:spPr>
        <p:txBody>
          <a:bodyPr wrap="none" rtlCol="0">
            <a:spAutoFit/>
          </a:bodyPr>
          <a:lstStyle/>
          <a:p>
            <a:r>
              <a:rPr lang="de-DE" dirty="0"/>
              <a:t>Schwerpunkt hinter Hauptrad</a:t>
            </a:r>
          </a:p>
        </p:txBody>
      </p:sp>
      <p:sp>
        <p:nvSpPr>
          <p:cNvPr id="8" name="Textfeld 7">
            <a:extLst>
              <a:ext uri="{FF2B5EF4-FFF2-40B4-BE49-F238E27FC236}">
                <a16:creationId xmlns:a16="http://schemas.microsoft.com/office/drawing/2014/main" id="{D07C5DA4-F707-A60A-E545-2C3DFF2EA216}"/>
              </a:ext>
            </a:extLst>
          </p:cNvPr>
          <p:cNvSpPr txBox="1"/>
          <p:nvPr/>
        </p:nvSpPr>
        <p:spPr>
          <a:xfrm>
            <a:off x="140138" y="5939058"/>
            <a:ext cx="11867273" cy="523220"/>
          </a:xfrm>
          <a:prstGeom prst="rect">
            <a:avLst/>
          </a:prstGeom>
          <a:noFill/>
        </p:spPr>
        <p:txBody>
          <a:bodyPr wrap="square">
            <a:spAutoFit/>
          </a:bodyPr>
          <a:lstStyle/>
          <a:p>
            <a:r>
              <a:rPr lang="de-DE" sz="1400" b="0" i="0" dirty="0">
                <a:solidFill>
                  <a:srgbClr val="22262A"/>
                </a:solidFill>
                <a:effectLst/>
                <a:latin typeface="arial" panose="020B0604020202020204" pitchFamily="34" charset="0"/>
              </a:rPr>
              <a:t>Allgemein wirst du es einfacher haben geradeaus zu rollen, mit einem Flugzeug dessen Schwerpunkt vor dem Hauptrad liegt. </a:t>
            </a:r>
          </a:p>
          <a:p>
            <a:r>
              <a:rPr lang="de-DE" sz="1400" b="0" i="0" dirty="0">
                <a:solidFill>
                  <a:srgbClr val="22262A"/>
                </a:solidFill>
                <a:effectLst/>
                <a:latin typeface="arial" panose="020B0604020202020204" pitchFamily="34" charset="0"/>
              </a:rPr>
              <a:t>Was ein Fahrwerk sonst noch alles aushalten muss, kannst du dir in diesem Video mal ansehen. </a:t>
            </a:r>
            <a:r>
              <a:rPr lang="de-DE" sz="1400" b="0" i="0" u="sng" dirty="0" err="1">
                <a:solidFill>
                  <a:srgbClr val="22262A"/>
                </a:solidFill>
                <a:effectLst/>
                <a:latin typeface="arial" panose="020B0604020202020204" pitchFamily="34" charset="0"/>
                <a:hlinkClick r:id="rId4"/>
              </a:rPr>
              <a:t>Glider</a:t>
            </a:r>
            <a:r>
              <a:rPr lang="de-DE" sz="1400" b="0" i="0" u="sng" dirty="0">
                <a:solidFill>
                  <a:srgbClr val="22262A"/>
                </a:solidFill>
                <a:effectLst/>
                <a:latin typeface="arial" panose="020B0604020202020204" pitchFamily="34" charset="0"/>
                <a:hlinkClick r:id="rId4"/>
              </a:rPr>
              <a:t> crash </a:t>
            </a:r>
            <a:r>
              <a:rPr lang="de-DE" sz="1400" b="0" i="0" u="sng" dirty="0" err="1">
                <a:solidFill>
                  <a:srgbClr val="22262A"/>
                </a:solidFill>
                <a:effectLst/>
                <a:latin typeface="arial" panose="020B0604020202020204" pitchFamily="34" charset="0"/>
                <a:hlinkClick r:id="rId4"/>
              </a:rPr>
              <a:t>land</a:t>
            </a:r>
            <a:r>
              <a:rPr lang="de-DE" sz="1400" b="0" i="0" u="sng" dirty="0">
                <a:solidFill>
                  <a:srgbClr val="22262A"/>
                </a:solidFill>
                <a:effectLst/>
                <a:latin typeface="arial" panose="020B0604020202020204" pitchFamily="34" charset="0"/>
                <a:hlinkClick r:id="rId4"/>
              </a:rPr>
              <a:t> - YouTube</a:t>
            </a:r>
            <a:endParaRPr lang="de-DE" sz="1400" dirty="0"/>
          </a:p>
        </p:txBody>
      </p:sp>
    </p:spTree>
    <p:extLst>
      <p:ext uri="{BB962C8B-B14F-4D97-AF65-F5344CB8AC3E}">
        <p14:creationId xmlns:p14="http://schemas.microsoft.com/office/powerpoint/2010/main" val="3142819978"/>
      </p:ext>
    </p:extLst>
  </p:cSld>
  <p:clrMapOvr>
    <a:masterClrMapping/>
  </p:clrMapOvr>
</p:sld>
</file>

<file path=ppt/theme/theme1.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623</Words>
  <Application>Microsoft Office PowerPoint</Application>
  <PresentationFormat>Breitbild</PresentationFormat>
  <Paragraphs>134</Paragraphs>
  <Slides>23</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Arial</vt:lpstr>
      <vt:lpstr>Arial Rounded MT Bold</vt:lpstr>
      <vt:lpstr>Calibri</vt:lpstr>
      <vt:lpstr>Calibri Light</vt:lpstr>
      <vt:lpstr>1_Office</vt:lpstr>
      <vt:lpstr>8.3. Fahrwerk, Räder, Reifen und Bremsen </vt:lpstr>
      <vt:lpstr>Inhalt</vt:lpstr>
      <vt:lpstr>Inhalt</vt:lpstr>
      <vt:lpstr>Fahrwerk</vt:lpstr>
      <vt:lpstr>Kufe und ungefedertes Rad (Ka13)</vt:lpstr>
      <vt:lpstr>Fahrwerk eines modernen Kunststoff-Segelflugzeuges</vt:lpstr>
      <vt:lpstr>Einziehbares Hauptrad</vt:lpstr>
      <vt:lpstr>Einzieh-Fahrwerk mit Verknieung</vt:lpstr>
      <vt:lpstr>Schiebendes Aufsetzen</vt:lpstr>
      <vt:lpstr>Inhalt</vt:lpstr>
      <vt:lpstr>Bugradsteuerung</vt:lpstr>
      <vt:lpstr>Heckradsteuerung</vt:lpstr>
      <vt:lpstr>Heckradanlenkung</vt:lpstr>
      <vt:lpstr>Inhalt</vt:lpstr>
      <vt:lpstr>Aufbau der Trommelbremse</vt:lpstr>
      <vt:lpstr>Trommelbremse und Scheibenbremse</vt:lpstr>
      <vt:lpstr>PowerPoint-Präsentation</vt:lpstr>
      <vt:lpstr>Hydraulische Bremse</vt:lpstr>
      <vt:lpstr>Inhalt</vt:lpstr>
      <vt:lpstr>Rutschmarke</vt:lpstr>
      <vt:lpstr>Spornkullerausführungen</vt:lpstr>
      <vt:lpstr>Flächenrad für den Autotransport</vt:lpstr>
      <vt:lpstr>Räder, die nicht mitfliegen dürfen bleiben am Boden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Robin Tannenberg</dc:creator>
  <cp:lastModifiedBy>Robin Tannenberg</cp:lastModifiedBy>
  <cp:revision>1</cp:revision>
  <dcterms:created xsi:type="dcterms:W3CDTF">2021-10-14T16:59:56Z</dcterms:created>
  <dcterms:modified xsi:type="dcterms:W3CDTF">2024-01-14T22:40:28Z</dcterms:modified>
</cp:coreProperties>
</file>