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8" r:id="rId4"/>
    <p:sldId id="511" r:id="rId5"/>
    <p:sldId id="257" r:id="rId6"/>
    <p:sldId id="258" r:id="rId7"/>
    <p:sldId id="259" r:id="rId8"/>
    <p:sldId id="268" r:id="rId9"/>
    <p:sldId id="270" r:id="rId10"/>
    <p:sldId id="271" r:id="rId11"/>
    <p:sldId id="272" r:id="rId12"/>
    <p:sldId id="273" r:id="rId13"/>
    <p:sldId id="280" r:id="rId14"/>
    <p:sldId id="457" r:id="rId15"/>
    <p:sldId id="456" r:id="rId16"/>
    <p:sldId id="279" r:id="rId17"/>
    <p:sldId id="274" r:id="rId18"/>
    <p:sldId id="269" r:id="rId19"/>
    <p:sldId id="512" r:id="rId20"/>
    <p:sldId id="513" r:id="rId21"/>
    <p:sldId id="514" r:id="rId22"/>
    <p:sldId id="515" r:id="rId23"/>
    <p:sldId id="516"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4CAEC-EFD6-4E7F-ADF8-A7DC5D81F2B6}" v="21" dt="2024-01-14T22:10:58.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32" y="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Tannenberg" userId="989a39b0e01aaf02" providerId="LiveId" clId="{FAF1BBA6-D14E-4246-9EED-A2D8EBDD7377}"/>
    <pc:docChg chg="addSld modSld modMainMaster">
      <pc:chgData name="Robin Tannenberg" userId="989a39b0e01aaf02" providerId="LiveId" clId="{FAF1BBA6-D14E-4246-9EED-A2D8EBDD7377}" dt="2021-10-14T17:05:24.142" v="60" actId="6549"/>
      <pc:docMkLst>
        <pc:docMk/>
      </pc:docMkLst>
      <pc:sldChg chg="modSp new mod">
        <pc:chgData name="Robin Tannenberg" userId="989a39b0e01aaf02" providerId="LiveId" clId="{FAF1BBA6-D14E-4246-9EED-A2D8EBDD7377}" dt="2021-10-14T17:05:24.142" v="60" actId="6549"/>
        <pc:sldMkLst>
          <pc:docMk/>
          <pc:sldMk cId="333879996" sldId="256"/>
        </pc:sldMkLst>
        <pc:spChg chg="mod">
          <ac:chgData name="Robin Tannenberg" userId="989a39b0e01aaf02" providerId="LiveId" clId="{FAF1BBA6-D14E-4246-9EED-A2D8EBDD7377}" dt="2021-10-14T17:05:24.142" v="60" actId="6549"/>
          <ac:spMkLst>
            <pc:docMk/>
            <pc:sldMk cId="333879996" sldId="256"/>
            <ac:spMk id="2" creationId="{7DAAE7D6-54AD-4F46-8FCD-0D65389AEFFC}"/>
          </ac:spMkLst>
        </pc:spChg>
      </pc:sldChg>
      <pc:sldChg chg="new">
        <pc:chgData name="Robin Tannenberg" userId="989a39b0e01aaf02" providerId="LiveId" clId="{FAF1BBA6-D14E-4246-9EED-A2D8EBDD7377}" dt="2021-10-14T17:00:04.851" v="4" actId="680"/>
        <pc:sldMkLst>
          <pc:docMk/>
          <pc:sldMk cId="1473612254" sldId="257"/>
        </pc:sldMkLst>
      </pc:sldChg>
      <pc:sldMasterChg chg="modSp mod modSldLayout">
        <pc:chgData name="Robin Tannenberg" userId="989a39b0e01aaf02" providerId="LiveId" clId="{FAF1BBA6-D14E-4246-9EED-A2D8EBDD7377}" dt="2021-10-14T17:05:06.339" v="59" actId="14100"/>
        <pc:sldMasterMkLst>
          <pc:docMk/>
          <pc:sldMasterMk cId="2322215065" sldId="2147483648"/>
        </pc:sldMasterMkLst>
        <pc:spChg chg="mod">
          <ac:chgData name="Robin Tannenberg" userId="989a39b0e01aaf02" providerId="LiveId" clId="{FAF1BBA6-D14E-4246-9EED-A2D8EBDD7377}" dt="2021-10-14T17:02:38.847" v="24" actId="20577"/>
          <ac:spMkLst>
            <pc:docMk/>
            <pc:sldMasterMk cId="2322215065" sldId="2147483648"/>
            <ac:spMk id="2" creationId="{C87706F6-3142-4974-A3F1-C5F0DB17D28D}"/>
          </ac:spMkLst>
        </pc:spChg>
        <pc:spChg chg="mod">
          <ac:chgData name="Robin Tannenberg" userId="989a39b0e01aaf02" providerId="LiveId" clId="{FAF1BBA6-D14E-4246-9EED-A2D8EBDD7377}" dt="2021-10-14T17:02:10.713" v="22" actId="404"/>
          <ac:spMkLst>
            <pc:docMk/>
            <pc:sldMasterMk cId="2322215065" sldId="2147483648"/>
            <ac:spMk id="3" creationId="{5F2FE77C-0D10-4432-8BF5-2B3CF651A97D}"/>
          </ac:spMkLst>
        </pc:spChg>
        <pc:sldLayoutChg chg="modSp mod">
          <pc:chgData name="Robin Tannenberg" userId="989a39b0e01aaf02" providerId="LiveId" clId="{FAF1BBA6-D14E-4246-9EED-A2D8EBDD7377}" dt="2021-10-14T17:02:57.117" v="25" actId="14100"/>
          <pc:sldLayoutMkLst>
            <pc:docMk/>
            <pc:sldMasterMk cId="2322215065" sldId="2147483648"/>
            <pc:sldLayoutMk cId="48058653" sldId="2147483652"/>
          </pc:sldLayoutMkLst>
          <pc:spChg chg="mod">
            <ac:chgData name="Robin Tannenberg" userId="989a39b0e01aaf02" providerId="LiveId" clId="{FAF1BBA6-D14E-4246-9EED-A2D8EBDD7377}" dt="2021-10-14T17:02:57.117" v="25" actId="14100"/>
            <ac:spMkLst>
              <pc:docMk/>
              <pc:sldMasterMk cId="2322215065" sldId="2147483648"/>
              <pc:sldLayoutMk cId="48058653" sldId="2147483652"/>
              <ac:spMk id="3" creationId="{50A971D5-56F4-4BA3-9C8A-0AA7FC06AE51}"/>
            </ac:spMkLst>
          </pc:spChg>
          <pc:spChg chg="mod">
            <ac:chgData name="Robin Tannenberg" userId="989a39b0e01aaf02" providerId="LiveId" clId="{FAF1BBA6-D14E-4246-9EED-A2D8EBDD7377}" dt="2021-10-14T17:02:57.117" v="25" actId="14100"/>
            <ac:spMkLst>
              <pc:docMk/>
              <pc:sldMasterMk cId="2322215065" sldId="2147483648"/>
              <pc:sldLayoutMk cId="48058653" sldId="2147483652"/>
              <ac:spMk id="4" creationId="{7AE3833C-5BF3-4002-82BB-96E0620FCEC8}"/>
            </ac:spMkLst>
          </pc:spChg>
        </pc:sldLayoutChg>
        <pc:sldLayoutChg chg="modSp mod">
          <pc:chgData name="Robin Tannenberg" userId="989a39b0e01aaf02" providerId="LiveId" clId="{FAF1BBA6-D14E-4246-9EED-A2D8EBDD7377}" dt="2021-10-14T17:03:59.677" v="40" actId="14100"/>
          <pc:sldLayoutMkLst>
            <pc:docMk/>
            <pc:sldMasterMk cId="2322215065" sldId="2147483648"/>
            <pc:sldLayoutMk cId="1097723983" sldId="2147483653"/>
          </pc:sldLayoutMkLst>
          <pc:spChg chg="mod">
            <ac:chgData name="Robin Tannenberg" userId="989a39b0e01aaf02" providerId="LiveId" clId="{FAF1BBA6-D14E-4246-9EED-A2D8EBDD7377}" dt="2021-10-14T17:03:54.268" v="39" actId="20577"/>
            <ac:spMkLst>
              <pc:docMk/>
              <pc:sldMasterMk cId="2322215065" sldId="2147483648"/>
              <pc:sldLayoutMk cId="1097723983" sldId="2147483653"/>
              <ac:spMk id="2" creationId="{4CB41C59-9516-484E-A44E-F48121668D6D}"/>
            </ac:spMkLst>
          </pc:spChg>
          <pc:spChg chg="mod">
            <ac:chgData name="Robin Tannenberg" userId="989a39b0e01aaf02" providerId="LiveId" clId="{FAF1BBA6-D14E-4246-9EED-A2D8EBDD7377}" dt="2021-10-14T17:03:49.187" v="37" actId="403"/>
            <ac:spMkLst>
              <pc:docMk/>
              <pc:sldMasterMk cId="2322215065" sldId="2147483648"/>
              <pc:sldLayoutMk cId="1097723983" sldId="2147483653"/>
              <ac:spMk id="3" creationId="{E6A45976-04A9-4BEF-8C44-C18192BDC5CE}"/>
            </ac:spMkLst>
          </pc:spChg>
          <pc:spChg chg="mod">
            <ac:chgData name="Robin Tannenberg" userId="989a39b0e01aaf02" providerId="LiveId" clId="{FAF1BBA6-D14E-4246-9EED-A2D8EBDD7377}" dt="2021-10-14T17:03:59.677" v="40" actId="14100"/>
            <ac:spMkLst>
              <pc:docMk/>
              <pc:sldMasterMk cId="2322215065" sldId="2147483648"/>
              <pc:sldLayoutMk cId="1097723983" sldId="2147483653"/>
              <ac:spMk id="4" creationId="{846D6CC0-F994-4A98-86E2-81A5BA6CA094}"/>
            </ac:spMkLst>
          </pc:spChg>
          <pc:spChg chg="mod">
            <ac:chgData name="Robin Tannenberg" userId="989a39b0e01aaf02" providerId="LiveId" clId="{FAF1BBA6-D14E-4246-9EED-A2D8EBDD7377}" dt="2021-10-14T17:03:49.187" v="37" actId="403"/>
            <ac:spMkLst>
              <pc:docMk/>
              <pc:sldMasterMk cId="2322215065" sldId="2147483648"/>
              <pc:sldLayoutMk cId="1097723983" sldId="2147483653"/>
              <ac:spMk id="5" creationId="{BB0A673C-6D90-4360-86C4-84F3B10ADD15}"/>
            </ac:spMkLst>
          </pc:spChg>
          <pc:spChg chg="mod">
            <ac:chgData name="Robin Tannenberg" userId="989a39b0e01aaf02" providerId="LiveId" clId="{FAF1BBA6-D14E-4246-9EED-A2D8EBDD7377}" dt="2021-10-14T17:03:59.677" v="40" actId="14100"/>
            <ac:spMkLst>
              <pc:docMk/>
              <pc:sldMasterMk cId="2322215065" sldId="2147483648"/>
              <pc:sldLayoutMk cId="1097723983" sldId="2147483653"/>
              <ac:spMk id="6" creationId="{EB946A9C-6D32-44D3-A294-9CAE7AFA6EC3}"/>
            </ac:spMkLst>
          </pc:spChg>
        </pc:sldLayoutChg>
        <pc:sldLayoutChg chg="modSp mod">
          <pc:chgData name="Robin Tannenberg" userId="989a39b0e01aaf02" providerId="LiveId" clId="{FAF1BBA6-D14E-4246-9EED-A2D8EBDD7377}" dt="2021-10-14T17:04:15.277" v="44" actId="404"/>
          <pc:sldLayoutMkLst>
            <pc:docMk/>
            <pc:sldMasterMk cId="2322215065" sldId="2147483648"/>
            <pc:sldLayoutMk cId="1639017745" sldId="2147483656"/>
          </pc:sldLayoutMkLst>
          <pc:spChg chg="mod">
            <ac:chgData name="Robin Tannenberg" userId="989a39b0e01aaf02" providerId="LiveId" clId="{FAF1BBA6-D14E-4246-9EED-A2D8EBDD7377}" dt="2021-10-14T17:04:15.277" v="44" actId="404"/>
            <ac:spMkLst>
              <pc:docMk/>
              <pc:sldMasterMk cId="2322215065" sldId="2147483648"/>
              <pc:sldLayoutMk cId="1639017745" sldId="2147483656"/>
              <ac:spMk id="3" creationId="{63A193F9-65AB-4876-A1D2-F77381CE5553}"/>
            </ac:spMkLst>
          </pc:spChg>
        </pc:sldLayoutChg>
        <pc:sldLayoutChg chg="modSp mod">
          <pc:chgData name="Robin Tannenberg" userId="989a39b0e01aaf02" providerId="LiveId" clId="{FAF1BBA6-D14E-4246-9EED-A2D8EBDD7377}" dt="2021-10-14T17:04:31.253" v="45" actId="14100"/>
          <pc:sldLayoutMkLst>
            <pc:docMk/>
            <pc:sldMasterMk cId="2322215065" sldId="2147483648"/>
            <pc:sldLayoutMk cId="873313134" sldId="2147483657"/>
          </pc:sldLayoutMkLst>
          <pc:spChg chg="mod">
            <ac:chgData name="Robin Tannenberg" userId="989a39b0e01aaf02" providerId="LiveId" clId="{FAF1BBA6-D14E-4246-9EED-A2D8EBDD7377}" dt="2021-10-14T17:04:31.253" v="45" actId="14100"/>
            <ac:spMkLst>
              <pc:docMk/>
              <pc:sldMasterMk cId="2322215065" sldId="2147483648"/>
              <pc:sldLayoutMk cId="873313134" sldId="2147483657"/>
              <ac:spMk id="3" creationId="{F76EF6A3-5ABC-4046-A730-1775017B2A33}"/>
            </ac:spMkLst>
          </pc:spChg>
        </pc:sldLayoutChg>
        <pc:sldLayoutChg chg="modSp mod">
          <pc:chgData name="Robin Tannenberg" userId="989a39b0e01aaf02" providerId="LiveId" clId="{FAF1BBA6-D14E-4246-9EED-A2D8EBDD7377}" dt="2021-10-14T17:05:06.339" v="59" actId="14100"/>
          <pc:sldLayoutMkLst>
            <pc:docMk/>
            <pc:sldMasterMk cId="2322215065" sldId="2147483648"/>
            <pc:sldLayoutMk cId="469513598" sldId="2147483659"/>
          </pc:sldLayoutMkLst>
          <pc:spChg chg="mod">
            <ac:chgData name="Robin Tannenberg" userId="989a39b0e01aaf02" providerId="LiveId" clId="{FAF1BBA6-D14E-4246-9EED-A2D8EBDD7377}" dt="2021-10-14T17:05:01.592" v="58" actId="20577"/>
            <ac:spMkLst>
              <pc:docMk/>
              <pc:sldMasterMk cId="2322215065" sldId="2147483648"/>
              <pc:sldLayoutMk cId="469513598" sldId="2147483659"/>
              <ac:spMk id="2" creationId="{75FDEBA9-4907-4C10-BE4E-36449F9265B8}"/>
            </ac:spMkLst>
          </pc:spChg>
          <pc:spChg chg="mod">
            <ac:chgData name="Robin Tannenberg" userId="989a39b0e01aaf02" providerId="LiveId" clId="{FAF1BBA6-D14E-4246-9EED-A2D8EBDD7377}" dt="2021-10-14T17:05:06.339" v="59" actId="14100"/>
            <ac:spMkLst>
              <pc:docMk/>
              <pc:sldMasterMk cId="2322215065" sldId="2147483648"/>
              <pc:sldLayoutMk cId="469513598" sldId="2147483659"/>
              <ac:spMk id="3" creationId="{17D3BE1B-CA53-4F89-BA5E-562ABE62B1B6}"/>
            </ac:spMkLst>
          </pc:spChg>
        </pc:sldLayoutChg>
      </pc:sldMasterChg>
    </pc:docChg>
  </pc:docChgLst>
  <pc:docChgLst>
    <pc:chgData name="Robin Tannenberg" userId="989a39b0e01aaf02" providerId="LiveId" clId="{38A3938A-6F15-431E-AD30-7D9B2C07CB0E}"/>
    <pc:docChg chg="undo custSel addSld delSld modSld">
      <pc:chgData name="Robin Tannenberg" userId="989a39b0e01aaf02" providerId="LiveId" clId="{38A3938A-6F15-431E-AD30-7D9B2C07CB0E}" dt="2021-10-30T19:35:01.425" v="451" actId="20577"/>
      <pc:docMkLst>
        <pc:docMk/>
      </pc:docMkLst>
      <pc:sldChg chg="modSp mod">
        <pc:chgData name="Robin Tannenberg" userId="989a39b0e01aaf02" providerId="LiveId" clId="{38A3938A-6F15-431E-AD30-7D9B2C07CB0E}" dt="2021-10-18T19:59:05.435" v="0"/>
        <pc:sldMkLst>
          <pc:docMk/>
          <pc:sldMk cId="333879996" sldId="256"/>
        </pc:sldMkLst>
        <pc:spChg chg="mod">
          <ac:chgData name="Robin Tannenberg" userId="989a39b0e01aaf02" providerId="LiveId" clId="{38A3938A-6F15-431E-AD30-7D9B2C07CB0E}" dt="2021-10-18T19:59:05.435" v="0"/>
          <ac:spMkLst>
            <pc:docMk/>
            <pc:sldMk cId="333879996" sldId="256"/>
            <ac:spMk id="2" creationId="{7DAAE7D6-54AD-4F46-8FCD-0D65389AEFFC}"/>
          </ac:spMkLst>
        </pc:spChg>
      </pc:sldChg>
      <pc:sldChg chg="addSp modSp mod">
        <pc:chgData name="Robin Tannenberg" userId="989a39b0e01aaf02" providerId="LiveId" clId="{38A3938A-6F15-431E-AD30-7D9B2C07CB0E}" dt="2021-10-18T20:04:06.084" v="36" actId="20577"/>
        <pc:sldMkLst>
          <pc:docMk/>
          <pc:sldMk cId="1473612254" sldId="257"/>
        </pc:sldMkLst>
        <pc:spChg chg="mod">
          <ac:chgData name="Robin Tannenberg" userId="989a39b0e01aaf02" providerId="LiveId" clId="{38A3938A-6F15-431E-AD30-7D9B2C07CB0E}" dt="2021-10-18T20:04:06.084" v="36" actId="20577"/>
          <ac:spMkLst>
            <pc:docMk/>
            <pc:sldMk cId="1473612254" sldId="257"/>
            <ac:spMk id="2" creationId="{29F95242-023D-43EA-ACFB-72546055FBFA}"/>
          </ac:spMkLst>
        </pc:spChg>
        <pc:spChg chg="add mod">
          <ac:chgData name="Robin Tannenberg" userId="989a39b0e01aaf02" providerId="LiveId" clId="{38A3938A-6F15-431E-AD30-7D9B2C07CB0E}" dt="2021-10-18T20:01:32.714" v="3" actId="14100"/>
          <ac:spMkLst>
            <pc:docMk/>
            <pc:sldMk cId="1473612254" sldId="257"/>
            <ac:spMk id="4" creationId="{A07B5289-1AF4-4E44-B48C-1F96B2C031D1}"/>
          </ac:spMkLst>
        </pc:spChg>
        <pc:spChg chg="add mod">
          <ac:chgData name="Robin Tannenberg" userId="989a39b0e01aaf02" providerId="LiveId" clId="{38A3938A-6F15-431E-AD30-7D9B2C07CB0E}" dt="2021-10-18T20:02:34.994" v="26" actId="1036"/>
          <ac:spMkLst>
            <pc:docMk/>
            <pc:sldMk cId="1473612254" sldId="257"/>
            <ac:spMk id="8" creationId="{C0E8D824-52F3-4ED9-9969-22E77F7A254A}"/>
          </ac:spMkLst>
        </pc:spChg>
        <pc:spChg chg="mod">
          <ac:chgData name="Robin Tannenberg" userId="989a39b0e01aaf02" providerId="LiveId" clId="{38A3938A-6F15-431E-AD30-7D9B2C07CB0E}" dt="2021-10-18T20:01:19.310" v="1"/>
          <ac:spMkLst>
            <pc:docMk/>
            <pc:sldMk cId="1473612254" sldId="257"/>
            <ac:spMk id="10" creationId="{1F7BA4D8-EF35-495A-A0DD-4B158AC13E11}"/>
          </ac:spMkLst>
        </pc:spChg>
        <pc:spChg chg="mod">
          <ac:chgData name="Robin Tannenberg" userId="989a39b0e01aaf02" providerId="LiveId" clId="{38A3938A-6F15-431E-AD30-7D9B2C07CB0E}" dt="2021-10-18T20:01:19.310" v="1"/>
          <ac:spMkLst>
            <pc:docMk/>
            <pc:sldMk cId="1473612254" sldId="257"/>
            <ac:spMk id="11" creationId="{8CCC6C82-99DE-40A4-9E4D-C05441E66F19}"/>
          </ac:spMkLst>
        </pc:spChg>
        <pc:spChg chg="mod">
          <ac:chgData name="Robin Tannenberg" userId="989a39b0e01aaf02" providerId="LiveId" clId="{38A3938A-6F15-431E-AD30-7D9B2C07CB0E}" dt="2021-10-18T20:01:19.310" v="1"/>
          <ac:spMkLst>
            <pc:docMk/>
            <pc:sldMk cId="1473612254" sldId="257"/>
            <ac:spMk id="12" creationId="{28312877-16AC-4BB1-AF06-406B06DC9812}"/>
          </ac:spMkLst>
        </pc:spChg>
        <pc:spChg chg="add mod">
          <ac:chgData name="Robin Tannenberg" userId="989a39b0e01aaf02" providerId="LiveId" clId="{38A3938A-6F15-431E-AD30-7D9B2C07CB0E}" dt="2021-10-18T20:02:34.994" v="26" actId="1036"/>
          <ac:spMkLst>
            <pc:docMk/>
            <pc:sldMk cId="1473612254" sldId="257"/>
            <ac:spMk id="13" creationId="{08850C75-F1D6-4F43-9D0D-868F25E04032}"/>
          </ac:spMkLst>
        </pc:spChg>
        <pc:spChg chg="add mod">
          <ac:chgData name="Robin Tannenberg" userId="989a39b0e01aaf02" providerId="LiveId" clId="{38A3938A-6F15-431E-AD30-7D9B2C07CB0E}" dt="2021-10-18T20:02:34.994" v="26" actId="1036"/>
          <ac:spMkLst>
            <pc:docMk/>
            <pc:sldMk cId="1473612254" sldId="257"/>
            <ac:spMk id="14" creationId="{F6E06114-AE51-4FC9-8DA2-48A3B3995F36}"/>
          </ac:spMkLst>
        </pc:spChg>
        <pc:spChg chg="add mod">
          <ac:chgData name="Robin Tannenberg" userId="989a39b0e01aaf02" providerId="LiveId" clId="{38A3938A-6F15-431E-AD30-7D9B2C07CB0E}" dt="2021-10-18T20:02:34.994" v="26" actId="1036"/>
          <ac:spMkLst>
            <pc:docMk/>
            <pc:sldMk cId="1473612254" sldId="257"/>
            <ac:spMk id="17" creationId="{D4DBC363-8103-4343-91FE-4FA88F2F3439}"/>
          </ac:spMkLst>
        </pc:spChg>
        <pc:spChg chg="add mod">
          <ac:chgData name="Robin Tannenberg" userId="989a39b0e01aaf02" providerId="LiveId" clId="{38A3938A-6F15-431E-AD30-7D9B2C07CB0E}" dt="2021-10-18T20:02:34.994" v="26" actId="1036"/>
          <ac:spMkLst>
            <pc:docMk/>
            <pc:sldMk cId="1473612254" sldId="257"/>
            <ac:spMk id="19" creationId="{07A7A8DC-71D1-46D0-83DB-3DC3E6578092}"/>
          </ac:spMkLst>
        </pc:spChg>
        <pc:spChg chg="add mod">
          <ac:chgData name="Robin Tannenberg" userId="989a39b0e01aaf02" providerId="LiveId" clId="{38A3938A-6F15-431E-AD30-7D9B2C07CB0E}" dt="2021-10-18T20:02:34.994" v="26" actId="1036"/>
          <ac:spMkLst>
            <pc:docMk/>
            <pc:sldMk cId="1473612254" sldId="257"/>
            <ac:spMk id="20" creationId="{A8683681-67D9-439F-9CC3-E92DB2F994E7}"/>
          </ac:spMkLst>
        </pc:spChg>
        <pc:spChg chg="add mod">
          <ac:chgData name="Robin Tannenberg" userId="989a39b0e01aaf02" providerId="LiveId" clId="{38A3938A-6F15-431E-AD30-7D9B2C07CB0E}" dt="2021-10-18T20:02:34.994" v="26" actId="1036"/>
          <ac:spMkLst>
            <pc:docMk/>
            <pc:sldMk cId="1473612254" sldId="257"/>
            <ac:spMk id="21" creationId="{9A832ED0-A9C6-4BC2-972A-3C489C33357F}"/>
          </ac:spMkLst>
        </pc:spChg>
        <pc:spChg chg="add mod">
          <ac:chgData name="Robin Tannenberg" userId="989a39b0e01aaf02" providerId="LiveId" clId="{38A3938A-6F15-431E-AD30-7D9B2C07CB0E}" dt="2021-10-18T20:02:34.994" v="26" actId="1036"/>
          <ac:spMkLst>
            <pc:docMk/>
            <pc:sldMk cId="1473612254" sldId="257"/>
            <ac:spMk id="22" creationId="{C0F195DE-F55B-4EF6-B965-204F85C02995}"/>
          </ac:spMkLst>
        </pc:spChg>
        <pc:spChg chg="add mod">
          <ac:chgData name="Robin Tannenberg" userId="989a39b0e01aaf02" providerId="LiveId" clId="{38A3938A-6F15-431E-AD30-7D9B2C07CB0E}" dt="2021-10-18T20:02:34.994" v="26" actId="1036"/>
          <ac:spMkLst>
            <pc:docMk/>
            <pc:sldMk cId="1473612254" sldId="257"/>
            <ac:spMk id="23" creationId="{70EAC416-6B94-4717-998E-2B74CFEF6AFE}"/>
          </ac:spMkLst>
        </pc:spChg>
        <pc:spChg chg="add mod">
          <ac:chgData name="Robin Tannenberg" userId="989a39b0e01aaf02" providerId="LiveId" clId="{38A3938A-6F15-431E-AD30-7D9B2C07CB0E}" dt="2021-10-18T20:02:34.994" v="26" actId="1036"/>
          <ac:spMkLst>
            <pc:docMk/>
            <pc:sldMk cId="1473612254" sldId="257"/>
            <ac:spMk id="24" creationId="{1249720C-3DE8-4F48-BA71-11E19AB81399}"/>
          </ac:spMkLst>
        </pc:spChg>
        <pc:grpChg chg="add mod">
          <ac:chgData name="Robin Tannenberg" userId="989a39b0e01aaf02" providerId="LiveId" clId="{38A3938A-6F15-431E-AD30-7D9B2C07CB0E}" dt="2021-10-18T20:02:34.994" v="26" actId="1036"/>
          <ac:grpSpMkLst>
            <pc:docMk/>
            <pc:sldMk cId="1473612254" sldId="257"/>
            <ac:grpSpMk id="9" creationId="{2A501829-B69F-4D24-8C33-7B3FABF9DB28}"/>
          </ac:grpSpMkLst>
        </pc:grpChg>
        <pc:graphicFrameChg chg="add mod">
          <ac:chgData name="Robin Tannenberg" userId="989a39b0e01aaf02" providerId="LiveId" clId="{38A3938A-6F15-431E-AD30-7D9B2C07CB0E}" dt="2021-10-18T20:02:34.994" v="26" actId="1036"/>
          <ac:graphicFrameMkLst>
            <pc:docMk/>
            <pc:sldMk cId="1473612254" sldId="257"/>
            <ac:graphicFrameMk id="5" creationId="{3F41C402-6FF5-466D-B99C-7FC4FC15D970}"/>
          </ac:graphicFrameMkLst>
        </pc:graphicFrameChg>
        <pc:cxnChg chg="add mod">
          <ac:chgData name="Robin Tannenberg" userId="989a39b0e01aaf02" providerId="LiveId" clId="{38A3938A-6F15-431E-AD30-7D9B2C07CB0E}" dt="2021-10-18T20:02:34.994" v="26" actId="1036"/>
          <ac:cxnSpMkLst>
            <pc:docMk/>
            <pc:sldMk cId="1473612254" sldId="257"/>
            <ac:cxnSpMk id="6" creationId="{51C161CD-DBB4-493A-86E9-D22AA338C5CB}"/>
          </ac:cxnSpMkLst>
        </pc:cxnChg>
        <pc:cxnChg chg="add mod">
          <ac:chgData name="Robin Tannenberg" userId="989a39b0e01aaf02" providerId="LiveId" clId="{38A3938A-6F15-431E-AD30-7D9B2C07CB0E}" dt="2021-10-18T20:02:34.994" v="26" actId="1036"/>
          <ac:cxnSpMkLst>
            <pc:docMk/>
            <pc:sldMk cId="1473612254" sldId="257"/>
            <ac:cxnSpMk id="7" creationId="{E8EA45DE-585A-4436-A2A6-66A26055AF79}"/>
          </ac:cxnSpMkLst>
        </pc:cxnChg>
        <pc:cxnChg chg="add mod">
          <ac:chgData name="Robin Tannenberg" userId="989a39b0e01aaf02" providerId="LiveId" clId="{38A3938A-6F15-431E-AD30-7D9B2C07CB0E}" dt="2021-10-18T20:02:34.994" v="26" actId="1036"/>
          <ac:cxnSpMkLst>
            <pc:docMk/>
            <pc:sldMk cId="1473612254" sldId="257"/>
            <ac:cxnSpMk id="15" creationId="{710FE606-CE2E-4AEF-ADEF-56F773EB5B8B}"/>
          </ac:cxnSpMkLst>
        </pc:cxnChg>
        <pc:cxnChg chg="add mod">
          <ac:chgData name="Robin Tannenberg" userId="989a39b0e01aaf02" providerId="LiveId" clId="{38A3938A-6F15-431E-AD30-7D9B2C07CB0E}" dt="2021-10-18T20:02:34.994" v="26" actId="1036"/>
          <ac:cxnSpMkLst>
            <pc:docMk/>
            <pc:sldMk cId="1473612254" sldId="257"/>
            <ac:cxnSpMk id="16" creationId="{C18DF0F6-BB79-4723-9B52-561394357C4C}"/>
          </ac:cxnSpMkLst>
        </pc:cxnChg>
        <pc:cxnChg chg="add mod">
          <ac:chgData name="Robin Tannenberg" userId="989a39b0e01aaf02" providerId="LiveId" clId="{38A3938A-6F15-431E-AD30-7D9B2C07CB0E}" dt="2021-10-18T20:02:34.994" v="26" actId="1036"/>
          <ac:cxnSpMkLst>
            <pc:docMk/>
            <pc:sldMk cId="1473612254" sldId="257"/>
            <ac:cxnSpMk id="18" creationId="{F6F22F94-3DCA-4A03-9568-605DEC3A0FEA}"/>
          </ac:cxnSpMkLst>
        </pc:cxnChg>
        <pc:cxnChg chg="add mod">
          <ac:chgData name="Robin Tannenberg" userId="989a39b0e01aaf02" providerId="LiveId" clId="{38A3938A-6F15-431E-AD30-7D9B2C07CB0E}" dt="2021-10-18T20:02:34.994" v="26" actId="1036"/>
          <ac:cxnSpMkLst>
            <pc:docMk/>
            <pc:sldMk cId="1473612254" sldId="257"/>
            <ac:cxnSpMk id="25" creationId="{4703BBDC-F092-49CF-8B56-70A5559AAB99}"/>
          </ac:cxnSpMkLst>
        </pc:cxnChg>
        <pc:cxnChg chg="add mod">
          <ac:chgData name="Robin Tannenberg" userId="989a39b0e01aaf02" providerId="LiveId" clId="{38A3938A-6F15-431E-AD30-7D9B2C07CB0E}" dt="2021-10-18T20:02:34.994" v="26" actId="1036"/>
          <ac:cxnSpMkLst>
            <pc:docMk/>
            <pc:sldMk cId="1473612254" sldId="257"/>
            <ac:cxnSpMk id="26" creationId="{4ADFE90C-44DB-4859-9E37-5A331195A1DF}"/>
          </ac:cxnSpMkLst>
        </pc:cxnChg>
      </pc:sldChg>
      <pc:sldChg chg="addSp modSp new mod">
        <pc:chgData name="Robin Tannenberg" userId="989a39b0e01aaf02" providerId="LiveId" clId="{38A3938A-6F15-431E-AD30-7D9B2C07CB0E}" dt="2021-10-18T20:03:44.976" v="30" actId="108"/>
        <pc:sldMkLst>
          <pc:docMk/>
          <pc:sldMk cId="825486640" sldId="258"/>
        </pc:sldMkLst>
        <pc:spChg chg="mod">
          <ac:chgData name="Robin Tannenberg" userId="989a39b0e01aaf02" providerId="LiveId" clId="{38A3938A-6F15-431E-AD30-7D9B2C07CB0E}" dt="2021-10-18T20:03:44.976" v="30" actId="108"/>
          <ac:spMkLst>
            <pc:docMk/>
            <pc:sldMk cId="825486640" sldId="258"/>
            <ac:spMk id="2" creationId="{50AFC2AE-0D92-4047-A4BC-5C4EAD110477}"/>
          </ac:spMkLst>
        </pc:spChg>
        <pc:spChg chg="add mod">
          <ac:chgData name="Robin Tannenberg" userId="989a39b0e01aaf02" providerId="LiveId" clId="{38A3938A-6F15-431E-AD30-7D9B2C07CB0E}" dt="2021-10-18T20:02:08.392" v="8" actId="14100"/>
          <ac:spMkLst>
            <pc:docMk/>
            <pc:sldMk cId="825486640" sldId="258"/>
            <ac:spMk id="4" creationId="{256A11A0-D6EA-4938-BDCF-9EF6FE4D8D42}"/>
          </ac:spMkLst>
        </pc:spChg>
        <pc:spChg chg="add mod">
          <ac:chgData name="Robin Tannenberg" userId="989a39b0e01aaf02" providerId="LiveId" clId="{38A3938A-6F15-431E-AD30-7D9B2C07CB0E}" dt="2021-10-18T20:01:57.447" v="6"/>
          <ac:spMkLst>
            <pc:docMk/>
            <pc:sldMk cId="825486640" sldId="258"/>
            <ac:spMk id="9" creationId="{EA660F6B-5CB5-476F-85D7-D99C20357F20}"/>
          </ac:spMkLst>
        </pc:spChg>
        <pc:spChg chg="mod">
          <ac:chgData name="Robin Tannenberg" userId="989a39b0e01aaf02" providerId="LiveId" clId="{38A3938A-6F15-431E-AD30-7D9B2C07CB0E}" dt="2021-10-18T20:01:57.447" v="6"/>
          <ac:spMkLst>
            <pc:docMk/>
            <pc:sldMk cId="825486640" sldId="258"/>
            <ac:spMk id="11" creationId="{EA63EC77-3CC2-4E52-B014-583329B67EBD}"/>
          </ac:spMkLst>
        </pc:spChg>
        <pc:spChg chg="mod">
          <ac:chgData name="Robin Tannenberg" userId="989a39b0e01aaf02" providerId="LiveId" clId="{38A3938A-6F15-431E-AD30-7D9B2C07CB0E}" dt="2021-10-18T20:01:57.447" v="6"/>
          <ac:spMkLst>
            <pc:docMk/>
            <pc:sldMk cId="825486640" sldId="258"/>
            <ac:spMk id="12" creationId="{380C4699-4021-4327-A018-601A9DA63395}"/>
          </ac:spMkLst>
        </pc:spChg>
        <pc:spChg chg="mod">
          <ac:chgData name="Robin Tannenberg" userId="989a39b0e01aaf02" providerId="LiveId" clId="{38A3938A-6F15-431E-AD30-7D9B2C07CB0E}" dt="2021-10-18T20:01:57.447" v="6"/>
          <ac:spMkLst>
            <pc:docMk/>
            <pc:sldMk cId="825486640" sldId="258"/>
            <ac:spMk id="13" creationId="{E0B32FA4-F7F5-4502-9AD0-45400BD3A17B}"/>
          </ac:spMkLst>
        </pc:spChg>
        <pc:spChg chg="add mod">
          <ac:chgData name="Robin Tannenberg" userId="989a39b0e01aaf02" providerId="LiveId" clId="{38A3938A-6F15-431E-AD30-7D9B2C07CB0E}" dt="2021-10-18T20:01:57.447" v="6"/>
          <ac:spMkLst>
            <pc:docMk/>
            <pc:sldMk cId="825486640" sldId="258"/>
            <ac:spMk id="14" creationId="{8C25DDDA-AD3F-4B1A-A636-88B85832706A}"/>
          </ac:spMkLst>
        </pc:spChg>
        <pc:spChg chg="add mod">
          <ac:chgData name="Robin Tannenberg" userId="989a39b0e01aaf02" providerId="LiveId" clId="{38A3938A-6F15-431E-AD30-7D9B2C07CB0E}" dt="2021-10-18T20:01:57.447" v="6"/>
          <ac:spMkLst>
            <pc:docMk/>
            <pc:sldMk cId="825486640" sldId="258"/>
            <ac:spMk id="16" creationId="{0E2A4363-3031-4FBC-9875-0093632148DC}"/>
          </ac:spMkLst>
        </pc:spChg>
        <pc:spChg chg="add mod">
          <ac:chgData name="Robin Tannenberg" userId="989a39b0e01aaf02" providerId="LiveId" clId="{38A3938A-6F15-431E-AD30-7D9B2C07CB0E}" dt="2021-10-18T20:01:57.447" v="6"/>
          <ac:spMkLst>
            <pc:docMk/>
            <pc:sldMk cId="825486640" sldId="258"/>
            <ac:spMk id="19" creationId="{2F28644B-DD37-40B0-A209-D7B14F014EF5}"/>
          </ac:spMkLst>
        </pc:spChg>
        <pc:spChg chg="add mod">
          <ac:chgData name="Robin Tannenberg" userId="989a39b0e01aaf02" providerId="LiveId" clId="{38A3938A-6F15-431E-AD30-7D9B2C07CB0E}" dt="2021-10-18T20:01:57.447" v="6"/>
          <ac:spMkLst>
            <pc:docMk/>
            <pc:sldMk cId="825486640" sldId="258"/>
            <ac:spMk id="20" creationId="{677F8648-A151-4B0E-ACB5-91475D1FA5FF}"/>
          </ac:spMkLst>
        </pc:spChg>
        <pc:spChg chg="add mod">
          <ac:chgData name="Robin Tannenberg" userId="989a39b0e01aaf02" providerId="LiveId" clId="{38A3938A-6F15-431E-AD30-7D9B2C07CB0E}" dt="2021-10-18T20:01:57.447" v="6"/>
          <ac:spMkLst>
            <pc:docMk/>
            <pc:sldMk cId="825486640" sldId="258"/>
            <ac:spMk id="21" creationId="{2D7B17F3-C086-404D-ABAF-2321014EEDB6}"/>
          </ac:spMkLst>
        </pc:spChg>
        <pc:spChg chg="add mod">
          <ac:chgData name="Robin Tannenberg" userId="989a39b0e01aaf02" providerId="LiveId" clId="{38A3938A-6F15-431E-AD30-7D9B2C07CB0E}" dt="2021-10-18T20:01:57.447" v="6"/>
          <ac:spMkLst>
            <pc:docMk/>
            <pc:sldMk cId="825486640" sldId="258"/>
            <ac:spMk id="23" creationId="{68AE60D3-D50A-404A-866E-7A82A6111C28}"/>
          </ac:spMkLst>
        </pc:spChg>
        <pc:spChg chg="add mod">
          <ac:chgData name="Robin Tannenberg" userId="989a39b0e01aaf02" providerId="LiveId" clId="{38A3938A-6F15-431E-AD30-7D9B2C07CB0E}" dt="2021-10-18T20:01:57.447" v="6"/>
          <ac:spMkLst>
            <pc:docMk/>
            <pc:sldMk cId="825486640" sldId="258"/>
            <ac:spMk id="24" creationId="{6BA19CCF-A85E-4D8E-BE69-12643B0868B3}"/>
          </ac:spMkLst>
        </pc:spChg>
        <pc:spChg chg="add mod">
          <ac:chgData name="Robin Tannenberg" userId="989a39b0e01aaf02" providerId="LiveId" clId="{38A3938A-6F15-431E-AD30-7D9B2C07CB0E}" dt="2021-10-18T20:01:57.447" v="6"/>
          <ac:spMkLst>
            <pc:docMk/>
            <pc:sldMk cId="825486640" sldId="258"/>
            <ac:spMk id="25" creationId="{A3EE2E5D-811D-4289-B67F-277FC334E29D}"/>
          </ac:spMkLst>
        </pc:spChg>
        <pc:spChg chg="add mod">
          <ac:chgData name="Robin Tannenberg" userId="989a39b0e01aaf02" providerId="LiveId" clId="{38A3938A-6F15-431E-AD30-7D9B2C07CB0E}" dt="2021-10-18T20:01:57.447" v="6"/>
          <ac:spMkLst>
            <pc:docMk/>
            <pc:sldMk cId="825486640" sldId="258"/>
            <ac:spMk id="26" creationId="{4BD9FAAD-027C-4E6F-B3EB-C70485219E50}"/>
          </ac:spMkLst>
        </pc:spChg>
        <pc:spChg chg="add mod">
          <ac:chgData name="Robin Tannenberg" userId="989a39b0e01aaf02" providerId="LiveId" clId="{38A3938A-6F15-431E-AD30-7D9B2C07CB0E}" dt="2021-10-18T20:01:57.447" v="6"/>
          <ac:spMkLst>
            <pc:docMk/>
            <pc:sldMk cId="825486640" sldId="258"/>
            <ac:spMk id="27" creationId="{C3D2BD78-3261-42BF-BF52-B54A56718B17}"/>
          </ac:spMkLst>
        </pc:spChg>
        <pc:spChg chg="add mod">
          <ac:chgData name="Robin Tannenberg" userId="989a39b0e01aaf02" providerId="LiveId" clId="{38A3938A-6F15-431E-AD30-7D9B2C07CB0E}" dt="2021-10-18T20:01:57.447" v="6"/>
          <ac:spMkLst>
            <pc:docMk/>
            <pc:sldMk cId="825486640" sldId="258"/>
            <ac:spMk id="28" creationId="{EB551271-5610-4BE9-8A84-FC92852361A3}"/>
          </ac:spMkLst>
        </pc:spChg>
        <pc:spChg chg="add mod">
          <ac:chgData name="Robin Tannenberg" userId="989a39b0e01aaf02" providerId="LiveId" clId="{38A3938A-6F15-431E-AD30-7D9B2C07CB0E}" dt="2021-10-18T20:01:57.447" v="6"/>
          <ac:spMkLst>
            <pc:docMk/>
            <pc:sldMk cId="825486640" sldId="258"/>
            <ac:spMk id="29" creationId="{46E71F2E-6E11-46DB-93BA-0F0BE1EB77B0}"/>
          </ac:spMkLst>
        </pc:spChg>
        <pc:spChg chg="add mod">
          <ac:chgData name="Robin Tannenberg" userId="989a39b0e01aaf02" providerId="LiveId" clId="{38A3938A-6F15-431E-AD30-7D9B2C07CB0E}" dt="2021-10-18T20:01:57.447" v="6"/>
          <ac:spMkLst>
            <pc:docMk/>
            <pc:sldMk cId="825486640" sldId="258"/>
            <ac:spMk id="30" creationId="{4A3EBAFC-6CCA-4EE9-83DD-17DE1442BD36}"/>
          </ac:spMkLst>
        </pc:spChg>
        <pc:spChg chg="add mod">
          <ac:chgData name="Robin Tannenberg" userId="989a39b0e01aaf02" providerId="LiveId" clId="{38A3938A-6F15-431E-AD30-7D9B2C07CB0E}" dt="2021-10-18T20:01:57.447" v="6"/>
          <ac:spMkLst>
            <pc:docMk/>
            <pc:sldMk cId="825486640" sldId="258"/>
            <ac:spMk id="31" creationId="{1D870175-8132-4261-B81D-6E81389E2DEC}"/>
          </ac:spMkLst>
        </pc:spChg>
        <pc:grpChg chg="add mod">
          <ac:chgData name="Robin Tannenberg" userId="989a39b0e01aaf02" providerId="LiveId" clId="{38A3938A-6F15-431E-AD30-7D9B2C07CB0E}" dt="2021-10-18T20:01:57.447" v="6"/>
          <ac:grpSpMkLst>
            <pc:docMk/>
            <pc:sldMk cId="825486640" sldId="258"/>
            <ac:grpSpMk id="10" creationId="{267040CA-501E-4BE5-9845-3795760C62A8}"/>
          </ac:grpSpMkLst>
        </pc:grpChg>
        <pc:graphicFrameChg chg="add mod">
          <ac:chgData name="Robin Tannenberg" userId="989a39b0e01aaf02" providerId="LiveId" clId="{38A3938A-6F15-431E-AD30-7D9B2C07CB0E}" dt="2021-10-18T20:01:57.447" v="6"/>
          <ac:graphicFrameMkLst>
            <pc:docMk/>
            <pc:sldMk cId="825486640" sldId="258"/>
            <ac:graphicFrameMk id="5" creationId="{35EA039D-CF7D-4C07-8869-19F8A2B086A2}"/>
          </ac:graphicFrameMkLst>
        </pc:graphicFrameChg>
        <pc:cxnChg chg="add mod">
          <ac:chgData name="Robin Tannenberg" userId="989a39b0e01aaf02" providerId="LiveId" clId="{38A3938A-6F15-431E-AD30-7D9B2C07CB0E}" dt="2021-10-18T20:01:57.447" v="6"/>
          <ac:cxnSpMkLst>
            <pc:docMk/>
            <pc:sldMk cId="825486640" sldId="258"/>
            <ac:cxnSpMk id="6" creationId="{E6BAF0A9-8650-42D5-BECF-01340599EBE2}"/>
          </ac:cxnSpMkLst>
        </pc:cxnChg>
        <pc:cxnChg chg="add mod">
          <ac:chgData name="Robin Tannenberg" userId="989a39b0e01aaf02" providerId="LiveId" clId="{38A3938A-6F15-431E-AD30-7D9B2C07CB0E}" dt="2021-10-18T20:01:57.447" v="6"/>
          <ac:cxnSpMkLst>
            <pc:docMk/>
            <pc:sldMk cId="825486640" sldId="258"/>
            <ac:cxnSpMk id="7" creationId="{28DD218F-AE59-4F1B-A6CB-20924B389BAF}"/>
          </ac:cxnSpMkLst>
        </pc:cxnChg>
        <pc:cxnChg chg="add mod">
          <ac:chgData name="Robin Tannenberg" userId="989a39b0e01aaf02" providerId="LiveId" clId="{38A3938A-6F15-431E-AD30-7D9B2C07CB0E}" dt="2021-10-18T20:01:57.447" v="6"/>
          <ac:cxnSpMkLst>
            <pc:docMk/>
            <pc:sldMk cId="825486640" sldId="258"/>
            <ac:cxnSpMk id="8" creationId="{A128A0E1-93BE-4C71-AE39-758D508B182F}"/>
          </ac:cxnSpMkLst>
        </pc:cxnChg>
        <pc:cxnChg chg="add mod">
          <ac:chgData name="Robin Tannenberg" userId="989a39b0e01aaf02" providerId="LiveId" clId="{38A3938A-6F15-431E-AD30-7D9B2C07CB0E}" dt="2021-10-18T20:01:57.447" v="6"/>
          <ac:cxnSpMkLst>
            <pc:docMk/>
            <pc:sldMk cId="825486640" sldId="258"/>
            <ac:cxnSpMk id="15" creationId="{E3232727-DA8E-42E4-B83D-2AE13494752A}"/>
          </ac:cxnSpMkLst>
        </pc:cxnChg>
        <pc:cxnChg chg="add mod">
          <ac:chgData name="Robin Tannenberg" userId="989a39b0e01aaf02" providerId="LiveId" clId="{38A3938A-6F15-431E-AD30-7D9B2C07CB0E}" dt="2021-10-18T20:01:57.447" v="6"/>
          <ac:cxnSpMkLst>
            <pc:docMk/>
            <pc:sldMk cId="825486640" sldId="258"/>
            <ac:cxnSpMk id="17" creationId="{ECBECD48-173A-4FB9-90E4-E1E28A283C34}"/>
          </ac:cxnSpMkLst>
        </pc:cxnChg>
        <pc:cxnChg chg="add mod">
          <ac:chgData name="Robin Tannenberg" userId="989a39b0e01aaf02" providerId="LiveId" clId="{38A3938A-6F15-431E-AD30-7D9B2C07CB0E}" dt="2021-10-18T20:01:57.447" v="6"/>
          <ac:cxnSpMkLst>
            <pc:docMk/>
            <pc:sldMk cId="825486640" sldId="258"/>
            <ac:cxnSpMk id="18" creationId="{90A298EA-74B0-4AF1-9595-ADCC5605DCE9}"/>
          </ac:cxnSpMkLst>
        </pc:cxnChg>
        <pc:cxnChg chg="add mod">
          <ac:chgData name="Robin Tannenberg" userId="989a39b0e01aaf02" providerId="LiveId" clId="{38A3938A-6F15-431E-AD30-7D9B2C07CB0E}" dt="2021-10-18T20:01:57.447" v="6"/>
          <ac:cxnSpMkLst>
            <pc:docMk/>
            <pc:sldMk cId="825486640" sldId="258"/>
            <ac:cxnSpMk id="22" creationId="{40AFB49B-E091-4B4C-8321-7E42BA7C323D}"/>
          </ac:cxnSpMkLst>
        </pc:cxnChg>
      </pc:sldChg>
      <pc:sldChg chg="addSp delSp modSp new mod">
        <pc:chgData name="Robin Tannenberg" userId="989a39b0e01aaf02" providerId="LiveId" clId="{38A3938A-6F15-431E-AD30-7D9B2C07CB0E}" dt="2021-10-18T20:06:14.555" v="87" actId="20577"/>
        <pc:sldMkLst>
          <pc:docMk/>
          <pc:sldMk cId="1810108792" sldId="259"/>
        </pc:sldMkLst>
        <pc:spChg chg="mod">
          <ac:chgData name="Robin Tannenberg" userId="989a39b0e01aaf02" providerId="LiveId" clId="{38A3938A-6F15-431E-AD30-7D9B2C07CB0E}" dt="2021-10-18T20:06:14.555" v="87" actId="20577"/>
          <ac:spMkLst>
            <pc:docMk/>
            <pc:sldMk cId="1810108792" sldId="259"/>
            <ac:spMk id="2" creationId="{955DA132-F1E2-4209-BC1E-25979FF54EBE}"/>
          </ac:spMkLst>
        </pc:spChg>
        <pc:spChg chg="del">
          <ac:chgData name="Robin Tannenberg" userId="989a39b0e01aaf02" providerId="LiveId" clId="{38A3938A-6F15-431E-AD30-7D9B2C07CB0E}" dt="2021-10-18T20:05:13.234" v="39" actId="478"/>
          <ac:spMkLst>
            <pc:docMk/>
            <pc:sldMk cId="1810108792" sldId="259"/>
            <ac:spMk id="3" creationId="{4E82ED1A-EFFF-4F25-854F-31124AB233C6}"/>
          </ac:spMkLst>
        </pc:spChg>
        <pc:spChg chg="add mod">
          <ac:chgData name="Robin Tannenberg" userId="989a39b0e01aaf02" providerId="LiveId" clId="{38A3938A-6F15-431E-AD30-7D9B2C07CB0E}" dt="2021-10-18T20:05:08.369" v="38"/>
          <ac:spMkLst>
            <pc:docMk/>
            <pc:sldMk cId="1810108792" sldId="259"/>
            <ac:spMk id="5" creationId="{B4CB9094-3E52-4758-8B3A-06F4A954E104}"/>
          </ac:spMkLst>
        </pc:spChg>
        <pc:spChg chg="add mod">
          <ac:chgData name="Robin Tannenberg" userId="989a39b0e01aaf02" providerId="LiveId" clId="{38A3938A-6F15-431E-AD30-7D9B2C07CB0E}" dt="2021-10-18T20:05:08.369" v="38"/>
          <ac:spMkLst>
            <pc:docMk/>
            <pc:sldMk cId="1810108792" sldId="259"/>
            <ac:spMk id="6" creationId="{64860DA5-CEC7-45B8-9BE5-D80ED596F523}"/>
          </ac:spMkLst>
        </pc:spChg>
        <pc:spChg chg="add mod">
          <ac:chgData name="Robin Tannenberg" userId="989a39b0e01aaf02" providerId="LiveId" clId="{38A3938A-6F15-431E-AD30-7D9B2C07CB0E}" dt="2021-10-18T20:05:08.369" v="38"/>
          <ac:spMkLst>
            <pc:docMk/>
            <pc:sldMk cId="1810108792" sldId="259"/>
            <ac:spMk id="7" creationId="{F439637E-A0A6-4C9A-8704-5C47051533E5}"/>
          </ac:spMkLst>
        </pc:spChg>
        <pc:spChg chg="add mod">
          <ac:chgData name="Robin Tannenberg" userId="989a39b0e01aaf02" providerId="LiveId" clId="{38A3938A-6F15-431E-AD30-7D9B2C07CB0E}" dt="2021-10-18T20:05:08.369" v="38"/>
          <ac:spMkLst>
            <pc:docMk/>
            <pc:sldMk cId="1810108792" sldId="259"/>
            <ac:spMk id="8" creationId="{D7C0EA02-E2A3-4843-A4A2-0166C054EF2A}"/>
          </ac:spMkLst>
        </pc:spChg>
        <pc:spChg chg="add mod">
          <ac:chgData name="Robin Tannenberg" userId="989a39b0e01aaf02" providerId="LiveId" clId="{38A3938A-6F15-431E-AD30-7D9B2C07CB0E}" dt="2021-10-18T20:05:08.369" v="38"/>
          <ac:spMkLst>
            <pc:docMk/>
            <pc:sldMk cId="1810108792" sldId="259"/>
            <ac:spMk id="9" creationId="{99120756-CDFA-4C77-A843-A5E11C112BEE}"/>
          </ac:spMkLst>
        </pc:spChg>
        <pc:spChg chg="add mod">
          <ac:chgData name="Robin Tannenberg" userId="989a39b0e01aaf02" providerId="LiveId" clId="{38A3938A-6F15-431E-AD30-7D9B2C07CB0E}" dt="2021-10-18T20:05:08.369" v="38"/>
          <ac:spMkLst>
            <pc:docMk/>
            <pc:sldMk cId="1810108792" sldId="259"/>
            <ac:spMk id="10" creationId="{BEC94763-9ADA-43CD-B398-E4F8F8013026}"/>
          </ac:spMkLst>
        </pc:spChg>
        <pc:graphicFrameChg chg="add mod">
          <ac:chgData name="Robin Tannenberg" userId="989a39b0e01aaf02" providerId="LiveId" clId="{38A3938A-6F15-431E-AD30-7D9B2C07CB0E}" dt="2021-10-18T20:05:08.369" v="38"/>
          <ac:graphicFrameMkLst>
            <pc:docMk/>
            <pc:sldMk cId="1810108792" sldId="259"/>
            <ac:graphicFrameMk id="11" creationId="{B78231BB-F7D9-40D6-B5AC-9BE498F1154B}"/>
          </ac:graphicFrameMkLst>
        </pc:graphicFrameChg>
        <pc:graphicFrameChg chg="add mod">
          <ac:chgData name="Robin Tannenberg" userId="989a39b0e01aaf02" providerId="LiveId" clId="{38A3938A-6F15-431E-AD30-7D9B2C07CB0E}" dt="2021-10-18T20:05:08.369" v="38"/>
          <ac:graphicFrameMkLst>
            <pc:docMk/>
            <pc:sldMk cId="1810108792" sldId="259"/>
            <ac:graphicFrameMk id="12" creationId="{9BF12743-FBFC-49D9-B718-E8AC38F7E958}"/>
          </ac:graphicFrameMkLst>
        </pc:graphicFrameChg>
        <pc:picChg chg="add mod">
          <ac:chgData name="Robin Tannenberg" userId="989a39b0e01aaf02" providerId="LiveId" clId="{38A3938A-6F15-431E-AD30-7D9B2C07CB0E}" dt="2021-10-18T20:05:08.369" v="38"/>
          <ac:picMkLst>
            <pc:docMk/>
            <pc:sldMk cId="1810108792" sldId="259"/>
            <ac:picMk id="4" creationId="{FFABBFB5-2D2A-4706-81AB-781D74C0DCB7}"/>
          </ac:picMkLst>
        </pc:picChg>
      </pc:sldChg>
      <pc:sldChg chg="addSp delSp modSp new del mod">
        <pc:chgData name="Robin Tannenberg" userId="989a39b0e01aaf02" providerId="LiveId" clId="{38A3938A-6F15-431E-AD30-7D9B2C07CB0E}" dt="2021-10-18T20:56:26.946" v="290" actId="2696"/>
        <pc:sldMkLst>
          <pc:docMk/>
          <pc:sldMk cId="2240125050" sldId="260"/>
        </pc:sldMkLst>
        <pc:spChg chg="mod">
          <ac:chgData name="Robin Tannenberg" userId="989a39b0e01aaf02" providerId="LiveId" clId="{38A3938A-6F15-431E-AD30-7D9B2C07CB0E}" dt="2021-10-18T20:13:38.402" v="227" actId="20577"/>
          <ac:spMkLst>
            <pc:docMk/>
            <pc:sldMk cId="2240125050" sldId="260"/>
            <ac:spMk id="2" creationId="{A618B060-389C-46E8-9465-2A1D2E2FD99E}"/>
          </ac:spMkLst>
        </pc:spChg>
        <pc:spChg chg="del">
          <ac:chgData name="Robin Tannenberg" userId="989a39b0e01aaf02" providerId="LiveId" clId="{38A3938A-6F15-431E-AD30-7D9B2C07CB0E}" dt="2021-10-18T20:06:54.272" v="89" actId="478"/>
          <ac:spMkLst>
            <pc:docMk/>
            <pc:sldMk cId="2240125050" sldId="260"/>
            <ac:spMk id="3" creationId="{E22BEF8E-7A99-4CBE-8486-BD91B1E3E981}"/>
          </ac:spMkLst>
        </pc:spChg>
        <pc:spChg chg="mod">
          <ac:chgData name="Robin Tannenberg" userId="989a39b0e01aaf02" providerId="LiveId" clId="{38A3938A-6F15-431E-AD30-7D9B2C07CB0E}" dt="2021-10-18T20:07:23.238" v="93" actId="14100"/>
          <ac:spMkLst>
            <pc:docMk/>
            <pc:sldMk cId="2240125050" sldId="260"/>
            <ac:spMk id="6" creationId="{4230F100-2370-4840-9AD2-98C583B80D4B}"/>
          </ac:spMkLst>
        </pc:spChg>
        <pc:spChg chg="mod">
          <ac:chgData name="Robin Tannenberg" userId="989a39b0e01aaf02" providerId="LiveId" clId="{38A3938A-6F15-431E-AD30-7D9B2C07CB0E}" dt="2021-10-18T20:07:04.252" v="91" actId="1076"/>
          <ac:spMkLst>
            <pc:docMk/>
            <pc:sldMk cId="2240125050" sldId="260"/>
            <ac:spMk id="7" creationId="{87DB4B48-2B7B-4415-BBF2-CE17BACCAB60}"/>
          </ac:spMkLst>
        </pc:spChg>
        <pc:spChg chg="mod">
          <ac:chgData name="Robin Tannenberg" userId="989a39b0e01aaf02" providerId="LiveId" clId="{38A3938A-6F15-431E-AD30-7D9B2C07CB0E}" dt="2021-10-18T20:07:04.252" v="91" actId="1076"/>
          <ac:spMkLst>
            <pc:docMk/>
            <pc:sldMk cId="2240125050" sldId="260"/>
            <ac:spMk id="8" creationId="{9911F973-3F46-4D3C-95B5-EEE66DD653DB}"/>
          </ac:spMkLst>
        </pc:spChg>
        <pc:spChg chg="mod">
          <ac:chgData name="Robin Tannenberg" userId="989a39b0e01aaf02" providerId="LiveId" clId="{38A3938A-6F15-431E-AD30-7D9B2C07CB0E}" dt="2021-10-18T20:13:21.146" v="189" actId="1037"/>
          <ac:spMkLst>
            <pc:docMk/>
            <pc:sldMk cId="2240125050" sldId="260"/>
            <ac:spMk id="9" creationId="{51C44889-B416-44FB-9471-129FB45C1357}"/>
          </ac:spMkLst>
        </pc:spChg>
        <pc:spChg chg="mod">
          <ac:chgData name="Robin Tannenberg" userId="989a39b0e01aaf02" providerId="LiveId" clId="{38A3938A-6F15-431E-AD30-7D9B2C07CB0E}" dt="2021-10-18T20:07:04.252" v="91" actId="1076"/>
          <ac:spMkLst>
            <pc:docMk/>
            <pc:sldMk cId="2240125050" sldId="260"/>
            <ac:spMk id="10" creationId="{A35B2B7C-7A19-4E4D-B4E5-3724028E1D08}"/>
          </ac:spMkLst>
        </pc:spChg>
        <pc:spChg chg="mod">
          <ac:chgData name="Robin Tannenberg" userId="989a39b0e01aaf02" providerId="LiveId" clId="{38A3938A-6F15-431E-AD30-7D9B2C07CB0E}" dt="2021-10-18T20:07:04.252" v="91" actId="1076"/>
          <ac:spMkLst>
            <pc:docMk/>
            <pc:sldMk cId="2240125050" sldId="260"/>
            <ac:spMk id="11" creationId="{3B978A7B-EE62-4297-88E3-C3215B26414B}"/>
          </ac:spMkLst>
        </pc:spChg>
        <pc:spChg chg="mod">
          <ac:chgData name="Robin Tannenberg" userId="989a39b0e01aaf02" providerId="LiveId" clId="{38A3938A-6F15-431E-AD30-7D9B2C07CB0E}" dt="2021-10-18T20:07:04.252" v="91" actId="1076"/>
          <ac:spMkLst>
            <pc:docMk/>
            <pc:sldMk cId="2240125050" sldId="260"/>
            <ac:spMk id="12" creationId="{0F683900-9B42-4448-9070-0D668C0B6DFB}"/>
          </ac:spMkLst>
        </pc:spChg>
        <pc:spChg chg="mod">
          <ac:chgData name="Robin Tannenberg" userId="989a39b0e01aaf02" providerId="LiveId" clId="{38A3938A-6F15-431E-AD30-7D9B2C07CB0E}" dt="2021-10-18T20:07:34.294" v="95" actId="14100"/>
          <ac:spMkLst>
            <pc:docMk/>
            <pc:sldMk cId="2240125050" sldId="260"/>
            <ac:spMk id="13" creationId="{34A2ADFD-B47F-432A-9892-FA8084BB4964}"/>
          </ac:spMkLst>
        </pc:spChg>
        <pc:grpChg chg="add mod">
          <ac:chgData name="Robin Tannenberg" userId="989a39b0e01aaf02" providerId="LiveId" clId="{38A3938A-6F15-431E-AD30-7D9B2C07CB0E}" dt="2021-10-18T20:07:08.324" v="92" actId="167"/>
          <ac:grpSpMkLst>
            <pc:docMk/>
            <pc:sldMk cId="2240125050" sldId="260"/>
            <ac:grpSpMk id="4" creationId="{4CD03FE6-CB13-405B-AE8B-C88A418FB652}"/>
          </ac:grpSpMkLst>
        </pc:grpChg>
        <pc:picChg chg="mod">
          <ac:chgData name="Robin Tannenberg" userId="989a39b0e01aaf02" providerId="LiveId" clId="{38A3938A-6F15-431E-AD30-7D9B2C07CB0E}" dt="2021-10-18T20:07:04.252" v="91" actId="1076"/>
          <ac:picMkLst>
            <pc:docMk/>
            <pc:sldMk cId="2240125050" sldId="260"/>
            <ac:picMk id="5" creationId="{AF7D14B8-8DF5-4088-A343-B33ED47008EA}"/>
          </ac:picMkLst>
        </pc:picChg>
      </pc:sldChg>
      <pc:sldChg chg="addSp delSp modSp new del mod">
        <pc:chgData name="Robin Tannenberg" userId="989a39b0e01aaf02" providerId="LiveId" clId="{38A3938A-6F15-431E-AD30-7D9B2C07CB0E}" dt="2021-10-18T20:56:26.946" v="290" actId="2696"/>
        <pc:sldMkLst>
          <pc:docMk/>
          <pc:sldMk cId="881748852" sldId="261"/>
        </pc:sldMkLst>
        <pc:spChg chg="del">
          <ac:chgData name="Robin Tannenberg" userId="989a39b0e01aaf02" providerId="LiveId" clId="{38A3938A-6F15-431E-AD30-7D9B2C07CB0E}" dt="2021-10-18T20:08:12.602" v="97" actId="478"/>
          <ac:spMkLst>
            <pc:docMk/>
            <pc:sldMk cId="881748852" sldId="261"/>
            <ac:spMk id="3" creationId="{40AF121B-8483-4CDB-B8F5-0BC5310DCF62}"/>
          </ac:spMkLst>
        </pc:spChg>
        <pc:spChg chg="add del mod">
          <ac:chgData name="Robin Tannenberg" userId="989a39b0e01aaf02" providerId="LiveId" clId="{38A3938A-6F15-431E-AD30-7D9B2C07CB0E}" dt="2021-10-18T20:08:54.795" v="100" actId="478"/>
          <ac:spMkLst>
            <pc:docMk/>
            <pc:sldMk cId="881748852" sldId="261"/>
            <ac:spMk id="5" creationId="{BACB53D3-81DB-43E3-B080-282FB5BBD73A}"/>
          </ac:spMkLst>
        </pc:spChg>
        <pc:spChg chg="add del mod">
          <ac:chgData name="Robin Tannenberg" userId="989a39b0e01aaf02" providerId="LiveId" clId="{38A3938A-6F15-431E-AD30-7D9B2C07CB0E}" dt="2021-10-18T20:08:54.795" v="100" actId="478"/>
          <ac:spMkLst>
            <pc:docMk/>
            <pc:sldMk cId="881748852" sldId="261"/>
            <ac:spMk id="6" creationId="{0F5B120E-BBD0-4F4A-9BAA-BF47777117EA}"/>
          </ac:spMkLst>
        </pc:spChg>
        <pc:spChg chg="add del mod">
          <ac:chgData name="Robin Tannenberg" userId="989a39b0e01aaf02" providerId="LiveId" clId="{38A3938A-6F15-431E-AD30-7D9B2C07CB0E}" dt="2021-10-18T20:08:54.795" v="100" actId="478"/>
          <ac:spMkLst>
            <pc:docMk/>
            <pc:sldMk cId="881748852" sldId="261"/>
            <ac:spMk id="7" creationId="{EB7A5831-EB43-481D-89CA-5A3C0F95863D}"/>
          </ac:spMkLst>
        </pc:spChg>
        <pc:spChg chg="add mod">
          <ac:chgData name="Robin Tannenberg" userId="989a39b0e01aaf02" providerId="LiveId" clId="{38A3938A-6F15-431E-AD30-7D9B2C07CB0E}" dt="2021-10-18T20:09:01.708" v="102" actId="167"/>
          <ac:spMkLst>
            <pc:docMk/>
            <pc:sldMk cId="881748852" sldId="261"/>
            <ac:spMk id="9" creationId="{ED753C3F-F9F3-4DDB-A26E-8FC82B4682B4}"/>
          </ac:spMkLst>
        </pc:spChg>
        <pc:spChg chg="add mod">
          <ac:chgData name="Robin Tannenberg" userId="989a39b0e01aaf02" providerId="LiveId" clId="{38A3938A-6F15-431E-AD30-7D9B2C07CB0E}" dt="2021-10-18T20:09:01.708" v="102" actId="167"/>
          <ac:spMkLst>
            <pc:docMk/>
            <pc:sldMk cId="881748852" sldId="261"/>
            <ac:spMk id="10" creationId="{726C8CCA-4D2A-4D68-B8A0-FF5A39AF8A94}"/>
          </ac:spMkLst>
        </pc:spChg>
        <pc:spChg chg="add mod">
          <ac:chgData name="Robin Tannenberg" userId="989a39b0e01aaf02" providerId="LiveId" clId="{38A3938A-6F15-431E-AD30-7D9B2C07CB0E}" dt="2021-10-18T20:09:01.708" v="102" actId="167"/>
          <ac:spMkLst>
            <pc:docMk/>
            <pc:sldMk cId="881748852" sldId="261"/>
            <ac:spMk id="11" creationId="{C5622019-E6A3-45F8-B071-B321072CF1EA}"/>
          </ac:spMkLst>
        </pc:spChg>
        <pc:spChg chg="add mod">
          <ac:chgData name="Robin Tannenberg" userId="989a39b0e01aaf02" providerId="LiveId" clId="{38A3938A-6F15-431E-AD30-7D9B2C07CB0E}" dt="2021-10-18T20:09:01.708" v="102" actId="167"/>
          <ac:spMkLst>
            <pc:docMk/>
            <pc:sldMk cId="881748852" sldId="261"/>
            <ac:spMk id="12" creationId="{A1A1CF56-B5C7-4C1D-A589-AE63632799E0}"/>
          </ac:spMkLst>
        </pc:spChg>
        <pc:spChg chg="add mod">
          <ac:chgData name="Robin Tannenberg" userId="989a39b0e01aaf02" providerId="LiveId" clId="{38A3938A-6F15-431E-AD30-7D9B2C07CB0E}" dt="2021-10-18T20:09:01.708" v="102" actId="167"/>
          <ac:spMkLst>
            <pc:docMk/>
            <pc:sldMk cId="881748852" sldId="261"/>
            <ac:spMk id="13" creationId="{75206721-B64E-4823-BEA2-3BEF517188A2}"/>
          </ac:spMkLst>
        </pc:spChg>
        <pc:spChg chg="add mod">
          <ac:chgData name="Robin Tannenberg" userId="989a39b0e01aaf02" providerId="LiveId" clId="{38A3938A-6F15-431E-AD30-7D9B2C07CB0E}" dt="2021-10-18T20:09:01.708" v="102" actId="167"/>
          <ac:spMkLst>
            <pc:docMk/>
            <pc:sldMk cId="881748852" sldId="261"/>
            <ac:spMk id="14" creationId="{EBE5E3FC-57A4-4382-B1E1-EEDC9A46ECF4}"/>
          </ac:spMkLst>
        </pc:spChg>
        <pc:picChg chg="add del mod">
          <ac:chgData name="Robin Tannenberg" userId="989a39b0e01aaf02" providerId="LiveId" clId="{38A3938A-6F15-431E-AD30-7D9B2C07CB0E}" dt="2021-10-18T20:08:51.670" v="99" actId="478"/>
          <ac:picMkLst>
            <pc:docMk/>
            <pc:sldMk cId="881748852" sldId="261"/>
            <ac:picMk id="4" creationId="{7BCE5559-2F20-4BDD-ACBD-11BB2F8B8E73}"/>
          </ac:picMkLst>
        </pc:picChg>
        <pc:picChg chg="add mod">
          <ac:chgData name="Robin Tannenberg" userId="989a39b0e01aaf02" providerId="LiveId" clId="{38A3938A-6F15-431E-AD30-7D9B2C07CB0E}" dt="2021-10-18T20:09:01.708" v="102" actId="167"/>
          <ac:picMkLst>
            <pc:docMk/>
            <pc:sldMk cId="881748852" sldId="261"/>
            <ac:picMk id="8" creationId="{39281125-BD54-40AF-BD88-4D69113B9D29}"/>
          </ac:picMkLst>
        </pc:picChg>
      </pc:sldChg>
      <pc:sldChg chg="addSp delSp modSp new del mod">
        <pc:chgData name="Robin Tannenberg" userId="989a39b0e01aaf02" providerId="LiveId" clId="{38A3938A-6F15-431E-AD30-7D9B2C07CB0E}" dt="2021-10-18T20:56:26.946" v="290" actId="2696"/>
        <pc:sldMkLst>
          <pc:docMk/>
          <pc:sldMk cId="3951329878" sldId="262"/>
        </pc:sldMkLst>
        <pc:spChg chg="mod">
          <ac:chgData name="Robin Tannenberg" userId="989a39b0e01aaf02" providerId="LiveId" clId="{38A3938A-6F15-431E-AD30-7D9B2C07CB0E}" dt="2021-10-18T20:12:54.991" v="188" actId="20577"/>
          <ac:spMkLst>
            <pc:docMk/>
            <pc:sldMk cId="3951329878" sldId="262"/>
            <ac:spMk id="2" creationId="{D5741A2E-F9BC-40EC-AB07-94845D144310}"/>
          </ac:spMkLst>
        </pc:spChg>
        <pc:spChg chg="del">
          <ac:chgData name="Robin Tannenberg" userId="989a39b0e01aaf02" providerId="LiveId" clId="{38A3938A-6F15-431E-AD30-7D9B2C07CB0E}" dt="2021-10-18T20:09:41.783" v="104" actId="478"/>
          <ac:spMkLst>
            <pc:docMk/>
            <pc:sldMk cId="3951329878" sldId="262"/>
            <ac:spMk id="3" creationId="{A93DD541-A28A-407E-8EEC-F1E920105193}"/>
          </ac:spMkLst>
        </pc:spChg>
        <pc:spChg chg="add mod">
          <ac:chgData name="Robin Tannenberg" userId="989a39b0e01aaf02" providerId="LiveId" clId="{38A3938A-6F15-431E-AD30-7D9B2C07CB0E}" dt="2021-10-18T20:10:58.098" v="128" actId="1076"/>
          <ac:spMkLst>
            <pc:docMk/>
            <pc:sldMk cId="3951329878" sldId="262"/>
            <ac:spMk id="5" creationId="{6B23DC8F-DEC4-4E65-9DE6-8D6B24A47184}"/>
          </ac:spMkLst>
        </pc:spChg>
        <pc:spChg chg="add mod">
          <ac:chgData name="Robin Tannenberg" userId="989a39b0e01aaf02" providerId="LiveId" clId="{38A3938A-6F15-431E-AD30-7D9B2C07CB0E}" dt="2021-10-18T20:10:31.189" v="108" actId="1076"/>
          <ac:spMkLst>
            <pc:docMk/>
            <pc:sldMk cId="3951329878" sldId="262"/>
            <ac:spMk id="6" creationId="{4994C432-ACC5-4DBD-BC3D-0A09BCDC22D2}"/>
          </ac:spMkLst>
        </pc:spChg>
        <pc:spChg chg="add mod">
          <ac:chgData name="Robin Tannenberg" userId="989a39b0e01aaf02" providerId="LiveId" clId="{38A3938A-6F15-431E-AD30-7D9B2C07CB0E}" dt="2021-10-18T20:09:48.815" v="106" actId="1076"/>
          <ac:spMkLst>
            <pc:docMk/>
            <pc:sldMk cId="3951329878" sldId="262"/>
            <ac:spMk id="7" creationId="{4468D7C5-835D-4DDE-9D79-DF374215C881}"/>
          </ac:spMkLst>
        </pc:spChg>
        <pc:spChg chg="add mod">
          <ac:chgData name="Robin Tannenberg" userId="989a39b0e01aaf02" providerId="LiveId" clId="{38A3938A-6F15-431E-AD30-7D9B2C07CB0E}" dt="2021-10-18T20:10:31.189" v="108" actId="1076"/>
          <ac:spMkLst>
            <pc:docMk/>
            <pc:sldMk cId="3951329878" sldId="262"/>
            <ac:spMk id="8" creationId="{914EFB32-ACA7-4273-B0F1-8FB2BAD4CD23}"/>
          </ac:spMkLst>
        </pc:spChg>
        <pc:spChg chg="add mod">
          <ac:chgData name="Robin Tannenberg" userId="989a39b0e01aaf02" providerId="LiveId" clId="{38A3938A-6F15-431E-AD30-7D9B2C07CB0E}" dt="2021-10-18T20:10:31.189" v="108" actId="1076"/>
          <ac:spMkLst>
            <pc:docMk/>
            <pc:sldMk cId="3951329878" sldId="262"/>
            <ac:spMk id="9" creationId="{86385772-5048-406B-A046-3CCD2A211AD4}"/>
          </ac:spMkLst>
        </pc:spChg>
        <pc:picChg chg="add mod">
          <ac:chgData name="Robin Tannenberg" userId="989a39b0e01aaf02" providerId="LiveId" clId="{38A3938A-6F15-431E-AD30-7D9B2C07CB0E}" dt="2021-10-18T20:11:07.708" v="129" actId="732"/>
          <ac:picMkLst>
            <pc:docMk/>
            <pc:sldMk cId="3951329878" sldId="262"/>
            <ac:picMk id="4" creationId="{D520B650-BFFE-4424-B892-ABBF7B739182}"/>
          </ac:picMkLst>
        </pc:picChg>
      </pc:sldChg>
      <pc:sldChg chg="addSp delSp modSp new del mod">
        <pc:chgData name="Robin Tannenberg" userId="989a39b0e01aaf02" providerId="LiveId" clId="{38A3938A-6F15-431E-AD30-7D9B2C07CB0E}" dt="2021-10-18T20:56:26.946" v="290" actId="2696"/>
        <pc:sldMkLst>
          <pc:docMk/>
          <pc:sldMk cId="4265437354" sldId="263"/>
        </pc:sldMkLst>
        <pc:spChg chg="mod">
          <ac:chgData name="Robin Tannenberg" userId="989a39b0e01aaf02" providerId="LiveId" clId="{38A3938A-6F15-431E-AD30-7D9B2C07CB0E}" dt="2021-10-18T20:12:47.287" v="174" actId="20577"/>
          <ac:spMkLst>
            <pc:docMk/>
            <pc:sldMk cId="4265437354" sldId="263"/>
            <ac:spMk id="2" creationId="{400BB619-0D33-41C1-82B7-27DF9474638A}"/>
          </ac:spMkLst>
        </pc:spChg>
        <pc:spChg chg="del">
          <ac:chgData name="Robin Tannenberg" userId="989a39b0e01aaf02" providerId="LiveId" clId="{38A3938A-6F15-431E-AD30-7D9B2C07CB0E}" dt="2021-10-18T20:11:34.588" v="131" actId="478"/>
          <ac:spMkLst>
            <pc:docMk/>
            <pc:sldMk cId="4265437354" sldId="263"/>
            <ac:spMk id="3" creationId="{1A34082F-5434-4EEB-9594-4AA2F6E34280}"/>
          </ac:spMkLst>
        </pc:spChg>
        <pc:spChg chg="add mod">
          <ac:chgData name="Robin Tannenberg" userId="989a39b0e01aaf02" providerId="LiveId" clId="{38A3938A-6F15-431E-AD30-7D9B2C07CB0E}" dt="2021-10-18T20:11:49.686" v="134" actId="1076"/>
          <ac:spMkLst>
            <pc:docMk/>
            <pc:sldMk cId="4265437354" sldId="263"/>
            <ac:spMk id="5" creationId="{AFED8069-A154-4AFB-9BE5-AC82B512B599}"/>
          </ac:spMkLst>
        </pc:spChg>
        <pc:spChg chg="add mod">
          <ac:chgData name="Robin Tannenberg" userId="989a39b0e01aaf02" providerId="LiveId" clId="{38A3938A-6F15-431E-AD30-7D9B2C07CB0E}" dt="2021-10-18T20:11:41.525" v="133" actId="167"/>
          <ac:spMkLst>
            <pc:docMk/>
            <pc:sldMk cId="4265437354" sldId="263"/>
            <ac:spMk id="6" creationId="{66ADA2C9-78CD-42D8-AB98-EA4BD6C1ED22}"/>
          </ac:spMkLst>
        </pc:spChg>
        <pc:spChg chg="add mod">
          <ac:chgData name="Robin Tannenberg" userId="989a39b0e01aaf02" providerId="LiveId" clId="{38A3938A-6F15-431E-AD30-7D9B2C07CB0E}" dt="2021-10-18T20:11:41.525" v="133" actId="167"/>
          <ac:spMkLst>
            <pc:docMk/>
            <pc:sldMk cId="4265437354" sldId="263"/>
            <ac:spMk id="7" creationId="{A15F9538-7D9A-455D-8ACD-20D8538DACCB}"/>
          </ac:spMkLst>
        </pc:spChg>
        <pc:spChg chg="add mod">
          <ac:chgData name="Robin Tannenberg" userId="989a39b0e01aaf02" providerId="LiveId" clId="{38A3938A-6F15-431E-AD30-7D9B2C07CB0E}" dt="2021-10-18T20:11:41.525" v="133" actId="167"/>
          <ac:spMkLst>
            <pc:docMk/>
            <pc:sldMk cId="4265437354" sldId="263"/>
            <ac:spMk id="8" creationId="{150E968D-F26E-4740-B63E-FDCE829AEFFC}"/>
          </ac:spMkLst>
        </pc:spChg>
        <pc:picChg chg="add mod">
          <ac:chgData name="Robin Tannenberg" userId="989a39b0e01aaf02" providerId="LiveId" clId="{38A3938A-6F15-431E-AD30-7D9B2C07CB0E}" dt="2021-10-18T20:11:41.525" v="133" actId="167"/>
          <ac:picMkLst>
            <pc:docMk/>
            <pc:sldMk cId="4265437354" sldId="263"/>
            <ac:picMk id="4" creationId="{005425A6-C75B-4335-811C-1C6F59244148}"/>
          </ac:picMkLst>
        </pc:picChg>
      </pc:sldChg>
      <pc:sldChg chg="addSp delSp modSp new del mod">
        <pc:chgData name="Robin Tannenberg" userId="989a39b0e01aaf02" providerId="LiveId" clId="{38A3938A-6F15-431E-AD30-7D9B2C07CB0E}" dt="2021-10-18T20:56:26.946" v="290" actId="2696"/>
        <pc:sldMkLst>
          <pc:docMk/>
          <pc:sldMk cId="3690326343" sldId="264"/>
        </pc:sldMkLst>
        <pc:spChg chg="mod">
          <ac:chgData name="Robin Tannenberg" userId="989a39b0e01aaf02" providerId="LiveId" clId="{38A3938A-6F15-431E-AD30-7D9B2C07CB0E}" dt="2021-10-18T20:12:32.965" v="150" actId="20577"/>
          <ac:spMkLst>
            <pc:docMk/>
            <pc:sldMk cId="3690326343" sldId="264"/>
            <ac:spMk id="2" creationId="{30B38E3E-61AC-4D95-8DF0-9F8EBBF38EBD}"/>
          </ac:spMkLst>
        </pc:spChg>
        <pc:spChg chg="del">
          <ac:chgData name="Robin Tannenberg" userId="989a39b0e01aaf02" providerId="LiveId" clId="{38A3938A-6F15-431E-AD30-7D9B2C07CB0E}" dt="2021-10-18T20:12:20.565" v="136" actId="478"/>
          <ac:spMkLst>
            <pc:docMk/>
            <pc:sldMk cId="3690326343" sldId="264"/>
            <ac:spMk id="3" creationId="{1FCA01FC-C697-46F4-9FE2-0CAA45E4E7D8}"/>
          </ac:spMkLst>
        </pc:spChg>
        <pc:spChg chg="add mod">
          <ac:chgData name="Robin Tannenberg" userId="989a39b0e01aaf02" providerId="LiveId" clId="{38A3938A-6F15-431E-AD30-7D9B2C07CB0E}" dt="2021-10-18T20:12:24.519" v="138" actId="1076"/>
          <ac:spMkLst>
            <pc:docMk/>
            <pc:sldMk cId="3690326343" sldId="264"/>
            <ac:spMk id="5" creationId="{85B36FD1-37D3-4566-95B1-E76E0E0CE46E}"/>
          </ac:spMkLst>
        </pc:spChg>
        <pc:spChg chg="add mod">
          <ac:chgData name="Robin Tannenberg" userId="989a39b0e01aaf02" providerId="LiveId" clId="{38A3938A-6F15-431E-AD30-7D9B2C07CB0E}" dt="2021-10-18T20:12:24.519" v="138" actId="1076"/>
          <ac:spMkLst>
            <pc:docMk/>
            <pc:sldMk cId="3690326343" sldId="264"/>
            <ac:spMk id="6" creationId="{2172D941-927D-4486-9C58-535F1DBCFBC9}"/>
          </ac:spMkLst>
        </pc:spChg>
        <pc:spChg chg="add mod">
          <ac:chgData name="Robin Tannenberg" userId="989a39b0e01aaf02" providerId="LiveId" clId="{38A3938A-6F15-431E-AD30-7D9B2C07CB0E}" dt="2021-10-18T20:12:24.519" v="138" actId="1076"/>
          <ac:spMkLst>
            <pc:docMk/>
            <pc:sldMk cId="3690326343" sldId="264"/>
            <ac:spMk id="7" creationId="{B38240B5-4A97-4D56-837C-ECB2C5EC68DB}"/>
          </ac:spMkLst>
        </pc:spChg>
        <pc:spChg chg="add mod">
          <ac:chgData name="Robin Tannenberg" userId="989a39b0e01aaf02" providerId="LiveId" clId="{38A3938A-6F15-431E-AD30-7D9B2C07CB0E}" dt="2021-10-18T20:12:24.519" v="138" actId="1076"/>
          <ac:spMkLst>
            <pc:docMk/>
            <pc:sldMk cId="3690326343" sldId="264"/>
            <ac:spMk id="8" creationId="{9B302CFE-BD34-4F4C-BFEC-584A9061F888}"/>
          </ac:spMkLst>
        </pc:spChg>
        <pc:picChg chg="add mod">
          <ac:chgData name="Robin Tannenberg" userId="989a39b0e01aaf02" providerId="LiveId" clId="{38A3938A-6F15-431E-AD30-7D9B2C07CB0E}" dt="2021-10-18T20:12:24.519" v="138" actId="1076"/>
          <ac:picMkLst>
            <pc:docMk/>
            <pc:sldMk cId="3690326343" sldId="264"/>
            <ac:picMk id="4" creationId="{B6902631-39DB-45ED-BC42-D9550F951DC4}"/>
          </ac:picMkLst>
        </pc:picChg>
        <pc:picChg chg="add mod">
          <ac:chgData name="Robin Tannenberg" userId="989a39b0e01aaf02" providerId="LiveId" clId="{38A3938A-6F15-431E-AD30-7D9B2C07CB0E}" dt="2021-10-18T20:12:24.519" v="138" actId="1076"/>
          <ac:picMkLst>
            <pc:docMk/>
            <pc:sldMk cId="3690326343" sldId="264"/>
            <ac:picMk id="9" creationId="{0C57DE5E-08E6-44F1-A753-3B612C428F99}"/>
          </ac:picMkLst>
        </pc:picChg>
        <pc:picChg chg="add mod">
          <ac:chgData name="Robin Tannenberg" userId="989a39b0e01aaf02" providerId="LiveId" clId="{38A3938A-6F15-431E-AD30-7D9B2C07CB0E}" dt="2021-10-18T20:12:24.519" v="138" actId="1076"/>
          <ac:picMkLst>
            <pc:docMk/>
            <pc:sldMk cId="3690326343" sldId="264"/>
            <ac:picMk id="10" creationId="{72897192-CB05-46ED-A76C-9B5CC86F71C4}"/>
          </ac:picMkLst>
        </pc:picChg>
        <pc:picChg chg="add mod">
          <ac:chgData name="Robin Tannenberg" userId="989a39b0e01aaf02" providerId="LiveId" clId="{38A3938A-6F15-431E-AD30-7D9B2C07CB0E}" dt="2021-10-18T20:12:24.519" v="138" actId="1076"/>
          <ac:picMkLst>
            <pc:docMk/>
            <pc:sldMk cId="3690326343" sldId="264"/>
            <ac:picMk id="11" creationId="{597E64EC-C40F-4797-BB6D-DFB4BAD2C174}"/>
          </ac:picMkLst>
        </pc:picChg>
        <pc:picChg chg="add mod">
          <ac:chgData name="Robin Tannenberg" userId="989a39b0e01aaf02" providerId="LiveId" clId="{38A3938A-6F15-431E-AD30-7D9B2C07CB0E}" dt="2021-10-18T20:12:24.519" v="138" actId="1076"/>
          <ac:picMkLst>
            <pc:docMk/>
            <pc:sldMk cId="3690326343" sldId="264"/>
            <ac:picMk id="12" creationId="{38369759-2214-4002-9450-52915BD7ADE5}"/>
          </ac:picMkLst>
        </pc:picChg>
        <pc:picChg chg="add mod">
          <ac:chgData name="Robin Tannenberg" userId="989a39b0e01aaf02" providerId="LiveId" clId="{38A3938A-6F15-431E-AD30-7D9B2C07CB0E}" dt="2021-10-18T20:12:24.519" v="138" actId="1076"/>
          <ac:picMkLst>
            <pc:docMk/>
            <pc:sldMk cId="3690326343" sldId="264"/>
            <ac:picMk id="13" creationId="{AB0536C2-A7E1-4608-9F48-4F61C473DB1F}"/>
          </ac:picMkLst>
        </pc:picChg>
        <pc:picChg chg="add mod">
          <ac:chgData name="Robin Tannenberg" userId="989a39b0e01aaf02" providerId="LiveId" clId="{38A3938A-6F15-431E-AD30-7D9B2C07CB0E}" dt="2021-10-18T20:12:24.519" v="138" actId="1076"/>
          <ac:picMkLst>
            <pc:docMk/>
            <pc:sldMk cId="3690326343" sldId="264"/>
            <ac:picMk id="14" creationId="{56AAA60E-3B89-452F-9E75-D8F9A4A0CB27}"/>
          </ac:picMkLst>
        </pc:picChg>
        <pc:picChg chg="add mod">
          <ac:chgData name="Robin Tannenberg" userId="989a39b0e01aaf02" providerId="LiveId" clId="{38A3938A-6F15-431E-AD30-7D9B2C07CB0E}" dt="2021-10-18T20:12:24.519" v="138" actId="1076"/>
          <ac:picMkLst>
            <pc:docMk/>
            <pc:sldMk cId="3690326343" sldId="264"/>
            <ac:picMk id="15" creationId="{46A688A6-A3CC-49B3-9DB2-0A9BEA6FB02C}"/>
          </ac:picMkLst>
        </pc:picChg>
        <pc:picChg chg="add mod">
          <ac:chgData name="Robin Tannenberg" userId="989a39b0e01aaf02" providerId="LiveId" clId="{38A3938A-6F15-431E-AD30-7D9B2C07CB0E}" dt="2021-10-18T20:12:24.519" v="138" actId="1076"/>
          <ac:picMkLst>
            <pc:docMk/>
            <pc:sldMk cId="3690326343" sldId="264"/>
            <ac:picMk id="16" creationId="{036CCA1C-031B-4A6C-A07E-8A063BEC72A8}"/>
          </ac:picMkLst>
        </pc:picChg>
        <pc:picChg chg="add mod">
          <ac:chgData name="Robin Tannenberg" userId="989a39b0e01aaf02" providerId="LiveId" clId="{38A3938A-6F15-431E-AD30-7D9B2C07CB0E}" dt="2021-10-18T20:12:24.519" v="138" actId="1076"/>
          <ac:picMkLst>
            <pc:docMk/>
            <pc:sldMk cId="3690326343" sldId="264"/>
            <ac:picMk id="17" creationId="{18B55F9A-2572-4047-9DCA-3EA786E58E8D}"/>
          </ac:picMkLst>
        </pc:picChg>
        <pc:picChg chg="add mod">
          <ac:chgData name="Robin Tannenberg" userId="989a39b0e01aaf02" providerId="LiveId" clId="{38A3938A-6F15-431E-AD30-7D9B2C07CB0E}" dt="2021-10-18T20:12:24.519" v="138" actId="1076"/>
          <ac:picMkLst>
            <pc:docMk/>
            <pc:sldMk cId="3690326343" sldId="264"/>
            <ac:picMk id="18" creationId="{0BB5F8E8-2519-4B4B-8285-7956BEA7B4BE}"/>
          </ac:picMkLst>
        </pc:picChg>
      </pc:sldChg>
      <pc:sldChg chg="addSp delSp modSp new del mod">
        <pc:chgData name="Robin Tannenberg" userId="989a39b0e01aaf02" providerId="LiveId" clId="{38A3938A-6F15-431E-AD30-7D9B2C07CB0E}" dt="2021-10-18T20:56:26.946" v="290" actId="2696"/>
        <pc:sldMkLst>
          <pc:docMk/>
          <pc:sldMk cId="1737818502" sldId="265"/>
        </pc:sldMkLst>
        <pc:spChg chg="mod">
          <ac:chgData name="Robin Tannenberg" userId="989a39b0e01aaf02" providerId="LiveId" clId="{38A3938A-6F15-431E-AD30-7D9B2C07CB0E}" dt="2021-10-18T20:14:32.019" v="246" actId="20577"/>
          <ac:spMkLst>
            <pc:docMk/>
            <pc:sldMk cId="1737818502" sldId="265"/>
            <ac:spMk id="2" creationId="{87C053F6-416E-4E55-9E58-E285A15CEB72}"/>
          </ac:spMkLst>
        </pc:spChg>
        <pc:spChg chg="del">
          <ac:chgData name="Robin Tannenberg" userId="989a39b0e01aaf02" providerId="LiveId" clId="{38A3938A-6F15-431E-AD30-7D9B2C07CB0E}" dt="2021-10-18T20:14:18.586" v="229" actId="478"/>
          <ac:spMkLst>
            <pc:docMk/>
            <pc:sldMk cId="1737818502" sldId="265"/>
            <ac:spMk id="3" creationId="{653C4904-2ECF-460D-B79C-6CCABC507405}"/>
          </ac:spMkLst>
        </pc:spChg>
        <pc:spChg chg="add mod ord">
          <ac:chgData name="Robin Tannenberg" userId="989a39b0e01aaf02" providerId="LiveId" clId="{38A3938A-6F15-431E-AD30-7D9B2C07CB0E}" dt="2021-10-18T20:14:24.728" v="231" actId="167"/>
          <ac:spMkLst>
            <pc:docMk/>
            <pc:sldMk cId="1737818502" sldId="265"/>
            <ac:spMk id="5" creationId="{E985BC11-C2B5-4146-A613-EF64674FB915}"/>
          </ac:spMkLst>
        </pc:spChg>
        <pc:spChg chg="add mod ord">
          <ac:chgData name="Robin Tannenberg" userId="989a39b0e01aaf02" providerId="LiveId" clId="{38A3938A-6F15-431E-AD30-7D9B2C07CB0E}" dt="2021-10-18T20:14:24.728" v="231" actId="167"/>
          <ac:spMkLst>
            <pc:docMk/>
            <pc:sldMk cId="1737818502" sldId="265"/>
            <ac:spMk id="6" creationId="{9EE6DF68-D59D-40AC-B6D8-BF64247BAF4F}"/>
          </ac:spMkLst>
        </pc:spChg>
        <pc:spChg chg="add mod ord">
          <ac:chgData name="Robin Tannenberg" userId="989a39b0e01aaf02" providerId="LiveId" clId="{38A3938A-6F15-431E-AD30-7D9B2C07CB0E}" dt="2021-10-18T20:14:24.728" v="231" actId="167"/>
          <ac:spMkLst>
            <pc:docMk/>
            <pc:sldMk cId="1737818502" sldId="265"/>
            <ac:spMk id="7" creationId="{978BFBB5-ACED-4A84-84FC-5C593DF835A4}"/>
          </ac:spMkLst>
        </pc:spChg>
        <pc:spChg chg="add mod ord">
          <ac:chgData name="Robin Tannenberg" userId="989a39b0e01aaf02" providerId="LiveId" clId="{38A3938A-6F15-431E-AD30-7D9B2C07CB0E}" dt="2021-10-18T20:14:24.728" v="231" actId="167"/>
          <ac:spMkLst>
            <pc:docMk/>
            <pc:sldMk cId="1737818502" sldId="265"/>
            <ac:spMk id="8" creationId="{42103EFB-08CC-4065-8487-81ADA809B3A5}"/>
          </ac:spMkLst>
        </pc:spChg>
        <pc:spChg chg="add mod ord">
          <ac:chgData name="Robin Tannenberg" userId="989a39b0e01aaf02" providerId="LiveId" clId="{38A3938A-6F15-431E-AD30-7D9B2C07CB0E}" dt="2021-10-18T20:14:24.728" v="231" actId="167"/>
          <ac:spMkLst>
            <pc:docMk/>
            <pc:sldMk cId="1737818502" sldId="265"/>
            <ac:spMk id="9" creationId="{EA98ACD1-DB2B-4ABD-B4C4-65CECEEA40C1}"/>
          </ac:spMkLst>
        </pc:spChg>
        <pc:spChg chg="add mod ord">
          <ac:chgData name="Robin Tannenberg" userId="989a39b0e01aaf02" providerId="LiveId" clId="{38A3938A-6F15-431E-AD30-7D9B2C07CB0E}" dt="2021-10-18T20:14:24.728" v="231" actId="167"/>
          <ac:spMkLst>
            <pc:docMk/>
            <pc:sldMk cId="1737818502" sldId="265"/>
            <ac:spMk id="10" creationId="{A5D74789-9BD1-432A-9E49-9238D04A6D47}"/>
          </ac:spMkLst>
        </pc:spChg>
        <pc:spChg chg="add mod ord">
          <ac:chgData name="Robin Tannenberg" userId="989a39b0e01aaf02" providerId="LiveId" clId="{38A3938A-6F15-431E-AD30-7D9B2C07CB0E}" dt="2021-10-18T20:14:24.728" v="231" actId="167"/>
          <ac:spMkLst>
            <pc:docMk/>
            <pc:sldMk cId="1737818502" sldId="265"/>
            <ac:spMk id="11" creationId="{1F5B46D1-1C5E-492F-947F-D2B032B3DA5F}"/>
          </ac:spMkLst>
        </pc:spChg>
        <pc:picChg chg="add mod ord">
          <ac:chgData name="Robin Tannenberg" userId="989a39b0e01aaf02" providerId="LiveId" clId="{38A3938A-6F15-431E-AD30-7D9B2C07CB0E}" dt="2021-10-18T20:14:24.728" v="231" actId="167"/>
          <ac:picMkLst>
            <pc:docMk/>
            <pc:sldMk cId="1737818502" sldId="265"/>
            <ac:picMk id="4" creationId="{C38F146A-50FB-4180-92D1-2832AC62EE5B}"/>
          </ac:picMkLst>
        </pc:picChg>
      </pc:sldChg>
      <pc:sldChg chg="addSp modSp new del mod">
        <pc:chgData name="Robin Tannenberg" userId="989a39b0e01aaf02" providerId="LiveId" clId="{38A3938A-6F15-431E-AD30-7D9B2C07CB0E}" dt="2021-10-18T20:56:26.946" v="290" actId="2696"/>
        <pc:sldMkLst>
          <pc:docMk/>
          <pc:sldMk cId="2379565123" sldId="266"/>
        </pc:sldMkLst>
        <pc:spChg chg="add mod">
          <ac:chgData name="Robin Tannenberg" userId="989a39b0e01aaf02" providerId="LiveId" clId="{38A3938A-6F15-431E-AD30-7D9B2C07CB0E}" dt="2021-10-18T20:15:48.667" v="250" actId="14100"/>
          <ac:spMkLst>
            <pc:docMk/>
            <pc:sldMk cId="2379565123" sldId="266"/>
            <ac:spMk id="4" creationId="{533BFBEC-73CE-44E1-A182-A87556262B7E}"/>
          </ac:spMkLst>
        </pc:spChg>
        <pc:spChg chg="add mod">
          <ac:chgData name="Robin Tannenberg" userId="989a39b0e01aaf02" providerId="LiveId" clId="{38A3938A-6F15-431E-AD30-7D9B2C07CB0E}" dt="2021-10-18T20:15:01.549" v="248"/>
          <ac:spMkLst>
            <pc:docMk/>
            <pc:sldMk cId="2379565123" sldId="266"/>
            <ac:spMk id="6" creationId="{035DA5D7-62BF-4F83-83E3-BE95F51F8FD5}"/>
          </ac:spMkLst>
        </pc:spChg>
        <pc:graphicFrameChg chg="add mod">
          <ac:chgData name="Robin Tannenberg" userId="989a39b0e01aaf02" providerId="LiveId" clId="{38A3938A-6F15-431E-AD30-7D9B2C07CB0E}" dt="2021-10-18T20:15:01.549" v="248"/>
          <ac:graphicFrameMkLst>
            <pc:docMk/>
            <pc:sldMk cId="2379565123" sldId="266"/>
            <ac:graphicFrameMk id="5" creationId="{0A0CB8C9-720D-4BF0-8B7B-65469166D461}"/>
          </ac:graphicFrameMkLst>
        </pc:graphicFrameChg>
      </pc:sldChg>
      <pc:sldChg chg="addSp modSp new del mod">
        <pc:chgData name="Robin Tannenberg" userId="989a39b0e01aaf02" providerId="LiveId" clId="{38A3938A-6F15-431E-AD30-7D9B2C07CB0E}" dt="2021-10-18T20:56:26.946" v="290" actId="2696"/>
        <pc:sldMkLst>
          <pc:docMk/>
          <pc:sldMk cId="3773108446" sldId="267"/>
        </pc:sldMkLst>
        <pc:spChg chg="add mod">
          <ac:chgData name="Robin Tannenberg" userId="989a39b0e01aaf02" providerId="LiveId" clId="{38A3938A-6F15-431E-AD30-7D9B2C07CB0E}" dt="2021-10-18T20:16:33.172" v="254" actId="14100"/>
          <ac:spMkLst>
            <pc:docMk/>
            <pc:sldMk cId="3773108446" sldId="267"/>
            <ac:spMk id="4" creationId="{43105C63-B6C4-4428-835A-5FA1CF4DD5FF}"/>
          </ac:spMkLst>
        </pc:spChg>
        <pc:spChg chg="add mod">
          <ac:chgData name="Robin Tannenberg" userId="989a39b0e01aaf02" providerId="LiveId" clId="{38A3938A-6F15-431E-AD30-7D9B2C07CB0E}" dt="2021-10-18T20:16:19.691" v="252"/>
          <ac:spMkLst>
            <pc:docMk/>
            <pc:sldMk cId="3773108446" sldId="267"/>
            <ac:spMk id="6" creationId="{6F50ACC4-6AEF-4D97-938C-B7436D03031E}"/>
          </ac:spMkLst>
        </pc:spChg>
        <pc:graphicFrameChg chg="add mod">
          <ac:chgData name="Robin Tannenberg" userId="989a39b0e01aaf02" providerId="LiveId" clId="{38A3938A-6F15-431E-AD30-7D9B2C07CB0E}" dt="2021-10-18T20:16:19.691" v="252"/>
          <ac:graphicFrameMkLst>
            <pc:docMk/>
            <pc:sldMk cId="3773108446" sldId="267"/>
            <ac:graphicFrameMk id="5" creationId="{CA178735-5C5D-4875-947C-703D101B90BF}"/>
          </ac:graphicFrameMkLst>
        </pc:graphicFrameChg>
        <pc:cxnChg chg="add mod">
          <ac:chgData name="Robin Tannenberg" userId="989a39b0e01aaf02" providerId="LiveId" clId="{38A3938A-6F15-431E-AD30-7D9B2C07CB0E}" dt="2021-10-18T20:16:19.691" v="252"/>
          <ac:cxnSpMkLst>
            <pc:docMk/>
            <pc:sldMk cId="3773108446" sldId="267"/>
            <ac:cxnSpMk id="7" creationId="{3E304977-A75F-45A0-9643-859696A4540B}"/>
          </ac:cxnSpMkLst>
        </pc:cxnChg>
        <pc:cxnChg chg="add mod">
          <ac:chgData name="Robin Tannenberg" userId="989a39b0e01aaf02" providerId="LiveId" clId="{38A3938A-6F15-431E-AD30-7D9B2C07CB0E}" dt="2021-10-18T20:16:19.691" v="252"/>
          <ac:cxnSpMkLst>
            <pc:docMk/>
            <pc:sldMk cId="3773108446" sldId="267"/>
            <ac:cxnSpMk id="8" creationId="{227978D9-D5CF-48C9-83FD-697F6047C7F4}"/>
          </ac:cxnSpMkLst>
        </pc:cxnChg>
      </pc:sldChg>
      <pc:sldChg chg="addSp delSp modSp new mod">
        <pc:chgData name="Robin Tannenberg" userId="989a39b0e01aaf02" providerId="LiveId" clId="{38A3938A-6F15-431E-AD30-7D9B2C07CB0E}" dt="2021-10-18T20:29:05.393" v="260"/>
        <pc:sldMkLst>
          <pc:docMk/>
          <pc:sldMk cId="3553229685" sldId="268"/>
        </pc:sldMkLst>
        <pc:spChg chg="mod">
          <ac:chgData name="Robin Tannenberg" userId="989a39b0e01aaf02" providerId="LiveId" clId="{38A3938A-6F15-431E-AD30-7D9B2C07CB0E}" dt="2021-10-18T20:29:05.393" v="260"/>
          <ac:spMkLst>
            <pc:docMk/>
            <pc:sldMk cId="3553229685" sldId="268"/>
            <ac:spMk id="2" creationId="{C89AE15D-90E2-468F-A2F6-9A80CF8B914B}"/>
          </ac:spMkLst>
        </pc:spChg>
        <pc:spChg chg="del">
          <ac:chgData name="Robin Tannenberg" userId="989a39b0e01aaf02" providerId="LiveId" clId="{38A3938A-6F15-431E-AD30-7D9B2C07CB0E}" dt="2021-10-18T20:28:41.386" v="259" actId="478"/>
          <ac:spMkLst>
            <pc:docMk/>
            <pc:sldMk cId="3553229685" sldId="268"/>
            <ac:spMk id="3" creationId="{76FD66A0-7888-4E2B-84E9-D89ED8C6CDF6}"/>
          </ac:spMkLst>
        </pc:spChg>
        <pc:picChg chg="add mod">
          <ac:chgData name="Robin Tannenberg" userId="989a39b0e01aaf02" providerId="LiveId" clId="{38A3938A-6F15-431E-AD30-7D9B2C07CB0E}" dt="2021-10-18T20:28:35.580" v="258" actId="1076"/>
          <ac:picMkLst>
            <pc:docMk/>
            <pc:sldMk cId="3553229685" sldId="268"/>
            <ac:picMk id="4" creationId="{0F3F833D-3490-4FAF-8B95-4A7B14FA5267}"/>
          </ac:picMkLst>
        </pc:picChg>
      </pc:sldChg>
      <pc:sldChg chg="addSp delSp modSp new mod">
        <pc:chgData name="Robin Tannenberg" userId="989a39b0e01aaf02" providerId="LiveId" clId="{38A3938A-6F15-431E-AD30-7D9B2C07CB0E}" dt="2021-10-30T19:35:01.425" v="451" actId="20577"/>
        <pc:sldMkLst>
          <pc:docMk/>
          <pc:sldMk cId="2508922876" sldId="269"/>
        </pc:sldMkLst>
        <pc:spChg chg="mod">
          <ac:chgData name="Robin Tannenberg" userId="989a39b0e01aaf02" providerId="LiveId" clId="{38A3938A-6F15-431E-AD30-7D9B2C07CB0E}" dt="2021-10-30T19:35:01.425" v="451" actId="20577"/>
          <ac:spMkLst>
            <pc:docMk/>
            <pc:sldMk cId="2508922876" sldId="269"/>
            <ac:spMk id="2" creationId="{CB989FA8-4EDF-490E-9A93-9F71A93C8488}"/>
          </ac:spMkLst>
        </pc:spChg>
        <pc:spChg chg="del">
          <ac:chgData name="Robin Tannenberg" userId="989a39b0e01aaf02" providerId="LiveId" clId="{38A3938A-6F15-431E-AD30-7D9B2C07CB0E}" dt="2021-10-30T19:34:37.178" v="406"/>
          <ac:spMkLst>
            <pc:docMk/>
            <pc:sldMk cId="2508922876" sldId="269"/>
            <ac:spMk id="3" creationId="{53DAFD80-D387-4194-859A-FB0701B1C42F}"/>
          </ac:spMkLst>
        </pc:spChg>
        <pc:picChg chg="add mod">
          <ac:chgData name="Robin Tannenberg" userId="989a39b0e01aaf02" providerId="LiveId" clId="{38A3938A-6F15-431E-AD30-7D9B2C07CB0E}" dt="2021-10-30T19:34:38.063" v="408" actId="962"/>
          <ac:picMkLst>
            <pc:docMk/>
            <pc:sldMk cId="2508922876" sldId="269"/>
            <ac:picMk id="5" creationId="{597A8706-B6D6-4BE9-B8D3-DFE5DD68C8D5}"/>
          </ac:picMkLst>
        </pc:picChg>
      </pc:sldChg>
      <pc:sldChg chg="addSp delSp modSp new mod">
        <pc:chgData name="Robin Tannenberg" userId="989a39b0e01aaf02" providerId="LiveId" clId="{38A3938A-6F15-431E-AD30-7D9B2C07CB0E}" dt="2021-10-18T20:41:53.368" v="280" actId="255"/>
        <pc:sldMkLst>
          <pc:docMk/>
          <pc:sldMk cId="2592358463" sldId="270"/>
        </pc:sldMkLst>
        <pc:spChg chg="mod">
          <ac:chgData name="Robin Tannenberg" userId="989a39b0e01aaf02" providerId="LiveId" clId="{38A3938A-6F15-431E-AD30-7D9B2C07CB0E}" dt="2021-10-18T20:41:53.368" v="280" actId="255"/>
          <ac:spMkLst>
            <pc:docMk/>
            <pc:sldMk cId="2592358463" sldId="270"/>
            <ac:spMk id="2" creationId="{83BCCEEF-3549-4902-A1EF-3B0D76E77570}"/>
          </ac:spMkLst>
        </pc:spChg>
        <pc:spChg chg="del">
          <ac:chgData name="Robin Tannenberg" userId="989a39b0e01aaf02" providerId="LiveId" clId="{38A3938A-6F15-431E-AD30-7D9B2C07CB0E}" dt="2021-10-18T20:30:23.796" v="263"/>
          <ac:spMkLst>
            <pc:docMk/>
            <pc:sldMk cId="2592358463" sldId="270"/>
            <ac:spMk id="3" creationId="{2C221DBD-F543-4831-9FF5-89D03201129C}"/>
          </ac:spMkLst>
        </pc:spChg>
        <pc:picChg chg="add mod">
          <ac:chgData name="Robin Tannenberg" userId="989a39b0e01aaf02" providerId="LiveId" clId="{38A3938A-6F15-431E-AD30-7D9B2C07CB0E}" dt="2021-10-18T20:30:29.251" v="265" actId="14100"/>
          <ac:picMkLst>
            <pc:docMk/>
            <pc:sldMk cId="2592358463" sldId="270"/>
            <ac:picMk id="4" creationId="{1A2D11D5-3E3B-42A8-9840-75DBB13BF4CF}"/>
          </ac:picMkLst>
        </pc:picChg>
      </pc:sldChg>
      <pc:sldChg chg="addSp delSp modSp new mod">
        <pc:chgData name="Robin Tannenberg" userId="989a39b0e01aaf02" providerId="LiveId" clId="{38A3938A-6F15-431E-AD30-7D9B2C07CB0E}" dt="2021-10-18T20:32:11.128" v="272"/>
        <pc:sldMkLst>
          <pc:docMk/>
          <pc:sldMk cId="604398908" sldId="271"/>
        </pc:sldMkLst>
        <pc:spChg chg="mod">
          <ac:chgData name="Robin Tannenberg" userId="989a39b0e01aaf02" providerId="LiveId" clId="{38A3938A-6F15-431E-AD30-7D9B2C07CB0E}" dt="2021-10-18T20:32:11.128" v="272"/>
          <ac:spMkLst>
            <pc:docMk/>
            <pc:sldMk cId="604398908" sldId="271"/>
            <ac:spMk id="2" creationId="{ADFB2CF8-E846-49AC-BD65-E600CA639B1E}"/>
          </ac:spMkLst>
        </pc:spChg>
        <pc:spChg chg="add del">
          <ac:chgData name="Robin Tannenberg" userId="989a39b0e01aaf02" providerId="LiveId" clId="{38A3938A-6F15-431E-AD30-7D9B2C07CB0E}" dt="2021-10-18T20:31:24.393" v="269"/>
          <ac:spMkLst>
            <pc:docMk/>
            <pc:sldMk cId="604398908" sldId="271"/>
            <ac:spMk id="3" creationId="{7398C62A-8903-4C8C-B988-F4EB5F332972}"/>
          </ac:spMkLst>
        </pc:spChg>
        <pc:picChg chg="add del mod">
          <ac:chgData name="Robin Tannenberg" userId="989a39b0e01aaf02" providerId="LiveId" clId="{38A3938A-6F15-431E-AD30-7D9B2C07CB0E}" dt="2021-10-18T20:31:16.308" v="268"/>
          <ac:picMkLst>
            <pc:docMk/>
            <pc:sldMk cId="604398908" sldId="271"/>
            <ac:picMk id="4" creationId="{1E3F4F91-BE17-4453-8755-E8DBB3F83B44}"/>
          </ac:picMkLst>
        </pc:picChg>
        <pc:picChg chg="add mod">
          <ac:chgData name="Robin Tannenberg" userId="989a39b0e01aaf02" providerId="LiveId" clId="{38A3938A-6F15-431E-AD30-7D9B2C07CB0E}" dt="2021-10-18T20:31:24.393" v="269"/>
          <ac:picMkLst>
            <pc:docMk/>
            <pc:sldMk cId="604398908" sldId="271"/>
            <ac:picMk id="5" creationId="{9838445B-E734-420B-ADDB-B9C0B2A3C01D}"/>
          </ac:picMkLst>
        </pc:picChg>
      </pc:sldChg>
      <pc:sldChg chg="addSp delSp modSp new mod">
        <pc:chgData name="Robin Tannenberg" userId="989a39b0e01aaf02" providerId="LiveId" clId="{38A3938A-6F15-431E-AD30-7D9B2C07CB0E}" dt="2021-10-18T20:43:15.011" v="283"/>
        <pc:sldMkLst>
          <pc:docMk/>
          <pc:sldMk cId="245466283" sldId="272"/>
        </pc:sldMkLst>
        <pc:spChg chg="mod">
          <ac:chgData name="Robin Tannenberg" userId="989a39b0e01aaf02" providerId="LiveId" clId="{38A3938A-6F15-431E-AD30-7D9B2C07CB0E}" dt="2021-10-18T20:42:23.853" v="282"/>
          <ac:spMkLst>
            <pc:docMk/>
            <pc:sldMk cId="245466283" sldId="272"/>
            <ac:spMk id="2" creationId="{B6D43683-5E9F-4144-B9B0-84ED9D2E97D8}"/>
          </ac:spMkLst>
        </pc:spChg>
        <pc:spChg chg="del">
          <ac:chgData name="Robin Tannenberg" userId="989a39b0e01aaf02" providerId="LiveId" clId="{38A3938A-6F15-431E-AD30-7D9B2C07CB0E}" dt="2021-10-18T20:43:15.011" v="283"/>
          <ac:spMkLst>
            <pc:docMk/>
            <pc:sldMk cId="245466283" sldId="272"/>
            <ac:spMk id="3" creationId="{13B74DEE-ADB1-40B3-B41F-5D1A26BE1A4F}"/>
          </ac:spMkLst>
        </pc:spChg>
        <pc:picChg chg="add mod">
          <ac:chgData name="Robin Tannenberg" userId="989a39b0e01aaf02" providerId="LiveId" clId="{38A3938A-6F15-431E-AD30-7D9B2C07CB0E}" dt="2021-10-18T20:43:15.011" v="283"/>
          <ac:picMkLst>
            <pc:docMk/>
            <pc:sldMk cId="245466283" sldId="272"/>
            <ac:picMk id="4" creationId="{78047AA9-9287-4967-8E45-76962556CBD0}"/>
          </ac:picMkLst>
        </pc:picChg>
      </pc:sldChg>
      <pc:sldChg chg="addSp delSp modSp new mod">
        <pc:chgData name="Robin Tannenberg" userId="989a39b0e01aaf02" providerId="LiveId" clId="{38A3938A-6F15-431E-AD30-7D9B2C07CB0E}" dt="2021-10-18T20:46:40.230" v="286"/>
        <pc:sldMkLst>
          <pc:docMk/>
          <pc:sldMk cId="1912021711" sldId="273"/>
        </pc:sldMkLst>
        <pc:spChg chg="mod">
          <ac:chgData name="Robin Tannenberg" userId="989a39b0e01aaf02" providerId="LiveId" clId="{38A3938A-6F15-431E-AD30-7D9B2C07CB0E}" dt="2021-10-18T20:46:22.769" v="285"/>
          <ac:spMkLst>
            <pc:docMk/>
            <pc:sldMk cId="1912021711" sldId="273"/>
            <ac:spMk id="2" creationId="{CF871342-5455-4FE8-B940-E2F9B9DF923E}"/>
          </ac:spMkLst>
        </pc:spChg>
        <pc:spChg chg="del">
          <ac:chgData name="Robin Tannenberg" userId="989a39b0e01aaf02" providerId="LiveId" clId="{38A3938A-6F15-431E-AD30-7D9B2C07CB0E}" dt="2021-10-18T20:46:40.230" v="286"/>
          <ac:spMkLst>
            <pc:docMk/>
            <pc:sldMk cId="1912021711" sldId="273"/>
            <ac:spMk id="3" creationId="{73AEA8B3-D219-48DF-87C9-E5F66255A355}"/>
          </ac:spMkLst>
        </pc:spChg>
        <pc:picChg chg="add mod">
          <ac:chgData name="Robin Tannenberg" userId="989a39b0e01aaf02" providerId="LiveId" clId="{38A3938A-6F15-431E-AD30-7D9B2C07CB0E}" dt="2021-10-18T20:46:40.230" v="286"/>
          <ac:picMkLst>
            <pc:docMk/>
            <pc:sldMk cId="1912021711" sldId="273"/>
            <ac:picMk id="4" creationId="{D08B3D16-5477-4819-BAFE-8E6151EFCE90}"/>
          </ac:picMkLst>
        </pc:picChg>
      </pc:sldChg>
      <pc:sldChg chg="addSp delSp modSp new mod">
        <pc:chgData name="Robin Tannenberg" userId="989a39b0e01aaf02" providerId="LiveId" clId="{38A3938A-6F15-431E-AD30-7D9B2C07CB0E}" dt="2021-10-18T20:47:56.745" v="289"/>
        <pc:sldMkLst>
          <pc:docMk/>
          <pc:sldMk cId="2389805790" sldId="274"/>
        </pc:sldMkLst>
        <pc:spChg chg="mod">
          <ac:chgData name="Robin Tannenberg" userId="989a39b0e01aaf02" providerId="LiveId" clId="{38A3938A-6F15-431E-AD30-7D9B2C07CB0E}" dt="2021-10-18T20:47:33.195" v="288"/>
          <ac:spMkLst>
            <pc:docMk/>
            <pc:sldMk cId="2389805790" sldId="274"/>
            <ac:spMk id="2" creationId="{26F6A6C8-34E3-47A3-99A6-638611D6C242}"/>
          </ac:spMkLst>
        </pc:spChg>
        <pc:spChg chg="del">
          <ac:chgData name="Robin Tannenberg" userId="989a39b0e01aaf02" providerId="LiveId" clId="{38A3938A-6F15-431E-AD30-7D9B2C07CB0E}" dt="2021-10-18T20:47:56.745" v="289"/>
          <ac:spMkLst>
            <pc:docMk/>
            <pc:sldMk cId="2389805790" sldId="274"/>
            <ac:spMk id="3" creationId="{031575A8-F748-494A-B860-2158E3FFCC65}"/>
          </ac:spMkLst>
        </pc:spChg>
        <pc:picChg chg="add mod">
          <ac:chgData name="Robin Tannenberg" userId="989a39b0e01aaf02" providerId="LiveId" clId="{38A3938A-6F15-431E-AD30-7D9B2C07CB0E}" dt="2021-10-18T20:47:56.745" v="289"/>
          <ac:picMkLst>
            <pc:docMk/>
            <pc:sldMk cId="2389805790" sldId="274"/>
            <ac:picMk id="4" creationId="{82C4E879-1DAF-47DD-9F1C-768FA0D3D24C}"/>
          </ac:picMkLst>
        </pc:picChg>
      </pc:sldChg>
      <pc:sldChg chg="addSp delSp modSp new mod">
        <pc:chgData name="Robin Tannenberg" userId="989a39b0e01aaf02" providerId="LiveId" clId="{38A3938A-6F15-431E-AD30-7D9B2C07CB0E}" dt="2021-10-25T17:54:13.623" v="405" actId="1076"/>
        <pc:sldMkLst>
          <pc:docMk/>
          <pc:sldMk cId="1252194214" sldId="275"/>
        </pc:sldMkLst>
        <pc:spChg chg="mod">
          <ac:chgData name="Robin Tannenberg" userId="989a39b0e01aaf02" providerId="LiveId" clId="{38A3938A-6F15-431E-AD30-7D9B2C07CB0E}" dt="2021-10-24T14:47:53.722" v="358" actId="20577"/>
          <ac:spMkLst>
            <pc:docMk/>
            <pc:sldMk cId="1252194214" sldId="275"/>
            <ac:spMk id="2" creationId="{2B46F96C-2320-4892-A0FD-A83FE740A844}"/>
          </ac:spMkLst>
        </pc:spChg>
        <pc:spChg chg="del">
          <ac:chgData name="Robin Tannenberg" userId="989a39b0e01aaf02" providerId="LiveId" clId="{38A3938A-6F15-431E-AD30-7D9B2C07CB0E}" dt="2021-10-25T17:51:41.968" v="359"/>
          <ac:spMkLst>
            <pc:docMk/>
            <pc:sldMk cId="1252194214" sldId="275"/>
            <ac:spMk id="3" creationId="{5EA38B45-9C2B-4627-971B-C95C8CA76661}"/>
          </ac:spMkLst>
        </pc:spChg>
        <pc:spChg chg="add mod">
          <ac:chgData name="Robin Tannenberg" userId="989a39b0e01aaf02" providerId="LiveId" clId="{38A3938A-6F15-431E-AD30-7D9B2C07CB0E}" dt="2021-10-25T17:53:00.885" v="378" actId="1076"/>
          <ac:spMkLst>
            <pc:docMk/>
            <pc:sldMk cId="1252194214" sldId="275"/>
            <ac:spMk id="5" creationId="{3354ADEA-51FB-4C8A-924B-59F539266E48}"/>
          </ac:spMkLst>
        </pc:spChg>
        <pc:spChg chg="add mod">
          <ac:chgData name="Robin Tannenberg" userId="989a39b0e01aaf02" providerId="LiveId" clId="{38A3938A-6F15-431E-AD30-7D9B2C07CB0E}" dt="2021-10-25T17:54:13.623" v="405" actId="1076"/>
          <ac:spMkLst>
            <pc:docMk/>
            <pc:sldMk cId="1252194214" sldId="275"/>
            <ac:spMk id="9" creationId="{B0EEA9B5-60CC-45D3-9097-98129F211753}"/>
          </ac:spMkLst>
        </pc:spChg>
        <pc:picChg chg="add mod">
          <ac:chgData name="Robin Tannenberg" userId="989a39b0e01aaf02" providerId="LiveId" clId="{38A3938A-6F15-431E-AD30-7D9B2C07CB0E}" dt="2021-10-25T17:51:41.968" v="359"/>
          <ac:picMkLst>
            <pc:docMk/>
            <pc:sldMk cId="1252194214" sldId="275"/>
            <ac:picMk id="1026" creationId="{47DD9CCD-A0AD-400F-89B1-216DA36C6987}"/>
          </ac:picMkLst>
        </pc:picChg>
        <pc:cxnChg chg="add mod">
          <ac:chgData name="Robin Tannenberg" userId="989a39b0e01aaf02" providerId="LiveId" clId="{38A3938A-6F15-431E-AD30-7D9B2C07CB0E}" dt="2021-10-25T17:53:06.141" v="379" actId="14100"/>
          <ac:cxnSpMkLst>
            <pc:docMk/>
            <pc:sldMk cId="1252194214" sldId="275"/>
            <ac:cxnSpMk id="6" creationId="{51246FE7-C4C8-4681-8E46-E788E0F3E46B}"/>
          </ac:cxnSpMkLst>
        </pc:cxnChg>
      </pc:sldChg>
    </pc:docChg>
  </pc:docChgLst>
  <pc:docChgLst>
    <pc:chgData name="Robin Tannenberg" userId="989a39b0e01aaf02" providerId="LiveId" clId="{0D34CAEC-EFD6-4E7F-ADF8-A7DC5D81F2B6}"/>
    <pc:docChg chg="undo custSel addSld delSld modSld sldOrd modMainMaster">
      <pc:chgData name="Robin Tannenberg" userId="989a39b0e01aaf02" providerId="LiveId" clId="{0D34CAEC-EFD6-4E7F-ADF8-A7DC5D81F2B6}" dt="2024-01-14T22:12:02.070" v="221" actId="47"/>
      <pc:docMkLst>
        <pc:docMk/>
      </pc:docMkLst>
      <pc:sldChg chg="modSp">
        <pc:chgData name="Robin Tannenberg" userId="989a39b0e01aaf02" providerId="LiveId" clId="{0D34CAEC-EFD6-4E7F-ADF8-A7DC5D81F2B6}" dt="2021-11-20T18:51:56.508" v="0"/>
        <pc:sldMkLst>
          <pc:docMk/>
          <pc:sldMk cId="333879996" sldId="256"/>
        </pc:sldMkLst>
        <pc:spChg chg="mod">
          <ac:chgData name="Robin Tannenberg" userId="989a39b0e01aaf02" providerId="LiveId" clId="{0D34CAEC-EFD6-4E7F-ADF8-A7DC5D81F2B6}" dt="2021-11-20T18:51:56.508" v="0"/>
          <ac:spMkLst>
            <pc:docMk/>
            <pc:sldMk cId="333879996" sldId="256"/>
            <ac:spMk id="2" creationId="{7DAAE7D6-54AD-4F46-8FCD-0D65389AEFFC}"/>
          </ac:spMkLst>
        </pc:spChg>
        <pc:spChg chg="mod">
          <ac:chgData name="Robin Tannenberg" userId="989a39b0e01aaf02" providerId="LiveId" clId="{0D34CAEC-EFD6-4E7F-ADF8-A7DC5D81F2B6}" dt="2021-11-20T18:51:56.508" v="0"/>
          <ac:spMkLst>
            <pc:docMk/>
            <pc:sldMk cId="333879996" sldId="256"/>
            <ac:spMk id="3" creationId="{EC0CE3E2-0FC8-43C5-A5CD-1AC1B525115E}"/>
          </ac:spMkLst>
        </pc:spChg>
      </pc:sldChg>
      <pc:sldChg chg="delSp modSp mod">
        <pc:chgData name="Robin Tannenberg" userId="989a39b0e01aaf02" providerId="LiveId" clId="{0D34CAEC-EFD6-4E7F-ADF8-A7DC5D81F2B6}" dt="2021-12-19T18:51:37.339" v="13" actId="478"/>
        <pc:sldMkLst>
          <pc:docMk/>
          <pc:sldMk cId="1473612254" sldId="257"/>
        </pc:sldMkLst>
        <pc:spChg chg="mod">
          <ac:chgData name="Robin Tannenberg" userId="989a39b0e01aaf02" providerId="LiveId" clId="{0D34CAEC-EFD6-4E7F-ADF8-A7DC5D81F2B6}" dt="2021-11-20T18:51:56.567" v="1" actId="27636"/>
          <ac:spMkLst>
            <pc:docMk/>
            <pc:sldMk cId="1473612254" sldId="257"/>
            <ac:spMk id="2" creationId="{29F95242-023D-43EA-ACFB-72546055FBFA}"/>
          </ac:spMkLst>
        </pc:spChg>
        <pc:spChg chg="del mod">
          <ac:chgData name="Robin Tannenberg" userId="989a39b0e01aaf02" providerId="LiveId" clId="{0D34CAEC-EFD6-4E7F-ADF8-A7DC5D81F2B6}" dt="2021-12-19T18:51:37.339" v="13" actId="478"/>
          <ac:spMkLst>
            <pc:docMk/>
            <pc:sldMk cId="1473612254" sldId="257"/>
            <ac:spMk id="3" creationId="{4363D4EC-53DB-4E51-A7B9-7727246F59DE}"/>
          </ac:spMkLst>
        </pc:spChg>
      </pc:sldChg>
      <pc:sldChg chg="addSp delSp modSp mod">
        <pc:chgData name="Robin Tannenberg" userId="989a39b0e01aaf02" providerId="LiveId" clId="{0D34CAEC-EFD6-4E7F-ADF8-A7DC5D81F2B6}" dt="2024-01-14T21:48:59.972" v="58" actId="14100"/>
        <pc:sldMkLst>
          <pc:docMk/>
          <pc:sldMk cId="825486640" sldId="258"/>
        </pc:sldMkLst>
        <pc:spChg chg="mod">
          <ac:chgData name="Robin Tannenberg" userId="989a39b0e01aaf02" providerId="LiveId" clId="{0D34CAEC-EFD6-4E7F-ADF8-A7DC5D81F2B6}" dt="2021-12-19T18:51:42.931" v="14" actId="404"/>
          <ac:spMkLst>
            <pc:docMk/>
            <pc:sldMk cId="825486640" sldId="258"/>
            <ac:spMk id="2" creationId="{50AFC2AE-0D92-4047-A4BC-5C4EAD110477}"/>
          </ac:spMkLst>
        </pc:spChg>
        <pc:spChg chg="del mod">
          <ac:chgData name="Robin Tannenberg" userId="989a39b0e01aaf02" providerId="LiveId" clId="{0D34CAEC-EFD6-4E7F-ADF8-A7DC5D81F2B6}" dt="2021-12-19T18:51:45.825" v="15" actId="478"/>
          <ac:spMkLst>
            <pc:docMk/>
            <pc:sldMk cId="825486640" sldId="258"/>
            <ac:spMk id="3" creationId="{E5AF4D1C-9E74-4568-BDEB-158481CD7C52}"/>
          </ac:spMkLst>
        </pc:spChg>
        <pc:spChg chg="mod">
          <ac:chgData name="Robin Tannenberg" userId="989a39b0e01aaf02" providerId="LiveId" clId="{0D34CAEC-EFD6-4E7F-ADF8-A7DC5D81F2B6}" dt="2024-01-14T21:47:55.421" v="51" actId="1076"/>
          <ac:spMkLst>
            <pc:docMk/>
            <pc:sldMk cId="825486640" sldId="258"/>
            <ac:spMk id="4" creationId="{256A11A0-D6EA-4938-BDCF-9EF6FE4D8D42}"/>
          </ac:spMkLst>
        </pc:spChg>
        <pc:spChg chg="mod">
          <ac:chgData name="Robin Tannenberg" userId="989a39b0e01aaf02" providerId="LiveId" clId="{0D34CAEC-EFD6-4E7F-ADF8-A7DC5D81F2B6}" dt="2024-01-14T21:47:55.421" v="51" actId="1076"/>
          <ac:spMkLst>
            <pc:docMk/>
            <pc:sldMk cId="825486640" sldId="258"/>
            <ac:spMk id="9" creationId="{EA660F6B-5CB5-476F-85D7-D99C20357F20}"/>
          </ac:spMkLst>
        </pc:spChg>
        <pc:spChg chg="mod">
          <ac:chgData name="Robin Tannenberg" userId="989a39b0e01aaf02" providerId="LiveId" clId="{0D34CAEC-EFD6-4E7F-ADF8-A7DC5D81F2B6}" dt="2024-01-14T21:47:55.421" v="51" actId="1076"/>
          <ac:spMkLst>
            <pc:docMk/>
            <pc:sldMk cId="825486640" sldId="258"/>
            <ac:spMk id="14" creationId="{8C25DDDA-AD3F-4B1A-A636-88B85832706A}"/>
          </ac:spMkLst>
        </pc:spChg>
        <pc:spChg chg="mod">
          <ac:chgData name="Robin Tannenberg" userId="989a39b0e01aaf02" providerId="LiveId" clId="{0D34CAEC-EFD6-4E7F-ADF8-A7DC5D81F2B6}" dt="2024-01-14T21:47:55.421" v="51" actId="1076"/>
          <ac:spMkLst>
            <pc:docMk/>
            <pc:sldMk cId="825486640" sldId="258"/>
            <ac:spMk id="16" creationId="{0E2A4363-3031-4FBC-9875-0093632148DC}"/>
          </ac:spMkLst>
        </pc:spChg>
        <pc:spChg chg="mod">
          <ac:chgData name="Robin Tannenberg" userId="989a39b0e01aaf02" providerId="LiveId" clId="{0D34CAEC-EFD6-4E7F-ADF8-A7DC5D81F2B6}" dt="2024-01-14T21:47:55.421" v="51" actId="1076"/>
          <ac:spMkLst>
            <pc:docMk/>
            <pc:sldMk cId="825486640" sldId="258"/>
            <ac:spMk id="19" creationId="{2F28644B-DD37-40B0-A209-D7B14F014EF5}"/>
          </ac:spMkLst>
        </pc:spChg>
        <pc:spChg chg="mod">
          <ac:chgData name="Robin Tannenberg" userId="989a39b0e01aaf02" providerId="LiveId" clId="{0D34CAEC-EFD6-4E7F-ADF8-A7DC5D81F2B6}" dt="2024-01-14T21:47:55.421" v="51" actId="1076"/>
          <ac:spMkLst>
            <pc:docMk/>
            <pc:sldMk cId="825486640" sldId="258"/>
            <ac:spMk id="20" creationId="{677F8648-A151-4B0E-ACB5-91475D1FA5FF}"/>
          </ac:spMkLst>
        </pc:spChg>
        <pc:spChg chg="mod">
          <ac:chgData name="Robin Tannenberg" userId="989a39b0e01aaf02" providerId="LiveId" clId="{0D34CAEC-EFD6-4E7F-ADF8-A7DC5D81F2B6}" dt="2024-01-14T21:47:55.421" v="51" actId="1076"/>
          <ac:spMkLst>
            <pc:docMk/>
            <pc:sldMk cId="825486640" sldId="258"/>
            <ac:spMk id="21" creationId="{2D7B17F3-C086-404D-ABAF-2321014EEDB6}"/>
          </ac:spMkLst>
        </pc:spChg>
        <pc:spChg chg="mod">
          <ac:chgData name="Robin Tannenberg" userId="989a39b0e01aaf02" providerId="LiveId" clId="{0D34CAEC-EFD6-4E7F-ADF8-A7DC5D81F2B6}" dt="2024-01-14T21:47:55.421" v="51" actId="1076"/>
          <ac:spMkLst>
            <pc:docMk/>
            <pc:sldMk cId="825486640" sldId="258"/>
            <ac:spMk id="23" creationId="{68AE60D3-D50A-404A-866E-7A82A6111C28}"/>
          </ac:spMkLst>
        </pc:spChg>
        <pc:spChg chg="mod">
          <ac:chgData name="Robin Tannenberg" userId="989a39b0e01aaf02" providerId="LiveId" clId="{0D34CAEC-EFD6-4E7F-ADF8-A7DC5D81F2B6}" dt="2024-01-14T21:47:55.421" v="51" actId="1076"/>
          <ac:spMkLst>
            <pc:docMk/>
            <pc:sldMk cId="825486640" sldId="258"/>
            <ac:spMk id="24" creationId="{6BA19CCF-A85E-4D8E-BE69-12643B0868B3}"/>
          </ac:spMkLst>
        </pc:spChg>
        <pc:spChg chg="mod">
          <ac:chgData name="Robin Tannenberg" userId="989a39b0e01aaf02" providerId="LiveId" clId="{0D34CAEC-EFD6-4E7F-ADF8-A7DC5D81F2B6}" dt="2024-01-14T21:47:55.421" v="51" actId="1076"/>
          <ac:spMkLst>
            <pc:docMk/>
            <pc:sldMk cId="825486640" sldId="258"/>
            <ac:spMk id="25" creationId="{A3EE2E5D-811D-4289-B67F-277FC334E29D}"/>
          </ac:spMkLst>
        </pc:spChg>
        <pc:spChg chg="mod">
          <ac:chgData name="Robin Tannenberg" userId="989a39b0e01aaf02" providerId="LiveId" clId="{0D34CAEC-EFD6-4E7F-ADF8-A7DC5D81F2B6}" dt="2024-01-14T21:47:55.421" v="51" actId="1076"/>
          <ac:spMkLst>
            <pc:docMk/>
            <pc:sldMk cId="825486640" sldId="258"/>
            <ac:spMk id="26" creationId="{4BD9FAAD-027C-4E6F-B3EB-C70485219E50}"/>
          </ac:spMkLst>
        </pc:spChg>
        <pc:spChg chg="mod">
          <ac:chgData name="Robin Tannenberg" userId="989a39b0e01aaf02" providerId="LiveId" clId="{0D34CAEC-EFD6-4E7F-ADF8-A7DC5D81F2B6}" dt="2024-01-14T21:47:55.421" v="51" actId="1076"/>
          <ac:spMkLst>
            <pc:docMk/>
            <pc:sldMk cId="825486640" sldId="258"/>
            <ac:spMk id="27" creationId="{C3D2BD78-3261-42BF-BF52-B54A56718B17}"/>
          </ac:spMkLst>
        </pc:spChg>
        <pc:spChg chg="mod">
          <ac:chgData name="Robin Tannenberg" userId="989a39b0e01aaf02" providerId="LiveId" clId="{0D34CAEC-EFD6-4E7F-ADF8-A7DC5D81F2B6}" dt="2024-01-14T21:47:55.421" v="51" actId="1076"/>
          <ac:spMkLst>
            <pc:docMk/>
            <pc:sldMk cId="825486640" sldId="258"/>
            <ac:spMk id="28" creationId="{EB551271-5610-4BE9-8A84-FC92852361A3}"/>
          </ac:spMkLst>
        </pc:spChg>
        <pc:spChg chg="mod">
          <ac:chgData name="Robin Tannenberg" userId="989a39b0e01aaf02" providerId="LiveId" clId="{0D34CAEC-EFD6-4E7F-ADF8-A7DC5D81F2B6}" dt="2024-01-14T21:47:55.421" v="51" actId="1076"/>
          <ac:spMkLst>
            <pc:docMk/>
            <pc:sldMk cId="825486640" sldId="258"/>
            <ac:spMk id="29" creationId="{46E71F2E-6E11-46DB-93BA-0F0BE1EB77B0}"/>
          </ac:spMkLst>
        </pc:spChg>
        <pc:spChg chg="mod">
          <ac:chgData name="Robin Tannenberg" userId="989a39b0e01aaf02" providerId="LiveId" clId="{0D34CAEC-EFD6-4E7F-ADF8-A7DC5D81F2B6}" dt="2024-01-14T21:47:55.421" v="51" actId="1076"/>
          <ac:spMkLst>
            <pc:docMk/>
            <pc:sldMk cId="825486640" sldId="258"/>
            <ac:spMk id="30" creationId="{4A3EBAFC-6CCA-4EE9-83DD-17DE1442BD36}"/>
          </ac:spMkLst>
        </pc:spChg>
        <pc:spChg chg="mod">
          <ac:chgData name="Robin Tannenberg" userId="989a39b0e01aaf02" providerId="LiveId" clId="{0D34CAEC-EFD6-4E7F-ADF8-A7DC5D81F2B6}" dt="2024-01-14T21:47:55.421" v="51" actId="1076"/>
          <ac:spMkLst>
            <pc:docMk/>
            <pc:sldMk cId="825486640" sldId="258"/>
            <ac:spMk id="31" creationId="{1D870175-8132-4261-B81D-6E81389E2DEC}"/>
          </ac:spMkLst>
        </pc:spChg>
        <pc:spChg chg="add mod">
          <ac:chgData name="Robin Tannenberg" userId="989a39b0e01aaf02" providerId="LiveId" clId="{0D34CAEC-EFD6-4E7F-ADF8-A7DC5D81F2B6}" dt="2024-01-14T21:48:59.972" v="58" actId="14100"/>
          <ac:spMkLst>
            <pc:docMk/>
            <pc:sldMk cId="825486640" sldId="258"/>
            <ac:spMk id="34" creationId="{3010F330-31FB-6968-AAC7-0E0AC62E13A5}"/>
          </ac:spMkLst>
        </pc:spChg>
        <pc:grpChg chg="mod">
          <ac:chgData name="Robin Tannenberg" userId="989a39b0e01aaf02" providerId="LiveId" clId="{0D34CAEC-EFD6-4E7F-ADF8-A7DC5D81F2B6}" dt="2024-01-14T21:47:55.421" v="51" actId="1076"/>
          <ac:grpSpMkLst>
            <pc:docMk/>
            <pc:sldMk cId="825486640" sldId="258"/>
            <ac:grpSpMk id="10" creationId="{267040CA-501E-4BE5-9845-3795760C62A8}"/>
          </ac:grpSpMkLst>
        </pc:grpChg>
        <pc:graphicFrameChg chg="mod">
          <ac:chgData name="Robin Tannenberg" userId="989a39b0e01aaf02" providerId="LiveId" clId="{0D34CAEC-EFD6-4E7F-ADF8-A7DC5D81F2B6}" dt="2024-01-14T21:47:55.421" v="51" actId="1076"/>
          <ac:graphicFrameMkLst>
            <pc:docMk/>
            <pc:sldMk cId="825486640" sldId="258"/>
            <ac:graphicFrameMk id="5" creationId="{35EA039D-CF7D-4C07-8869-19F8A2B086A2}"/>
          </ac:graphicFrameMkLst>
        </pc:graphicFrameChg>
        <pc:cxnChg chg="mod">
          <ac:chgData name="Robin Tannenberg" userId="989a39b0e01aaf02" providerId="LiveId" clId="{0D34CAEC-EFD6-4E7F-ADF8-A7DC5D81F2B6}" dt="2024-01-14T21:47:55.421" v="51" actId="1076"/>
          <ac:cxnSpMkLst>
            <pc:docMk/>
            <pc:sldMk cId="825486640" sldId="258"/>
            <ac:cxnSpMk id="6" creationId="{E6BAF0A9-8650-42D5-BECF-01340599EBE2}"/>
          </ac:cxnSpMkLst>
        </pc:cxnChg>
        <pc:cxnChg chg="mod">
          <ac:chgData name="Robin Tannenberg" userId="989a39b0e01aaf02" providerId="LiveId" clId="{0D34CAEC-EFD6-4E7F-ADF8-A7DC5D81F2B6}" dt="2024-01-14T21:47:55.421" v="51" actId="1076"/>
          <ac:cxnSpMkLst>
            <pc:docMk/>
            <pc:sldMk cId="825486640" sldId="258"/>
            <ac:cxnSpMk id="7" creationId="{28DD218F-AE59-4F1B-A6CB-20924B389BAF}"/>
          </ac:cxnSpMkLst>
        </pc:cxnChg>
        <pc:cxnChg chg="mod">
          <ac:chgData name="Robin Tannenberg" userId="989a39b0e01aaf02" providerId="LiveId" clId="{0D34CAEC-EFD6-4E7F-ADF8-A7DC5D81F2B6}" dt="2024-01-14T21:47:55.421" v="51" actId="1076"/>
          <ac:cxnSpMkLst>
            <pc:docMk/>
            <pc:sldMk cId="825486640" sldId="258"/>
            <ac:cxnSpMk id="8" creationId="{A128A0E1-93BE-4C71-AE39-758D508B182F}"/>
          </ac:cxnSpMkLst>
        </pc:cxnChg>
        <pc:cxnChg chg="mod">
          <ac:chgData name="Robin Tannenberg" userId="989a39b0e01aaf02" providerId="LiveId" clId="{0D34CAEC-EFD6-4E7F-ADF8-A7DC5D81F2B6}" dt="2024-01-14T21:47:55.421" v="51" actId="1076"/>
          <ac:cxnSpMkLst>
            <pc:docMk/>
            <pc:sldMk cId="825486640" sldId="258"/>
            <ac:cxnSpMk id="15" creationId="{E3232727-DA8E-42E4-B83D-2AE13494752A}"/>
          </ac:cxnSpMkLst>
        </pc:cxnChg>
        <pc:cxnChg chg="mod">
          <ac:chgData name="Robin Tannenberg" userId="989a39b0e01aaf02" providerId="LiveId" clId="{0D34CAEC-EFD6-4E7F-ADF8-A7DC5D81F2B6}" dt="2024-01-14T21:47:55.421" v="51" actId="1076"/>
          <ac:cxnSpMkLst>
            <pc:docMk/>
            <pc:sldMk cId="825486640" sldId="258"/>
            <ac:cxnSpMk id="17" creationId="{ECBECD48-173A-4FB9-90E4-E1E28A283C34}"/>
          </ac:cxnSpMkLst>
        </pc:cxnChg>
        <pc:cxnChg chg="mod">
          <ac:chgData name="Robin Tannenberg" userId="989a39b0e01aaf02" providerId="LiveId" clId="{0D34CAEC-EFD6-4E7F-ADF8-A7DC5D81F2B6}" dt="2024-01-14T21:47:55.421" v="51" actId="1076"/>
          <ac:cxnSpMkLst>
            <pc:docMk/>
            <pc:sldMk cId="825486640" sldId="258"/>
            <ac:cxnSpMk id="18" creationId="{90A298EA-74B0-4AF1-9595-ADCC5605DCE9}"/>
          </ac:cxnSpMkLst>
        </pc:cxnChg>
        <pc:cxnChg chg="mod">
          <ac:chgData name="Robin Tannenberg" userId="989a39b0e01aaf02" providerId="LiveId" clId="{0D34CAEC-EFD6-4E7F-ADF8-A7DC5D81F2B6}" dt="2024-01-14T21:47:55.421" v="51" actId="1076"/>
          <ac:cxnSpMkLst>
            <pc:docMk/>
            <pc:sldMk cId="825486640" sldId="258"/>
            <ac:cxnSpMk id="22" creationId="{40AFB49B-E091-4B4C-8321-7E42BA7C323D}"/>
          </ac:cxnSpMkLst>
        </pc:cxnChg>
      </pc:sldChg>
      <pc:sldChg chg="modSp mod">
        <pc:chgData name="Robin Tannenberg" userId="989a39b0e01aaf02" providerId="LiveId" clId="{0D34CAEC-EFD6-4E7F-ADF8-A7DC5D81F2B6}" dt="2021-11-20T18:51:56.577" v="3" actId="27636"/>
        <pc:sldMkLst>
          <pc:docMk/>
          <pc:sldMk cId="1810108792" sldId="259"/>
        </pc:sldMkLst>
        <pc:spChg chg="mod">
          <ac:chgData name="Robin Tannenberg" userId="989a39b0e01aaf02" providerId="LiveId" clId="{0D34CAEC-EFD6-4E7F-ADF8-A7DC5D81F2B6}" dt="2021-11-20T18:51:56.577" v="3" actId="27636"/>
          <ac:spMkLst>
            <pc:docMk/>
            <pc:sldMk cId="1810108792" sldId="259"/>
            <ac:spMk id="2" creationId="{955DA132-F1E2-4209-BC1E-25979FF54EBE}"/>
          </ac:spMkLst>
        </pc:spChg>
      </pc:sldChg>
      <pc:sldChg chg="modSp mod">
        <pc:chgData name="Robin Tannenberg" userId="989a39b0e01aaf02" providerId="LiveId" clId="{0D34CAEC-EFD6-4E7F-ADF8-A7DC5D81F2B6}" dt="2021-12-19T18:51:52.931" v="17" actId="404"/>
        <pc:sldMkLst>
          <pc:docMk/>
          <pc:sldMk cId="3553229685" sldId="268"/>
        </pc:sldMkLst>
        <pc:spChg chg="mod">
          <ac:chgData name="Robin Tannenberg" userId="989a39b0e01aaf02" providerId="LiveId" clId="{0D34CAEC-EFD6-4E7F-ADF8-A7DC5D81F2B6}" dt="2021-12-19T18:51:52.931" v="17" actId="404"/>
          <ac:spMkLst>
            <pc:docMk/>
            <pc:sldMk cId="3553229685" sldId="268"/>
            <ac:spMk id="2" creationId="{C89AE15D-90E2-468F-A2F6-9A80CF8B914B}"/>
          </ac:spMkLst>
        </pc:spChg>
      </pc:sldChg>
      <pc:sldChg chg="modSp mod">
        <pc:chgData name="Robin Tannenberg" userId="989a39b0e01aaf02" providerId="LiveId" clId="{0D34CAEC-EFD6-4E7F-ADF8-A7DC5D81F2B6}" dt="2021-12-19T18:53:31.439" v="34" actId="404"/>
        <pc:sldMkLst>
          <pc:docMk/>
          <pc:sldMk cId="2508922876" sldId="269"/>
        </pc:sldMkLst>
        <pc:spChg chg="mod">
          <ac:chgData name="Robin Tannenberg" userId="989a39b0e01aaf02" providerId="LiveId" clId="{0D34CAEC-EFD6-4E7F-ADF8-A7DC5D81F2B6}" dt="2021-12-19T18:53:31.439" v="34" actId="404"/>
          <ac:spMkLst>
            <pc:docMk/>
            <pc:sldMk cId="2508922876" sldId="269"/>
            <ac:spMk id="2" creationId="{CB989FA8-4EDF-490E-9A93-9F71A93C8488}"/>
          </ac:spMkLst>
        </pc:spChg>
        <pc:picChg chg="mod">
          <ac:chgData name="Robin Tannenberg" userId="989a39b0e01aaf02" providerId="LiveId" clId="{0D34CAEC-EFD6-4E7F-ADF8-A7DC5D81F2B6}" dt="2021-11-20T18:51:56.508" v="0"/>
          <ac:picMkLst>
            <pc:docMk/>
            <pc:sldMk cId="2508922876" sldId="269"/>
            <ac:picMk id="5" creationId="{597A8706-B6D6-4BE9-B8D3-DFE5DD68C8D5}"/>
          </ac:picMkLst>
        </pc:picChg>
      </pc:sldChg>
      <pc:sldChg chg="modSp mod">
        <pc:chgData name="Robin Tannenberg" userId="989a39b0e01aaf02" providerId="LiveId" clId="{0D34CAEC-EFD6-4E7F-ADF8-A7DC5D81F2B6}" dt="2022-01-16T18:44:31.773" v="36" actId="14100"/>
        <pc:sldMkLst>
          <pc:docMk/>
          <pc:sldMk cId="2592358463" sldId="270"/>
        </pc:sldMkLst>
        <pc:spChg chg="mod">
          <ac:chgData name="Robin Tannenberg" userId="989a39b0e01aaf02" providerId="LiveId" clId="{0D34CAEC-EFD6-4E7F-ADF8-A7DC5D81F2B6}" dt="2021-12-19T18:52:14.349" v="20" actId="404"/>
          <ac:spMkLst>
            <pc:docMk/>
            <pc:sldMk cId="2592358463" sldId="270"/>
            <ac:spMk id="2" creationId="{83BCCEEF-3549-4902-A1EF-3B0D76E77570}"/>
          </ac:spMkLst>
        </pc:spChg>
        <pc:picChg chg="mod">
          <ac:chgData name="Robin Tannenberg" userId="989a39b0e01aaf02" providerId="LiveId" clId="{0D34CAEC-EFD6-4E7F-ADF8-A7DC5D81F2B6}" dt="2022-01-16T18:44:31.773" v="36" actId="14100"/>
          <ac:picMkLst>
            <pc:docMk/>
            <pc:sldMk cId="2592358463" sldId="270"/>
            <ac:picMk id="4" creationId="{1A2D11D5-3E3B-42A8-9840-75DBB13BF4CF}"/>
          </ac:picMkLst>
        </pc:picChg>
      </pc:sldChg>
      <pc:sldChg chg="modSp mod">
        <pc:chgData name="Robin Tannenberg" userId="989a39b0e01aaf02" providerId="LiveId" clId="{0D34CAEC-EFD6-4E7F-ADF8-A7DC5D81F2B6}" dt="2021-12-19T18:52:25.671" v="22" actId="404"/>
        <pc:sldMkLst>
          <pc:docMk/>
          <pc:sldMk cId="604398908" sldId="271"/>
        </pc:sldMkLst>
        <pc:spChg chg="mod">
          <ac:chgData name="Robin Tannenberg" userId="989a39b0e01aaf02" providerId="LiveId" clId="{0D34CAEC-EFD6-4E7F-ADF8-A7DC5D81F2B6}" dt="2021-12-19T18:52:25.671" v="22" actId="404"/>
          <ac:spMkLst>
            <pc:docMk/>
            <pc:sldMk cId="604398908" sldId="271"/>
            <ac:spMk id="2" creationId="{ADFB2CF8-E846-49AC-BD65-E600CA639B1E}"/>
          </ac:spMkLst>
        </pc:spChg>
        <pc:picChg chg="mod">
          <ac:chgData name="Robin Tannenberg" userId="989a39b0e01aaf02" providerId="LiveId" clId="{0D34CAEC-EFD6-4E7F-ADF8-A7DC5D81F2B6}" dt="2021-11-20T18:51:56.508" v="0"/>
          <ac:picMkLst>
            <pc:docMk/>
            <pc:sldMk cId="604398908" sldId="271"/>
            <ac:picMk id="5" creationId="{9838445B-E734-420B-ADDB-B9C0B2A3C01D}"/>
          </ac:picMkLst>
        </pc:picChg>
      </pc:sldChg>
      <pc:sldChg chg="modSp mod">
        <pc:chgData name="Robin Tannenberg" userId="989a39b0e01aaf02" providerId="LiveId" clId="{0D34CAEC-EFD6-4E7F-ADF8-A7DC5D81F2B6}" dt="2021-12-19T18:52:34.095" v="24" actId="404"/>
        <pc:sldMkLst>
          <pc:docMk/>
          <pc:sldMk cId="245466283" sldId="272"/>
        </pc:sldMkLst>
        <pc:spChg chg="mod">
          <ac:chgData name="Robin Tannenberg" userId="989a39b0e01aaf02" providerId="LiveId" clId="{0D34CAEC-EFD6-4E7F-ADF8-A7DC5D81F2B6}" dt="2021-12-19T18:52:34.095" v="24" actId="404"/>
          <ac:spMkLst>
            <pc:docMk/>
            <pc:sldMk cId="245466283" sldId="272"/>
            <ac:spMk id="2" creationId="{B6D43683-5E9F-4144-B9B0-84ED9D2E97D8}"/>
          </ac:spMkLst>
        </pc:spChg>
        <pc:picChg chg="mod">
          <ac:chgData name="Robin Tannenberg" userId="989a39b0e01aaf02" providerId="LiveId" clId="{0D34CAEC-EFD6-4E7F-ADF8-A7DC5D81F2B6}" dt="2021-11-20T18:51:56.508" v="0"/>
          <ac:picMkLst>
            <pc:docMk/>
            <pc:sldMk cId="245466283" sldId="272"/>
            <ac:picMk id="4" creationId="{78047AA9-9287-4967-8E45-76962556CBD0}"/>
          </ac:picMkLst>
        </pc:picChg>
      </pc:sldChg>
      <pc:sldChg chg="modSp mod">
        <pc:chgData name="Robin Tannenberg" userId="989a39b0e01aaf02" providerId="LiveId" clId="{0D34CAEC-EFD6-4E7F-ADF8-A7DC5D81F2B6}" dt="2021-12-19T18:52:40.645" v="26" actId="404"/>
        <pc:sldMkLst>
          <pc:docMk/>
          <pc:sldMk cId="1912021711" sldId="273"/>
        </pc:sldMkLst>
        <pc:spChg chg="mod">
          <ac:chgData name="Robin Tannenberg" userId="989a39b0e01aaf02" providerId="LiveId" clId="{0D34CAEC-EFD6-4E7F-ADF8-A7DC5D81F2B6}" dt="2021-12-19T18:52:40.645" v="26" actId="404"/>
          <ac:spMkLst>
            <pc:docMk/>
            <pc:sldMk cId="1912021711" sldId="273"/>
            <ac:spMk id="2" creationId="{CF871342-5455-4FE8-B940-E2F9B9DF923E}"/>
          </ac:spMkLst>
        </pc:spChg>
        <pc:picChg chg="mod">
          <ac:chgData name="Robin Tannenberg" userId="989a39b0e01aaf02" providerId="LiveId" clId="{0D34CAEC-EFD6-4E7F-ADF8-A7DC5D81F2B6}" dt="2021-11-20T18:51:56.508" v="0"/>
          <ac:picMkLst>
            <pc:docMk/>
            <pc:sldMk cId="1912021711" sldId="273"/>
            <ac:picMk id="4" creationId="{D08B3D16-5477-4819-BAFE-8E6151EFCE90}"/>
          </ac:picMkLst>
        </pc:picChg>
      </pc:sldChg>
      <pc:sldChg chg="modSp mod">
        <pc:chgData name="Robin Tannenberg" userId="989a39b0e01aaf02" providerId="LiveId" clId="{0D34CAEC-EFD6-4E7F-ADF8-A7DC5D81F2B6}" dt="2021-12-19T18:53:25.243" v="32" actId="404"/>
        <pc:sldMkLst>
          <pc:docMk/>
          <pc:sldMk cId="2389805790" sldId="274"/>
        </pc:sldMkLst>
        <pc:spChg chg="mod">
          <ac:chgData name="Robin Tannenberg" userId="989a39b0e01aaf02" providerId="LiveId" clId="{0D34CAEC-EFD6-4E7F-ADF8-A7DC5D81F2B6}" dt="2021-12-19T18:53:25.243" v="32" actId="404"/>
          <ac:spMkLst>
            <pc:docMk/>
            <pc:sldMk cId="2389805790" sldId="274"/>
            <ac:spMk id="2" creationId="{26F6A6C8-34E3-47A3-99A6-638611D6C242}"/>
          </ac:spMkLst>
        </pc:spChg>
        <pc:picChg chg="mod">
          <ac:chgData name="Robin Tannenberg" userId="989a39b0e01aaf02" providerId="LiveId" clId="{0D34CAEC-EFD6-4E7F-ADF8-A7DC5D81F2B6}" dt="2021-11-20T18:51:56.508" v="0"/>
          <ac:picMkLst>
            <pc:docMk/>
            <pc:sldMk cId="2389805790" sldId="274"/>
            <ac:picMk id="4" creationId="{82C4E879-1DAF-47DD-9F1C-768FA0D3D24C}"/>
          </ac:picMkLst>
        </pc:picChg>
      </pc:sldChg>
      <pc:sldChg chg="modSp del mod">
        <pc:chgData name="Robin Tannenberg" userId="989a39b0e01aaf02" providerId="LiveId" clId="{0D34CAEC-EFD6-4E7F-ADF8-A7DC5D81F2B6}" dt="2024-01-14T22:12:02.070" v="221" actId="47"/>
        <pc:sldMkLst>
          <pc:docMk/>
          <pc:sldMk cId="1252194214" sldId="275"/>
        </pc:sldMkLst>
        <pc:spChg chg="mod">
          <ac:chgData name="Robin Tannenberg" userId="989a39b0e01aaf02" providerId="LiveId" clId="{0D34CAEC-EFD6-4E7F-ADF8-A7DC5D81F2B6}" dt="2021-12-19T18:53:12.809" v="31" actId="20577"/>
          <ac:spMkLst>
            <pc:docMk/>
            <pc:sldMk cId="1252194214" sldId="275"/>
            <ac:spMk id="2" creationId="{2B46F96C-2320-4892-A0FD-A83FE740A844}"/>
          </ac:spMkLst>
        </pc:spChg>
        <pc:spChg chg="mod">
          <ac:chgData name="Robin Tannenberg" userId="989a39b0e01aaf02" providerId="LiveId" clId="{0D34CAEC-EFD6-4E7F-ADF8-A7DC5D81F2B6}" dt="2021-11-20T18:52:28.867" v="12" actId="1076"/>
          <ac:spMkLst>
            <pc:docMk/>
            <pc:sldMk cId="1252194214" sldId="275"/>
            <ac:spMk id="9" creationId="{B0EEA9B5-60CC-45D3-9097-98129F211753}"/>
          </ac:spMkLst>
        </pc:spChg>
        <pc:picChg chg="mod">
          <ac:chgData name="Robin Tannenberg" userId="989a39b0e01aaf02" providerId="LiveId" clId="{0D34CAEC-EFD6-4E7F-ADF8-A7DC5D81F2B6}" dt="2021-11-20T18:51:56.508" v="0"/>
          <ac:picMkLst>
            <pc:docMk/>
            <pc:sldMk cId="1252194214" sldId="275"/>
            <ac:picMk id="1026" creationId="{47DD9CCD-A0AD-400F-89B1-216DA36C6987}"/>
          </ac:picMkLst>
        </pc:picChg>
      </pc:sldChg>
      <pc:sldChg chg="add">
        <pc:chgData name="Robin Tannenberg" userId="989a39b0e01aaf02" providerId="LiveId" clId="{0D34CAEC-EFD6-4E7F-ADF8-A7DC5D81F2B6}" dt="2024-01-14T21:45:51.497" v="37"/>
        <pc:sldMkLst>
          <pc:docMk/>
          <pc:sldMk cId="271707383" sldId="277"/>
        </pc:sldMkLst>
      </pc:sldChg>
      <pc:sldChg chg="modSp add mod">
        <pc:chgData name="Robin Tannenberg" userId="989a39b0e01aaf02" providerId="LiveId" clId="{0D34CAEC-EFD6-4E7F-ADF8-A7DC5D81F2B6}" dt="2024-01-14T21:46:33.653" v="46" actId="27636"/>
        <pc:sldMkLst>
          <pc:docMk/>
          <pc:sldMk cId="2797534181" sldId="278"/>
        </pc:sldMkLst>
        <pc:spChg chg="mod">
          <ac:chgData name="Robin Tannenberg" userId="989a39b0e01aaf02" providerId="LiveId" clId="{0D34CAEC-EFD6-4E7F-ADF8-A7DC5D81F2B6}" dt="2024-01-14T21:46:33.653" v="45" actId="27636"/>
          <ac:spMkLst>
            <pc:docMk/>
            <pc:sldMk cId="2797534181" sldId="278"/>
            <ac:spMk id="7" creationId="{D884B454-13D6-498E-9470-271E8597B3C1}"/>
          </ac:spMkLst>
        </pc:spChg>
        <pc:spChg chg="mod">
          <ac:chgData name="Robin Tannenberg" userId="989a39b0e01aaf02" providerId="LiveId" clId="{0D34CAEC-EFD6-4E7F-ADF8-A7DC5D81F2B6}" dt="2024-01-14T21:46:33.653" v="46" actId="27636"/>
          <ac:spMkLst>
            <pc:docMk/>
            <pc:sldMk cId="2797534181" sldId="278"/>
            <ac:spMk id="8" creationId="{31FCA577-669C-4922-8123-B172E19636C3}"/>
          </ac:spMkLst>
        </pc:spChg>
      </pc:sldChg>
      <pc:sldChg chg="modSp add mod ord">
        <pc:chgData name="Robin Tannenberg" userId="989a39b0e01aaf02" providerId="LiveId" clId="{0D34CAEC-EFD6-4E7F-ADF8-A7DC5D81F2B6}" dt="2024-01-14T21:51:40.683" v="69" actId="207"/>
        <pc:sldMkLst>
          <pc:docMk/>
          <pc:sldMk cId="1249916228" sldId="279"/>
        </pc:sldMkLst>
        <pc:spChg chg="mod">
          <ac:chgData name="Robin Tannenberg" userId="989a39b0e01aaf02" providerId="LiveId" clId="{0D34CAEC-EFD6-4E7F-ADF8-A7DC5D81F2B6}" dt="2024-01-14T21:51:40.683" v="69" actId="207"/>
          <ac:spMkLst>
            <pc:docMk/>
            <pc:sldMk cId="1249916228" sldId="279"/>
            <ac:spMk id="7" creationId="{D884B454-13D6-498E-9470-271E8597B3C1}"/>
          </ac:spMkLst>
        </pc:spChg>
      </pc:sldChg>
      <pc:sldChg chg="modSp add mod">
        <pc:chgData name="Robin Tannenberg" userId="989a39b0e01aaf02" providerId="LiveId" clId="{0D34CAEC-EFD6-4E7F-ADF8-A7DC5D81F2B6}" dt="2024-01-14T21:51:22.011" v="65" actId="207"/>
        <pc:sldMkLst>
          <pc:docMk/>
          <pc:sldMk cId="3053741352" sldId="280"/>
        </pc:sldMkLst>
        <pc:spChg chg="mod">
          <ac:chgData name="Robin Tannenberg" userId="989a39b0e01aaf02" providerId="LiveId" clId="{0D34CAEC-EFD6-4E7F-ADF8-A7DC5D81F2B6}" dt="2024-01-14T21:51:22.011" v="65" actId="207"/>
          <ac:spMkLst>
            <pc:docMk/>
            <pc:sldMk cId="3053741352" sldId="280"/>
            <ac:spMk id="7" creationId="{D884B454-13D6-498E-9470-271E8597B3C1}"/>
          </ac:spMkLst>
        </pc:spChg>
      </pc:sldChg>
      <pc:sldChg chg="addSp modSp add mod">
        <pc:chgData name="Robin Tannenberg" userId="989a39b0e01aaf02" providerId="LiveId" clId="{0D34CAEC-EFD6-4E7F-ADF8-A7DC5D81F2B6}" dt="2024-01-14T22:11:37.671" v="220" actId="1076"/>
        <pc:sldMkLst>
          <pc:docMk/>
          <pc:sldMk cId="3934944745" sldId="456"/>
        </pc:sldMkLst>
        <pc:picChg chg="add mod modCrop">
          <ac:chgData name="Robin Tannenberg" userId="989a39b0e01aaf02" providerId="LiveId" clId="{0D34CAEC-EFD6-4E7F-ADF8-A7DC5D81F2B6}" dt="2024-01-14T22:11:37.671" v="220" actId="1076"/>
          <ac:picMkLst>
            <pc:docMk/>
            <pc:sldMk cId="3934944745" sldId="456"/>
            <ac:picMk id="3" creationId="{5712910F-9E05-47E9-EFC2-8952921D0830}"/>
          </ac:picMkLst>
        </pc:picChg>
        <pc:picChg chg="mod">
          <ac:chgData name="Robin Tannenberg" userId="989a39b0e01aaf02" providerId="LiveId" clId="{0D34CAEC-EFD6-4E7F-ADF8-A7DC5D81F2B6}" dt="2024-01-14T21:58:51.515" v="149" actId="1076"/>
          <ac:picMkLst>
            <pc:docMk/>
            <pc:sldMk cId="3934944745" sldId="456"/>
            <ac:picMk id="5" creationId="{2C5E7286-F2BB-B150-1C94-3800CBC18B09}"/>
          </ac:picMkLst>
        </pc:picChg>
      </pc:sldChg>
      <pc:sldChg chg="addSp modSp add mod">
        <pc:chgData name="Robin Tannenberg" userId="989a39b0e01aaf02" providerId="LiveId" clId="{0D34CAEC-EFD6-4E7F-ADF8-A7DC5D81F2B6}" dt="2024-01-14T22:10:29.771" v="211" actId="1076"/>
        <pc:sldMkLst>
          <pc:docMk/>
          <pc:sldMk cId="3454690612" sldId="457"/>
        </pc:sldMkLst>
        <pc:picChg chg="mod">
          <ac:chgData name="Robin Tannenberg" userId="989a39b0e01aaf02" providerId="LiveId" clId="{0D34CAEC-EFD6-4E7F-ADF8-A7DC5D81F2B6}" dt="2024-01-14T21:59:00.511" v="150" actId="1076"/>
          <ac:picMkLst>
            <pc:docMk/>
            <pc:sldMk cId="3454690612" sldId="457"/>
            <ac:picMk id="5" creationId="{2C5E7286-F2BB-B150-1C94-3800CBC18B09}"/>
          </ac:picMkLst>
        </pc:picChg>
        <pc:picChg chg="add mod">
          <ac:chgData name="Robin Tannenberg" userId="989a39b0e01aaf02" providerId="LiveId" clId="{0D34CAEC-EFD6-4E7F-ADF8-A7DC5D81F2B6}" dt="2024-01-14T22:10:29.771" v="211" actId="1076"/>
          <ac:picMkLst>
            <pc:docMk/>
            <pc:sldMk cId="3454690612" sldId="457"/>
            <ac:picMk id="6" creationId="{6456E8CA-5D91-5FFB-5E62-C1201B936A37}"/>
          </ac:picMkLst>
        </pc:picChg>
      </pc:sldChg>
      <pc:sldChg chg="addSp modSp add mod">
        <pc:chgData name="Robin Tannenberg" userId="989a39b0e01aaf02" providerId="LiveId" clId="{0D34CAEC-EFD6-4E7F-ADF8-A7DC5D81F2B6}" dt="2024-01-14T22:07:59.264" v="208" actId="20577"/>
        <pc:sldMkLst>
          <pc:docMk/>
          <pc:sldMk cId="1582418133" sldId="511"/>
        </pc:sldMkLst>
        <pc:spChg chg="add mod">
          <ac:chgData name="Robin Tannenberg" userId="989a39b0e01aaf02" providerId="LiveId" clId="{0D34CAEC-EFD6-4E7F-ADF8-A7DC5D81F2B6}" dt="2024-01-14T22:05:21.711" v="162" actId="14100"/>
          <ac:spMkLst>
            <pc:docMk/>
            <pc:sldMk cId="1582418133" sldId="511"/>
            <ac:spMk id="6" creationId="{81FC8979-14F0-BD96-C68E-7A5FED6ECB4A}"/>
          </ac:spMkLst>
        </pc:spChg>
        <pc:spChg chg="add mod">
          <ac:chgData name="Robin Tannenberg" userId="989a39b0e01aaf02" providerId="LiveId" clId="{0D34CAEC-EFD6-4E7F-ADF8-A7DC5D81F2B6}" dt="2024-01-14T22:07:59.264" v="208" actId="20577"/>
          <ac:spMkLst>
            <pc:docMk/>
            <pc:sldMk cId="1582418133" sldId="511"/>
            <ac:spMk id="8" creationId="{47554FD8-BE40-68D0-F439-CF65EE517227}"/>
          </ac:spMkLst>
        </pc:spChg>
        <pc:picChg chg="mod">
          <ac:chgData name="Robin Tannenberg" userId="989a39b0e01aaf02" providerId="LiveId" clId="{0D34CAEC-EFD6-4E7F-ADF8-A7DC5D81F2B6}" dt="2024-01-14T22:05:58.932" v="168" actId="1076"/>
          <ac:picMkLst>
            <pc:docMk/>
            <pc:sldMk cId="1582418133" sldId="511"/>
            <ac:picMk id="5" creationId="{D88B21B6-E441-49D7-312E-2514DD86B780}"/>
          </ac:picMkLst>
        </pc:picChg>
      </pc:sldChg>
      <pc:sldChg chg="modSp add mod ord">
        <pc:chgData name="Robin Tannenberg" userId="989a39b0e01aaf02" providerId="LiveId" clId="{0D34CAEC-EFD6-4E7F-ADF8-A7DC5D81F2B6}" dt="2024-01-14T21:52:50.404" v="75" actId="207"/>
        <pc:sldMkLst>
          <pc:docMk/>
          <pc:sldMk cId="3858234974" sldId="512"/>
        </pc:sldMkLst>
        <pc:spChg chg="mod">
          <ac:chgData name="Robin Tannenberg" userId="989a39b0e01aaf02" providerId="LiveId" clId="{0D34CAEC-EFD6-4E7F-ADF8-A7DC5D81F2B6}" dt="2024-01-14T21:52:50.404" v="75" actId="207"/>
          <ac:spMkLst>
            <pc:docMk/>
            <pc:sldMk cId="3858234974" sldId="512"/>
            <ac:spMk id="7" creationId="{D884B454-13D6-498E-9470-271E8597B3C1}"/>
          </ac:spMkLst>
        </pc:spChg>
      </pc:sldChg>
      <pc:sldChg chg="add">
        <pc:chgData name="Robin Tannenberg" userId="989a39b0e01aaf02" providerId="LiveId" clId="{0D34CAEC-EFD6-4E7F-ADF8-A7DC5D81F2B6}" dt="2024-01-14T21:53:06.424" v="76"/>
        <pc:sldMkLst>
          <pc:docMk/>
          <pc:sldMk cId="3660251648" sldId="513"/>
        </pc:sldMkLst>
      </pc:sldChg>
      <pc:sldChg chg="add">
        <pc:chgData name="Robin Tannenberg" userId="989a39b0e01aaf02" providerId="LiveId" clId="{0D34CAEC-EFD6-4E7F-ADF8-A7DC5D81F2B6}" dt="2024-01-14T21:53:06.424" v="76"/>
        <pc:sldMkLst>
          <pc:docMk/>
          <pc:sldMk cId="2808843985" sldId="514"/>
        </pc:sldMkLst>
      </pc:sldChg>
      <pc:sldChg chg="modSp add mod">
        <pc:chgData name="Robin Tannenberg" userId="989a39b0e01aaf02" providerId="LiveId" clId="{0D34CAEC-EFD6-4E7F-ADF8-A7DC5D81F2B6}" dt="2024-01-14T21:55:33.514" v="99" actId="207"/>
        <pc:sldMkLst>
          <pc:docMk/>
          <pc:sldMk cId="3484627401" sldId="515"/>
        </pc:sldMkLst>
        <pc:spChg chg="mod">
          <ac:chgData name="Robin Tannenberg" userId="989a39b0e01aaf02" providerId="LiveId" clId="{0D34CAEC-EFD6-4E7F-ADF8-A7DC5D81F2B6}" dt="2024-01-14T21:55:33.514" v="99" actId="207"/>
          <ac:spMkLst>
            <pc:docMk/>
            <pc:sldMk cId="3484627401" sldId="515"/>
            <ac:spMk id="7" creationId="{D884B454-13D6-498E-9470-271E8597B3C1}"/>
          </ac:spMkLst>
        </pc:spChg>
      </pc:sldChg>
      <pc:sldChg chg="addSp delSp modSp new mod modClrScheme chgLayout">
        <pc:chgData name="Robin Tannenberg" userId="989a39b0e01aaf02" providerId="LiveId" clId="{0D34CAEC-EFD6-4E7F-ADF8-A7DC5D81F2B6}" dt="2024-01-14T21:59:52.071" v="159" actId="1076"/>
        <pc:sldMkLst>
          <pc:docMk/>
          <pc:sldMk cId="3554099460" sldId="516"/>
        </pc:sldMkLst>
        <pc:spChg chg="del mod ord">
          <ac:chgData name="Robin Tannenberg" userId="989a39b0e01aaf02" providerId="LiveId" clId="{0D34CAEC-EFD6-4E7F-ADF8-A7DC5D81F2B6}" dt="2024-01-14T21:54:49.213" v="79" actId="700"/>
          <ac:spMkLst>
            <pc:docMk/>
            <pc:sldMk cId="3554099460" sldId="516"/>
            <ac:spMk id="2" creationId="{5856A975-E43C-5844-96A7-323A410366D7}"/>
          </ac:spMkLst>
        </pc:spChg>
        <pc:spChg chg="del mod ord">
          <ac:chgData name="Robin Tannenberg" userId="989a39b0e01aaf02" providerId="LiveId" clId="{0D34CAEC-EFD6-4E7F-ADF8-A7DC5D81F2B6}" dt="2024-01-14T21:54:49.213" v="79" actId="700"/>
          <ac:spMkLst>
            <pc:docMk/>
            <pc:sldMk cId="3554099460" sldId="516"/>
            <ac:spMk id="3" creationId="{ED6CE541-2F03-7CE1-63F7-6B89B59ABEA4}"/>
          </ac:spMkLst>
        </pc:spChg>
        <pc:spChg chg="del">
          <ac:chgData name="Robin Tannenberg" userId="989a39b0e01aaf02" providerId="LiveId" clId="{0D34CAEC-EFD6-4E7F-ADF8-A7DC5D81F2B6}" dt="2024-01-14T21:54:49.213" v="79" actId="700"/>
          <ac:spMkLst>
            <pc:docMk/>
            <pc:sldMk cId="3554099460" sldId="516"/>
            <ac:spMk id="4" creationId="{5173406C-AEC3-5352-A827-C02423E4A986}"/>
          </ac:spMkLst>
        </pc:spChg>
        <pc:spChg chg="mod ord">
          <ac:chgData name="Robin Tannenberg" userId="989a39b0e01aaf02" providerId="LiveId" clId="{0D34CAEC-EFD6-4E7F-ADF8-A7DC5D81F2B6}" dt="2024-01-14T21:54:49.213" v="79" actId="700"/>
          <ac:spMkLst>
            <pc:docMk/>
            <pc:sldMk cId="3554099460" sldId="516"/>
            <ac:spMk id="5" creationId="{5E3350E6-5561-F4D7-DFB8-4579E66CC5AD}"/>
          </ac:spMkLst>
        </pc:spChg>
        <pc:spChg chg="add mod ord">
          <ac:chgData name="Robin Tannenberg" userId="989a39b0e01aaf02" providerId="LiveId" clId="{0D34CAEC-EFD6-4E7F-ADF8-A7DC5D81F2B6}" dt="2024-01-14T21:55:08.763" v="97" actId="20577"/>
          <ac:spMkLst>
            <pc:docMk/>
            <pc:sldMk cId="3554099460" sldId="516"/>
            <ac:spMk id="6" creationId="{078D39AB-9B70-E344-15A7-B85A20AD2C2C}"/>
          </ac:spMkLst>
        </pc:spChg>
        <pc:spChg chg="add mod ord">
          <ac:chgData name="Robin Tannenberg" userId="989a39b0e01aaf02" providerId="LiveId" clId="{0D34CAEC-EFD6-4E7F-ADF8-A7DC5D81F2B6}" dt="2024-01-14T21:54:49.213" v="79" actId="700"/>
          <ac:spMkLst>
            <pc:docMk/>
            <pc:sldMk cId="3554099460" sldId="516"/>
            <ac:spMk id="7" creationId="{015C6483-92A0-D9E9-C0F2-819F99541FDE}"/>
          </ac:spMkLst>
        </pc:spChg>
        <pc:spChg chg="add mod">
          <ac:chgData name="Robin Tannenberg" userId="989a39b0e01aaf02" providerId="LiveId" clId="{0D34CAEC-EFD6-4E7F-ADF8-A7DC5D81F2B6}" dt="2024-01-14T21:59:43.273" v="155" actId="12"/>
          <ac:spMkLst>
            <pc:docMk/>
            <pc:sldMk cId="3554099460" sldId="516"/>
            <ac:spMk id="11" creationId="{DCD89556-8F39-964A-B6CE-80DB580849A0}"/>
          </ac:spMkLst>
        </pc:spChg>
        <pc:picChg chg="add del mod">
          <ac:chgData name="Robin Tannenberg" userId="989a39b0e01aaf02" providerId="LiveId" clId="{0D34CAEC-EFD6-4E7F-ADF8-A7DC5D81F2B6}" dt="2024-01-14T21:59:16.372" v="151" actId="478"/>
          <ac:picMkLst>
            <pc:docMk/>
            <pc:sldMk cId="3554099460" sldId="516"/>
            <ac:picMk id="8" creationId="{5FF75BE6-1FF8-25C6-0452-90AB9B376BA1}"/>
          </ac:picMkLst>
        </pc:picChg>
        <pc:picChg chg="add mod">
          <ac:chgData name="Robin Tannenberg" userId="989a39b0e01aaf02" providerId="LiveId" clId="{0D34CAEC-EFD6-4E7F-ADF8-A7DC5D81F2B6}" dt="2024-01-14T21:59:52.071" v="159" actId="1076"/>
          <ac:picMkLst>
            <pc:docMk/>
            <pc:sldMk cId="3554099460" sldId="516"/>
            <ac:picMk id="9" creationId="{41A6A999-8858-C936-2A69-FBF3D20496E0}"/>
          </ac:picMkLst>
        </pc:picChg>
      </pc:sldChg>
      <pc:sldMasterChg chg="modSldLayout">
        <pc:chgData name="Robin Tannenberg" userId="989a39b0e01aaf02" providerId="LiveId" clId="{0D34CAEC-EFD6-4E7F-ADF8-A7DC5D81F2B6}" dt="2021-11-20T18:52:02.899" v="11" actId="478"/>
        <pc:sldMasterMkLst>
          <pc:docMk/>
          <pc:sldMasterMk cId="4000738421" sldId="2147483660"/>
        </pc:sldMasterMkLst>
        <pc:sldLayoutChg chg="delSp mod">
          <pc:chgData name="Robin Tannenberg" userId="989a39b0e01aaf02" providerId="LiveId" clId="{0D34CAEC-EFD6-4E7F-ADF8-A7DC5D81F2B6}" dt="2021-11-20T18:52:02.899" v="11" actId="478"/>
          <pc:sldLayoutMkLst>
            <pc:docMk/>
            <pc:sldMasterMk cId="4000738421" sldId="2147483660"/>
            <pc:sldLayoutMk cId="1624468512" sldId="2147483665"/>
          </pc:sldLayoutMkLst>
          <pc:spChg chg="del">
            <ac:chgData name="Robin Tannenberg" userId="989a39b0e01aaf02" providerId="LiveId" clId="{0D34CAEC-EFD6-4E7F-ADF8-A7DC5D81F2B6}" dt="2021-11-20T18:52:02.899" v="11" actId="478"/>
            <ac:spMkLst>
              <pc:docMk/>
              <pc:sldMasterMk cId="4000738421" sldId="2147483660"/>
              <pc:sldLayoutMk cId="1624468512" sldId="2147483665"/>
              <ac:spMk id="4" creationId="{8BEABBFE-DE46-4003-AAEA-7AE16A504467}"/>
            </ac:spMkLst>
          </pc:spChg>
          <pc:spChg chg="del">
            <ac:chgData name="Robin Tannenberg" userId="989a39b0e01aaf02" providerId="LiveId" clId="{0D34CAEC-EFD6-4E7F-ADF8-A7DC5D81F2B6}" dt="2021-11-20T18:52:02.899" v="11" actId="478"/>
            <ac:spMkLst>
              <pc:docMk/>
              <pc:sldMasterMk cId="4000738421" sldId="2147483660"/>
              <pc:sldLayoutMk cId="1624468512" sldId="2147483665"/>
              <ac:spMk id="5" creationId="{90D5D6E0-CCFA-4890-A28C-3D14E9A0E305}"/>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Allgemeine Luftfahrzeugkunde </a:t>
            </a:r>
            <a:r>
              <a:rPr lang="de-DE" sz="28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in Bezug auf Segelflugzeuge</a:t>
            </a:r>
          </a:p>
        </p:txBody>
      </p:sp>
    </p:spTree>
    <p:extLst>
      <p:ext uri="{BB962C8B-B14F-4D97-AF65-F5344CB8AC3E}">
        <p14:creationId xmlns:p14="http://schemas.microsoft.com/office/powerpoint/2010/main" val="278314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954815" y="132512"/>
            <a:ext cx="6951512"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258590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6969985"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198248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5" y="132512"/>
            <a:ext cx="6979222"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29172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382E3-6165-48AC-AD8C-AF081BE2D82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6CC7106-9297-455C-B614-982C0F583BB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3754F93A-D0F1-4451-B898-DF25530E2212}"/>
              </a:ext>
            </a:extLst>
          </p:cNvPr>
          <p:cNvSpPr>
            <a:spLocks noGrp="1"/>
          </p:cNvSpPr>
          <p:nvPr>
            <p:ph type="sldNum" sz="quarter" idx="12"/>
          </p:nvPr>
        </p:nvSpPr>
        <p:spPr/>
        <p:txBody>
          <a:bodyPr/>
          <a:lstStyle/>
          <a:p>
            <a:fld id="{EA7A0297-C0D7-4773-8C33-4B8B14BC8223}" type="slidenum">
              <a:rPr lang="de-DE" smtClean="0"/>
              <a:t>‹Nr.›</a:t>
            </a:fld>
            <a:endParaRPr lang="de-DE"/>
          </a:p>
        </p:txBody>
      </p:sp>
    </p:spTree>
    <p:extLst>
      <p:ext uri="{BB962C8B-B14F-4D97-AF65-F5344CB8AC3E}">
        <p14:creationId xmlns:p14="http://schemas.microsoft.com/office/powerpoint/2010/main" val="162446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51936-BC0B-4FE1-BD7D-8ADA4112294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0A971D5-56F4-4BA3-9C8A-0AA7FC06AE51}"/>
              </a:ext>
            </a:extLst>
          </p:cNvPr>
          <p:cNvSpPr>
            <a:spLocks noGrp="1"/>
          </p:cNvSpPr>
          <p:nvPr>
            <p:ph sz="half" idx="1"/>
          </p:nvPr>
        </p:nvSpPr>
        <p:spPr>
          <a:xfrm>
            <a:off x="178676" y="1239078"/>
            <a:ext cx="5841124" cy="493788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AE3833C-5BF3-4002-82BB-96E0620FCEC8}"/>
              </a:ext>
            </a:extLst>
          </p:cNvPr>
          <p:cNvSpPr>
            <a:spLocks noGrp="1"/>
          </p:cNvSpPr>
          <p:nvPr>
            <p:ph sz="half" idx="2"/>
          </p:nvPr>
        </p:nvSpPr>
        <p:spPr>
          <a:xfrm>
            <a:off x="6172200" y="1239078"/>
            <a:ext cx="5795172" cy="493788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51041E22-206E-481A-A936-2F181B5BACAD}"/>
              </a:ext>
            </a:extLst>
          </p:cNvPr>
          <p:cNvSpPr>
            <a:spLocks noGrp="1"/>
          </p:cNvSpPr>
          <p:nvPr>
            <p:ph type="sldNum" sz="quarter" idx="12"/>
          </p:nvPr>
        </p:nvSpPr>
        <p:spPr/>
        <p:txBody>
          <a:bodyPr/>
          <a:lstStyle/>
          <a:p>
            <a:fld id="{EA7A0297-C0D7-4773-8C33-4B8B14BC8223}"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68544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66374"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7906327" y="103545"/>
            <a:ext cx="1241615"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ALK</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9289325" y="103545"/>
            <a:ext cx="2902675"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Allgemeine Luftfahrzeugkunde</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738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segelfliegengrundausbildung.de/images/8_Allgemeine_Luftfahrzeugkunde/Abb._8.5.2.1_Aerodynamische_Trimmung_und_Federtrimmung.jpg" TargetMode="Externa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segelfliegengrundausbildung.de/images/8_Allgemeine_Luftfahrzeugkunde/Abb._8.5.2.1_Aerodynamische_Trimmung_und_Federtrimmung.jpg"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AE7D6-54AD-4F46-8FCD-0D65389AEFFC}"/>
              </a:ext>
            </a:extLst>
          </p:cNvPr>
          <p:cNvSpPr>
            <a:spLocks noGrp="1"/>
          </p:cNvSpPr>
          <p:nvPr>
            <p:ph type="ctrTitle"/>
          </p:nvPr>
        </p:nvSpPr>
        <p:spPr/>
        <p:txBody>
          <a:bodyPr/>
          <a:lstStyle/>
          <a:p>
            <a:r>
              <a:rPr lang="de-DE" dirty="0"/>
              <a:t>8.4. Masse und Gleichgewicht </a:t>
            </a:r>
          </a:p>
        </p:txBody>
      </p:sp>
      <p:sp>
        <p:nvSpPr>
          <p:cNvPr id="3" name="Untertitel 2">
            <a:extLst>
              <a:ext uri="{FF2B5EF4-FFF2-40B4-BE49-F238E27FC236}">
                <a16:creationId xmlns:a16="http://schemas.microsoft.com/office/drawing/2014/main" id="{EC0CE3E2-0FC8-43C5-A5CD-1AC1B525115E}"/>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333879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B2CF8-E846-49AC-BD65-E600CA639B1E}"/>
              </a:ext>
            </a:extLst>
          </p:cNvPr>
          <p:cNvSpPr>
            <a:spLocks noGrp="1"/>
          </p:cNvSpPr>
          <p:nvPr>
            <p:ph type="title"/>
          </p:nvPr>
        </p:nvSpPr>
        <p:spPr/>
        <p:txBody>
          <a:bodyPr>
            <a:noAutofit/>
          </a:bodyPr>
          <a:lstStyle/>
          <a:p>
            <a:r>
              <a:rPr lang="de-DE" sz="2400" dirty="0"/>
              <a:t>Schwerpunkt hinter der hinteren Grenze: instabil</a:t>
            </a:r>
          </a:p>
        </p:txBody>
      </p:sp>
      <p:pic>
        <p:nvPicPr>
          <p:cNvPr id="5" name="Inhaltsplatzhalter 4">
            <a:extLst>
              <a:ext uri="{FF2B5EF4-FFF2-40B4-BE49-F238E27FC236}">
                <a16:creationId xmlns:a16="http://schemas.microsoft.com/office/drawing/2014/main" id="{9838445B-E734-420B-ADDB-B9C0B2A3C01D}"/>
              </a:ext>
            </a:extLst>
          </p:cNvPr>
          <p:cNvPicPr>
            <a:picLocks noGrp="1" noChangeAspect="1"/>
          </p:cNvPicPr>
          <p:nvPr>
            <p:ph idx="1"/>
          </p:nvPr>
        </p:nvPicPr>
        <p:blipFill>
          <a:blip r:embed="rId2"/>
          <a:stretch>
            <a:fillRect/>
          </a:stretch>
        </p:blipFill>
        <p:spPr>
          <a:xfrm>
            <a:off x="1259304" y="892175"/>
            <a:ext cx="9628942" cy="5551488"/>
          </a:xfrm>
          <a:prstGeom prst="rect">
            <a:avLst/>
          </a:prstGeom>
        </p:spPr>
      </p:pic>
    </p:spTree>
    <p:extLst>
      <p:ext uri="{BB962C8B-B14F-4D97-AF65-F5344CB8AC3E}">
        <p14:creationId xmlns:p14="http://schemas.microsoft.com/office/powerpoint/2010/main" val="60439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43683-5E9F-4144-B9B0-84ED9D2E97D8}"/>
              </a:ext>
            </a:extLst>
          </p:cNvPr>
          <p:cNvSpPr>
            <a:spLocks noGrp="1"/>
          </p:cNvSpPr>
          <p:nvPr>
            <p:ph type="title"/>
          </p:nvPr>
        </p:nvSpPr>
        <p:spPr/>
        <p:txBody>
          <a:bodyPr>
            <a:noAutofit/>
          </a:bodyPr>
          <a:lstStyle/>
          <a:p>
            <a:r>
              <a:rPr lang="de-DE" sz="2400" dirty="0"/>
              <a:t>Vordere Grenze der Schwerkraft: unkontrollierbar</a:t>
            </a:r>
          </a:p>
        </p:txBody>
      </p:sp>
      <p:pic>
        <p:nvPicPr>
          <p:cNvPr id="4" name="Inhaltsplatzhalter 3">
            <a:extLst>
              <a:ext uri="{FF2B5EF4-FFF2-40B4-BE49-F238E27FC236}">
                <a16:creationId xmlns:a16="http://schemas.microsoft.com/office/drawing/2014/main" id="{78047AA9-9287-4967-8E45-76962556CBD0}"/>
              </a:ext>
            </a:extLst>
          </p:cNvPr>
          <p:cNvPicPr>
            <a:picLocks noGrp="1" noChangeAspect="1"/>
          </p:cNvPicPr>
          <p:nvPr>
            <p:ph idx="1"/>
          </p:nvPr>
        </p:nvPicPr>
        <p:blipFill>
          <a:blip r:embed="rId2"/>
          <a:stretch>
            <a:fillRect/>
          </a:stretch>
        </p:blipFill>
        <p:spPr>
          <a:xfrm>
            <a:off x="1038581" y="892175"/>
            <a:ext cx="10070389" cy="5551488"/>
          </a:xfrm>
          <a:prstGeom prst="rect">
            <a:avLst/>
          </a:prstGeom>
        </p:spPr>
      </p:pic>
    </p:spTree>
    <p:extLst>
      <p:ext uri="{BB962C8B-B14F-4D97-AF65-F5344CB8AC3E}">
        <p14:creationId xmlns:p14="http://schemas.microsoft.com/office/powerpoint/2010/main" val="24546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871342-5455-4FE8-B940-E2F9B9DF923E}"/>
              </a:ext>
            </a:extLst>
          </p:cNvPr>
          <p:cNvSpPr>
            <a:spLocks noGrp="1"/>
          </p:cNvSpPr>
          <p:nvPr>
            <p:ph type="title"/>
          </p:nvPr>
        </p:nvSpPr>
        <p:spPr/>
        <p:txBody>
          <a:bodyPr>
            <a:noAutofit/>
          </a:bodyPr>
          <a:lstStyle/>
          <a:p>
            <a:r>
              <a:rPr lang="de-DE" sz="2400" dirty="0"/>
              <a:t>Einfluss der Massenverteilung auf die </a:t>
            </a:r>
            <a:r>
              <a:rPr lang="de-DE" sz="2400" dirty="0" err="1"/>
              <a:t>Schwerpunktslage</a:t>
            </a:r>
            <a:endParaRPr lang="de-DE" sz="2400" dirty="0"/>
          </a:p>
        </p:txBody>
      </p:sp>
      <p:pic>
        <p:nvPicPr>
          <p:cNvPr id="4" name="Inhaltsplatzhalter 3">
            <a:extLst>
              <a:ext uri="{FF2B5EF4-FFF2-40B4-BE49-F238E27FC236}">
                <a16:creationId xmlns:a16="http://schemas.microsoft.com/office/drawing/2014/main" id="{D08B3D16-5477-4819-BAFE-8E6151EFCE90}"/>
              </a:ext>
            </a:extLst>
          </p:cNvPr>
          <p:cNvPicPr>
            <a:picLocks noGrp="1" noChangeAspect="1"/>
          </p:cNvPicPr>
          <p:nvPr>
            <p:ph idx="1"/>
          </p:nvPr>
        </p:nvPicPr>
        <p:blipFill>
          <a:blip r:embed="rId2"/>
          <a:stretch>
            <a:fillRect/>
          </a:stretch>
        </p:blipFill>
        <p:spPr>
          <a:xfrm>
            <a:off x="1187136" y="892175"/>
            <a:ext cx="9773278" cy="5551488"/>
          </a:xfrm>
          <a:prstGeom prst="rect">
            <a:avLst/>
          </a:prstGeom>
        </p:spPr>
      </p:pic>
    </p:spTree>
    <p:extLst>
      <p:ext uri="{BB962C8B-B14F-4D97-AF65-F5344CB8AC3E}">
        <p14:creationId xmlns:p14="http://schemas.microsoft.com/office/powerpoint/2010/main" val="191202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2000" dirty="0">
                <a:solidFill>
                  <a:schemeClr val="bg1">
                    <a:lumMod val="75000"/>
                  </a:schemeClr>
                </a:solidFill>
              </a:rPr>
              <a:t>8.1	Zusammenhang von Schwerpunkt, Beladung und Trimmung</a:t>
            </a:r>
          </a:p>
          <a:p>
            <a:pPr marL="541338" indent="-541338">
              <a:lnSpc>
                <a:spcPct val="100000"/>
              </a:lnSpc>
              <a:buNone/>
            </a:pPr>
            <a:r>
              <a:rPr lang="de-DE" sz="2000" dirty="0"/>
              <a:t>8.4.1  Aerodynamische Trimmung </a:t>
            </a:r>
          </a:p>
          <a:p>
            <a:pPr marL="541338" indent="-541338">
              <a:lnSpc>
                <a:spcPct val="100000"/>
              </a:lnSpc>
              <a:buNone/>
            </a:pPr>
            <a:r>
              <a:rPr lang="de-DE" sz="2000" dirty="0"/>
              <a:t>8.4.2  Federtrimmung</a:t>
            </a:r>
          </a:p>
          <a:p>
            <a:pPr marL="541338" indent="-541338">
              <a:lnSpc>
                <a:spcPct val="100000"/>
              </a:lnSpc>
              <a:buNone/>
            </a:pPr>
            <a:r>
              <a:rPr lang="de-DE" sz="2000" dirty="0">
                <a:solidFill>
                  <a:schemeClr val="bg1">
                    <a:lumMod val="75000"/>
                  </a:schemeClr>
                </a:solidFill>
              </a:rPr>
              <a:t>8.4.3  Beladen und Trimmen</a:t>
            </a:r>
          </a:p>
          <a:p>
            <a:pPr marL="541338" indent="-541338">
              <a:lnSpc>
                <a:spcPct val="100000"/>
              </a:lnSpc>
              <a:buNone/>
            </a:pPr>
            <a:r>
              <a:rPr lang="de-DE" sz="2000" dirty="0">
                <a:solidFill>
                  <a:schemeClr val="bg1">
                    <a:lumMod val="75000"/>
                  </a:schemeClr>
                </a:solidFill>
              </a:rPr>
              <a:t>8.4.4  Wägung</a:t>
            </a:r>
          </a:p>
          <a:p>
            <a:pPr marL="541338" indent="-541338">
              <a:lnSpc>
                <a:spcPct val="100000"/>
              </a:lnSpc>
              <a:buNone/>
            </a:pPr>
            <a:r>
              <a:rPr lang="de-DE" sz="2000" dirty="0">
                <a:solidFill>
                  <a:schemeClr val="bg1">
                    <a:lumMod val="75000"/>
                  </a:schemeClr>
                </a:solidFill>
              </a:rPr>
              <a:t>8.4.5  Wasserballast</a:t>
            </a:r>
            <a:endParaRPr lang="de-DE" dirty="0">
              <a:solidFill>
                <a:schemeClr val="bg1">
                  <a:lumMod val="75000"/>
                </a:schemeClr>
              </a:solidFill>
            </a:endParaRPr>
          </a:p>
        </p:txBody>
      </p:sp>
      <p:sp>
        <p:nvSpPr>
          <p:cNvPr id="8" name="Inhaltsplatzhalter 7">
            <a:extLst>
              <a:ext uri="{FF2B5EF4-FFF2-40B4-BE49-F238E27FC236}">
                <a16:creationId xmlns:a16="http://schemas.microsoft.com/office/drawing/2014/main" id="{31FCA577-669C-4922-8123-B172E19636C3}"/>
              </a:ext>
            </a:extLst>
          </p:cNvPr>
          <p:cNvSpPr>
            <a:spLocks noGrp="1"/>
          </p:cNvSpPr>
          <p:nvPr>
            <p:ph sz="half" idx="2"/>
          </p:nvPr>
        </p:nvSpPr>
        <p:spPr/>
        <p:txBody>
          <a:bodyPr>
            <a:normAutofit/>
          </a:bodyPr>
          <a:lstStyle/>
          <a:p>
            <a:pPr marL="541338" indent="-541338">
              <a:buNone/>
            </a:pPr>
            <a:endParaRPr lang="de-DE" dirty="0">
              <a:solidFill>
                <a:schemeClr val="bg1">
                  <a:lumMod val="75000"/>
                </a:schemeClr>
              </a:solidFill>
            </a:endParaRPr>
          </a:p>
        </p:txBody>
      </p:sp>
    </p:spTree>
    <p:extLst>
      <p:ext uri="{BB962C8B-B14F-4D97-AF65-F5344CB8AC3E}">
        <p14:creationId xmlns:p14="http://schemas.microsoft.com/office/powerpoint/2010/main" val="3053741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F4A9E-BF70-BC05-BDE6-83A9CBEB37DB}"/>
              </a:ext>
            </a:extLst>
          </p:cNvPr>
          <p:cNvSpPr>
            <a:spLocks noGrp="1"/>
          </p:cNvSpPr>
          <p:nvPr>
            <p:ph type="title"/>
          </p:nvPr>
        </p:nvSpPr>
        <p:spPr/>
        <p:txBody>
          <a:bodyPr>
            <a:normAutofit fontScale="90000"/>
          </a:bodyPr>
          <a:lstStyle/>
          <a:p>
            <a:r>
              <a:rPr lang="de-DE"/>
              <a:t>Federtrimmung</a:t>
            </a:r>
            <a:endParaRPr lang="de-DE" dirty="0"/>
          </a:p>
        </p:txBody>
      </p:sp>
      <p:sp>
        <p:nvSpPr>
          <p:cNvPr id="4" name="Foliennummernplatzhalter 3">
            <a:extLst>
              <a:ext uri="{FF2B5EF4-FFF2-40B4-BE49-F238E27FC236}">
                <a16:creationId xmlns:a16="http://schemas.microsoft.com/office/drawing/2014/main" id="{42B06946-8CB8-FC1D-1F6C-F6A21E317B64}"/>
              </a:ext>
            </a:extLst>
          </p:cNvPr>
          <p:cNvSpPr>
            <a:spLocks noGrp="1"/>
          </p:cNvSpPr>
          <p:nvPr>
            <p:ph type="sldNum" sz="quarter" idx="12"/>
          </p:nvPr>
        </p:nvSpPr>
        <p:spPr/>
        <p:txBody>
          <a:bodyPr/>
          <a:lstStyle/>
          <a:p>
            <a:fld id="{EA7A0297-C0D7-4773-8C33-4B8B14BC8223}" type="slidenum">
              <a:rPr lang="de-DE" smtClean="0"/>
              <a:t>14</a:t>
            </a:fld>
            <a:endParaRPr lang="de-DE"/>
          </a:p>
        </p:txBody>
      </p:sp>
      <p:pic>
        <p:nvPicPr>
          <p:cNvPr id="5" name="Inhaltsplatzhalter 4" descr="Abb. 8.5.2.1 Aerodynamische Trimmung und Federtrimmung">
            <a:hlinkClick r:id="rId2"/>
            <a:extLst>
              <a:ext uri="{FF2B5EF4-FFF2-40B4-BE49-F238E27FC236}">
                <a16:creationId xmlns:a16="http://schemas.microsoft.com/office/drawing/2014/main" id="{2C5E7286-F2BB-B150-1C94-3800CBC18B0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7905" r="-1"/>
          <a:stretch/>
        </p:blipFill>
        <p:spPr bwMode="auto">
          <a:xfrm>
            <a:off x="6028475" y="1019331"/>
            <a:ext cx="5883099" cy="5066676"/>
          </a:xfrm>
          <a:prstGeom prst="rect">
            <a:avLst/>
          </a:prstGeom>
          <a:noFill/>
          <a:ln>
            <a:noFill/>
          </a:ln>
          <a:extLst>
            <a:ext uri="{53640926-AAD7-44D8-BBD7-CCE9431645EC}">
              <a14:shadowObscured xmlns:a14="http://schemas.microsoft.com/office/drawing/2010/main"/>
            </a:ext>
          </a:extLst>
        </p:spPr>
      </p:pic>
      <p:pic>
        <p:nvPicPr>
          <p:cNvPr id="6" name="Grafik 5">
            <a:extLst>
              <a:ext uri="{FF2B5EF4-FFF2-40B4-BE49-F238E27FC236}">
                <a16:creationId xmlns:a16="http://schemas.microsoft.com/office/drawing/2014/main" id="{6456E8CA-5D91-5FFB-5E62-C1201B936A37}"/>
              </a:ext>
            </a:extLst>
          </p:cNvPr>
          <p:cNvPicPr>
            <a:picLocks noChangeAspect="1"/>
          </p:cNvPicPr>
          <p:nvPr/>
        </p:nvPicPr>
        <p:blipFill>
          <a:blip r:embed="rId4"/>
          <a:stretch>
            <a:fillRect/>
          </a:stretch>
        </p:blipFill>
        <p:spPr>
          <a:xfrm>
            <a:off x="701044" y="1430930"/>
            <a:ext cx="4265670" cy="4596431"/>
          </a:xfrm>
          <a:prstGeom prst="rect">
            <a:avLst/>
          </a:prstGeom>
        </p:spPr>
      </p:pic>
    </p:spTree>
    <p:extLst>
      <p:ext uri="{BB962C8B-B14F-4D97-AF65-F5344CB8AC3E}">
        <p14:creationId xmlns:p14="http://schemas.microsoft.com/office/powerpoint/2010/main" val="345469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F4A9E-BF70-BC05-BDE6-83A9CBEB37DB}"/>
              </a:ext>
            </a:extLst>
          </p:cNvPr>
          <p:cNvSpPr>
            <a:spLocks noGrp="1"/>
          </p:cNvSpPr>
          <p:nvPr>
            <p:ph type="title"/>
          </p:nvPr>
        </p:nvSpPr>
        <p:spPr/>
        <p:txBody>
          <a:bodyPr>
            <a:normAutofit fontScale="90000"/>
          </a:bodyPr>
          <a:lstStyle/>
          <a:p>
            <a:r>
              <a:rPr lang="de-DE" dirty="0"/>
              <a:t>Aerodynamische Trimmung</a:t>
            </a:r>
          </a:p>
        </p:txBody>
      </p:sp>
      <p:sp>
        <p:nvSpPr>
          <p:cNvPr id="4" name="Foliennummernplatzhalter 3">
            <a:extLst>
              <a:ext uri="{FF2B5EF4-FFF2-40B4-BE49-F238E27FC236}">
                <a16:creationId xmlns:a16="http://schemas.microsoft.com/office/drawing/2014/main" id="{42B06946-8CB8-FC1D-1F6C-F6A21E317B64}"/>
              </a:ext>
            </a:extLst>
          </p:cNvPr>
          <p:cNvSpPr>
            <a:spLocks noGrp="1"/>
          </p:cNvSpPr>
          <p:nvPr>
            <p:ph type="sldNum" sz="quarter" idx="12"/>
          </p:nvPr>
        </p:nvSpPr>
        <p:spPr/>
        <p:txBody>
          <a:bodyPr/>
          <a:lstStyle/>
          <a:p>
            <a:fld id="{EA7A0297-C0D7-4773-8C33-4B8B14BC8223}" type="slidenum">
              <a:rPr lang="de-DE" smtClean="0"/>
              <a:t>15</a:t>
            </a:fld>
            <a:endParaRPr lang="de-DE"/>
          </a:p>
        </p:txBody>
      </p:sp>
      <p:pic>
        <p:nvPicPr>
          <p:cNvPr id="5" name="Inhaltsplatzhalter 4" descr="Abb. 8.5.2.1 Aerodynamische Trimmung und Federtrimmung">
            <a:hlinkClick r:id="rId2"/>
            <a:extLst>
              <a:ext uri="{FF2B5EF4-FFF2-40B4-BE49-F238E27FC236}">
                <a16:creationId xmlns:a16="http://schemas.microsoft.com/office/drawing/2014/main" id="{2C5E7286-F2BB-B150-1C94-3800CBC18B0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008" r="25169"/>
          <a:stretch/>
        </p:blipFill>
        <p:spPr bwMode="auto">
          <a:xfrm>
            <a:off x="377978" y="1019331"/>
            <a:ext cx="6615276" cy="5066676"/>
          </a:xfrm>
          <a:prstGeom prst="rect">
            <a:avLst/>
          </a:prstGeom>
          <a:noFill/>
          <a:ln>
            <a:noFill/>
          </a:ln>
          <a:extLst>
            <a:ext uri="{53640926-AAD7-44D8-BBD7-CCE9431645EC}">
              <a14:shadowObscured xmlns:a14="http://schemas.microsoft.com/office/drawing/2010/main"/>
            </a:ext>
          </a:extLst>
        </p:spPr>
      </p:pic>
      <p:pic>
        <p:nvPicPr>
          <p:cNvPr id="3" name="Inhaltsplatzhalter 4" descr="Ein Bild, das Diagramm, Entwurf, Zeichnung, Design enthält.&#10;&#10;Automatisch generierte Beschreibung">
            <a:extLst>
              <a:ext uri="{FF2B5EF4-FFF2-40B4-BE49-F238E27FC236}">
                <a16:creationId xmlns:a16="http://schemas.microsoft.com/office/drawing/2014/main" id="{5712910F-9E05-47E9-EFC2-8952921D0830}"/>
              </a:ext>
            </a:extLst>
          </p:cNvPr>
          <p:cNvPicPr>
            <a:picLocks noChangeAspect="1"/>
          </p:cNvPicPr>
          <p:nvPr/>
        </p:nvPicPr>
        <p:blipFill rotWithShape="1">
          <a:blip r:embed="rId4"/>
          <a:srcRect l="24049" t="10405" r="18038" b="17455"/>
          <a:stretch/>
        </p:blipFill>
        <p:spPr bwMode="auto">
          <a:xfrm>
            <a:off x="7556128" y="1989878"/>
            <a:ext cx="4257894" cy="248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4944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2000" dirty="0">
                <a:solidFill>
                  <a:schemeClr val="bg1">
                    <a:lumMod val="75000"/>
                  </a:schemeClr>
                </a:solidFill>
              </a:rPr>
              <a:t>8.1	Zusammenhang von Schwerpunkt, Beladung und Trimmung</a:t>
            </a:r>
          </a:p>
          <a:p>
            <a:pPr marL="541338" indent="-541338">
              <a:lnSpc>
                <a:spcPct val="100000"/>
              </a:lnSpc>
              <a:buNone/>
            </a:pPr>
            <a:r>
              <a:rPr lang="de-DE" sz="2000" dirty="0">
                <a:solidFill>
                  <a:schemeClr val="bg1">
                    <a:lumMod val="75000"/>
                  </a:schemeClr>
                </a:solidFill>
              </a:rPr>
              <a:t>8.4.1  Aerodynamische Trimmung </a:t>
            </a:r>
          </a:p>
          <a:p>
            <a:pPr marL="541338" indent="-541338">
              <a:lnSpc>
                <a:spcPct val="100000"/>
              </a:lnSpc>
              <a:buNone/>
            </a:pPr>
            <a:r>
              <a:rPr lang="de-DE" sz="2000" dirty="0">
                <a:solidFill>
                  <a:schemeClr val="bg1">
                    <a:lumMod val="75000"/>
                  </a:schemeClr>
                </a:solidFill>
              </a:rPr>
              <a:t>8.4.2  Federtrimmung</a:t>
            </a:r>
          </a:p>
          <a:p>
            <a:pPr marL="541338" indent="-541338">
              <a:lnSpc>
                <a:spcPct val="100000"/>
              </a:lnSpc>
              <a:buNone/>
            </a:pPr>
            <a:r>
              <a:rPr lang="de-DE" sz="2000" dirty="0"/>
              <a:t>8.4.3  Beladen und Trimmen</a:t>
            </a:r>
          </a:p>
          <a:p>
            <a:pPr marL="541338" indent="-541338">
              <a:lnSpc>
                <a:spcPct val="100000"/>
              </a:lnSpc>
              <a:buNone/>
            </a:pPr>
            <a:r>
              <a:rPr lang="de-DE" sz="2000" dirty="0">
                <a:solidFill>
                  <a:schemeClr val="bg1">
                    <a:lumMod val="75000"/>
                  </a:schemeClr>
                </a:solidFill>
              </a:rPr>
              <a:t>8.4.4  Wägung</a:t>
            </a:r>
          </a:p>
          <a:p>
            <a:pPr marL="541338" indent="-541338">
              <a:lnSpc>
                <a:spcPct val="100000"/>
              </a:lnSpc>
              <a:buNone/>
            </a:pPr>
            <a:r>
              <a:rPr lang="de-DE" sz="2000" dirty="0">
                <a:solidFill>
                  <a:schemeClr val="bg1">
                    <a:lumMod val="75000"/>
                  </a:schemeClr>
                </a:solidFill>
              </a:rPr>
              <a:t>8.4.5  Wasserballast</a:t>
            </a:r>
            <a:endParaRPr lang="de-DE" dirty="0">
              <a:solidFill>
                <a:schemeClr val="bg1">
                  <a:lumMod val="75000"/>
                </a:schemeClr>
              </a:solidFill>
            </a:endParaRPr>
          </a:p>
        </p:txBody>
      </p:sp>
      <p:sp>
        <p:nvSpPr>
          <p:cNvPr id="8" name="Inhaltsplatzhalter 7">
            <a:extLst>
              <a:ext uri="{FF2B5EF4-FFF2-40B4-BE49-F238E27FC236}">
                <a16:creationId xmlns:a16="http://schemas.microsoft.com/office/drawing/2014/main" id="{31FCA577-669C-4922-8123-B172E19636C3}"/>
              </a:ext>
            </a:extLst>
          </p:cNvPr>
          <p:cNvSpPr>
            <a:spLocks noGrp="1"/>
          </p:cNvSpPr>
          <p:nvPr>
            <p:ph sz="half" idx="2"/>
          </p:nvPr>
        </p:nvSpPr>
        <p:spPr/>
        <p:txBody>
          <a:bodyPr>
            <a:normAutofit/>
          </a:bodyPr>
          <a:lstStyle/>
          <a:p>
            <a:pPr marL="541338" indent="-541338">
              <a:buNone/>
            </a:pPr>
            <a:endParaRPr lang="de-DE" dirty="0">
              <a:solidFill>
                <a:schemeClr val="bg1">
                  <a:lumMod val="75000"/>
                </a:schemeClr>
              </a:solidFill>
            </a:endParaRPr>
          </a:p>
        </p:txBody>
      </p:sp>
    </p:spTree>
    <p:extLst>
      <p:ext uri="{BB962C8B-B14F-4D97-AF65-F5344CB8AC3E}">
        <p14:creationId xmlns:p14="http://schemas.microsoft.com/office/powerpoint/2010/main" val="124991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6A6C8-34E3-47A3-99A6-638611D6C242}"/>
              </a:ext>
            </a:extLst>
          </p:cNvPr>
          <p:cNvSpPr>
            <a:spLocks noGrp="1"/>
          </p:cNvSpPr>
          <p:nvPr>
            <p:ph type="title"/>
          </p:nvPr>
        </p:nvSpPr>
        <p:spPr/>
        <p:txBody>
          <a:bodyPr>
            <a:noAutofit/>
          </a:bodyPr>
          <a:lstStyle/>
          <a:p>
            <a:r>
              <a:rPr lang="de-DE" sz="2800" dirty="0"/>
              <a:t>Luftfahrzeug bis an die Grenzen belastet</a:t>
            </a:r>
          </a:p>
        </p:txBody>
      </p:sp>
      <p:pic>
        <p:nvPicPr>
          <p:cNvPr id="4" name="Inhaltsplatzhalter 3">
            <a:extLst>
              <a:ext uri="{FF2B5EF4-FFF2-40B4-BE49-F238E27FC236}">
                <a16:creationId xmlns:a16="http://schemas.microsoft.com/office/drawing/2014/main" id="{82C4E879-1DAF-47DD-9F1C-768FA0D3D24C}"/>
              </a:ext>
            </a:extLst>
          </p:cNvPr>
          <p:cNvPicPr>
            <a:picLocks noGrp="1" noChangeAspect="1"/>
          </p:cNvPicPr>
          <p:nvPr>
            <p:ph idx="1"/>
          </p:nvPr>
        </p:nvPicPr>
        <p:blipFill>
          <a:blip r:embed="rId2"/>
          <a:stretch>
            <a:fillRect/>
          </a:stretch>
        </p:blipFill>
        <p:spPr>
          <a:xfrm>
            <a:off x="1394879" y="892175"/>
            <a:ext cx="9357792" cy="5551488"/>
          </a:xfrm>
          <a:prstGeom prst="rect">
            <a:avLst/>
          </a:prstGeom>
        </p:spPr>
      </p:pic>
    </p:spTree>
    <p:extLst>
      <p:ext uri="{BB962C8B-B14F-4D97-AF65-F5344CB8AC3E}">
        <p14:creationId xmlns:p14="http://schemas.microsoft.com/office/powerpoint/2010/main" val="2389805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89FA8-4EDF-490E-9A93-9F71A93C8488}"/>
              </a:ext>
            </a:extLst>
          </p:cNvPr>
          <p:cNvSpPr>
            <a:spLocks noGrp="1"/>
          </p:cNvSpPr>
          <p:nvPr>
            <p:ph type="title"/>
          </p:nvPr>
        </p:nvSpPr>
        <p:spPr/>
        <p:txBody>
          <a:bodyPr>
            <a:noAutofit/>
          </a:bodyPr>
          <a:lstStyle/>
          <a:p>
            <a:r>
              <a:rPr lang="de-DE" sz="2400" dirty="0"/>
              <a:t>Wichtig: immer auf den Schwerpunkt achten!</a:t>
            </a:r>
          </a:p>
        </p:txBody>
      </p:sp>
      <p:pic>
        <p:nvPicPr>
          <p:cNvPr id="5" name="Inhaltsplatzhalter 4" descr="Ein Bild, das Ebene, draußen, Flugzeug, Jet enthält.&#10;&#10;Automatisch generierte Beschreibung">
            <a:extLst>
              <a:ext uri="{FF2B5EF4-FFF2-40B4-BE49-F238E27FC236}">
                <a16:creationId xmlns:a16="http://schemas.microsoft.com/office/drawing/2014/main" id="{597A8706-B6D6-4BE9-B8D3-DFE5DD68C8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4775" y="1415256"/>
            <a:ext cx="6858000" cy="4505325"/>
          </a:xfrm>
        </p:spPr>
      </p:pic>
    </p:spTree>
    <p:extLst>
      <p:ext uri="{BB962C8B-B14F-4D97-AF65-F5344CB8AC3E}">
        <p14:creationId xmlns:p14="http://schemas.microsoft.com/office/powerpoint/2010/main" val="2508922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2000" dirty="0">
                <a:solidFill>
                  <a:schemeClr val="bg1">
                    <a:lumMod val="75000"/>
                  </a:schemeClr>
                </a:solidFill>
              </a:rPr>
              <a:t>8.1	Zusammenhang von Schwerpunkt, Beladung und Trimmung</a:t>
            </a:r>
          </a:p>
          <a:p>
            <a:pPr marL="541338" indent="-541338">
              <a:lnSpc>
                <a:spcPct val="100000"/>
              </a:lnSpc>
              <a:buNone/>
            </a:pPr>
            <a:r>
              <a:rPr lang="de-DE" sz="2000" dirty="0">
                <a:solidFill>
                  <a:schemeClr val="bg1">
                    <a:lumMod val="75000"/>
                  </a:schemeClr>
                </a:solidFill>
              </a:rPr>
              <a:t>8.4.1  Aerodynamische Trimmung </a:t>
            </a:r>
          </a:p>
          <a:p>
            <a:pPr marL="541338" indent="-541338">
              <a:lnSpc>
                <a:spcPct val="100000"/>
              </a:lnSpc>
              <a:buNone/>
            </a:pPr>
            <a:r>
              <a:rPr lang="de-DE" sz="2000" dirty="0">
                <a:solidFill>
                  <a:schemeClr val="bg1">
                    <a:lumMod val="75000"/>
                  </a:schemeClr>
                </a:solidFill>
              </a:rPr>
              <a:t>8.4.2  Federtrimmung</a:t>
            </a:r>
          </a:p>
          <a:p>
            <a:pPr marL="541338" indent="-541338">
              <a:lnSpc>
                <a:spcPct val="100000"/>
              </a:lnSpc>
              <a:buNone/>
            </a:pPr>
            <a:r>
              <a:rPr lang="de-DE" sz="2000" dirty="0">
                <a:solidFill>
                  <a:schemeClr val="bg1">
                    <a:lumMod val="75000"/>
                  </a:schemeClr>
                </a:solidFill>
              </a:rPr>
              <a:t>8.4.3  Beladen und Trimmen</a:t>
            </a:r>
          </a:p>
          <a:p>
            <a:pPr marL="541338" indent="-541338">
              <a:lnSpc>
                <a:spcPct val="100000"/>
              </a:lnSpc>
              <a:buNone/>
            </a:pPr>
            <a:r>
              <a:rPr lang="de-DE" sz="2000" dirty="0"/>
              <a:t>8.4.4  Wägung</a:t>
            </a:r>
          </a:p>
          <a:p>
            <a:pPr marL="541338" indent="-541338">
              <a:lnSpc>
                <a:spcPct val="100000"/>
              </a:lnSpc>
              <a:buNone/>
            </a:pPr>
            <a:r>
              <a:rPr lang="de-DE" sz="2000" dirty="0">
                <a:solidFill>
                  <a:schemeClr val="bg1">
                    <a:lumMod val="75000"/>
                  </a:schemeClr>
                </a:solidFill>
              </a:rPr>
              <a:t>8.4.5  Wasserballast</a:t>
            </a:r>
            <a:endParaRPr lang="de-DE" dirty="0">
              <a:solidFill>
                <a:schemeClr val="bg1">
                  <a:lumMod val="75000"/>
                </a:schemeClr>
              </a:solidFill>
            </a:endParaRPr>
          </a:p>
        </p:txBody>
      </p:sp>
      <p:sp>
        <p:nvSpPr>
          <p:cNvPr id="8" name="Inhaltsplatzhalter 7">
            <a:extLst>
              <a:ext uri="{FF2B5EF4-FFF2-40B4-BE49-F238E27FC236}">
                <a16:creationId xmlns:a16="http://schemas.microsoft.com/office/drawing/2014/main" id="{31FCA577-669C-4922-8123-B172E19636C3}"/>
              </a:ext>
            </a:extLst>
          </p:cNvPr>
          <p:cNvSpPr>
            <a:spLocks noGrp="1"/>
          </p:cNvSpPr>
          <p:nvPr>
            <p:ph sz="half" idx="2"/>
          </p:nvPr>
        </p:nvSpPr>
        <p:spPr/>
        <p:txBody>
          <a:bodyPr>
            <a:normAutofit/>
          </a:bodyPr>
          <a:lstStyle/>
          <a:p>
            <a:pPr marL="541338" indent="-541338">
              <a:buNone/>
            </a:pPr>
            <a:endParaRPr lang="de-DE" dirty="0">
              <a:solidFill>
                <a:schemeClr val="bg1">
                  <a:lumMod val="75000"/>
                </a:schemeClr>
              </a:solidFill>
            </a:endParaRPr>
          </a:p>
        </p:txBody>
      </p:sp>
    </p:spTree>
    <p:extLst>
      <p:ext uri="{BB962C8B-B14F-4D97-AF65-F5344CB8AC3E}">
        <p14:creationId xmlns:p14="http://schemas.microsoft.com/office/powerpoint/2010/main" val="385823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fontScale="92500" lnSpcReduction="20000"/>
          </a:bodyPr>
          <a:lstStyle/>
          <a:p>
            <a:pPr marL="541338" indent="-541338">
              <a:lnSpc>
                <a:spcPct val="100000"/>
              </a:lnSpc>
              <a:buNone/>
            </a:pPr>
            <a:r>
              <a:rPr lang="de-DE" sz="2000" dirty="0">
                <a:solidFill>
                  <a:schemeClr val="bg1">
                    <a:lumMod val="75000"/>
                  </a:schemeClr>
                </a:solidFill>
              </a:rPr>
              <a:t>8.1	Flugzeugzelle </a:t>
            </a:r>
          </a:p>
          <a:p>
            <a:pPr marL="806450" indent="4763">
              <a:lnSpc>
                <a:spcPct val="100000"/>
              </a:lnSpc>
              <a:spcBef>
                <a:spcPts val="300"/>
              </a:spcBef>
              <a:spcAft>
                <a:spcPts val="600"/>
              </a:spcAft>
              <a:buNone/>
            </a:pPr>
            <a:r>
              <a:rPr lang="en-US" sz="1800" i="1" dirty="0">
                <a:solidFill>
                  <a:schemeClr val="bg1">
                    <a:lumMod val="75000"/>
                  </a:schemeClr>
                </a:solidFill>
              </a:rPr>
              <a:t>Airframe </a:t>
            </a:r>
          </a:p>
          <a:p>
            <a:pPr marL="541338" indent="-541338">
              <a:lnSpc>
                <a:spcPct val="100000"/>
              </a:lnSpc>
              <a:buNone/>
            </a:pPr>
            <a:r>
              <a:rPr lang="de-DE" sz="2000" dirty="0">
                <a:solidFill>
                  <a:schemeClr val="bg1">
                    <a:lumMod val="75000"/>
                  </a:schemeClr>
                </a:solidFill>
              </a:rPr>
              <a:t>8.2	Bauarten, Belastung und Beanspruchung der Struktur</a:t>
            </a:r>
          </a:p>
          <a:p>
            <a:pPr marL="806450" indent="4763">
              <a:lnSpc>
                <a:spcPct val="100000"/>
              </a:lnSpc>
              <a:spcBef>
                <a:spcPts val="300"/>
              </a:spcBef>
              <a:spcAft>
                <a:spcPts val="600"/>
              </a:spcAft>
              <a:buNone/>
            </a:pPr>
            <a:r>
              <a:rPr lang="en-US" sz="1800" i="1" dirty="0">
                <a:solidFill>
                  <a:schemeClr val="bg1">
                    <a:lumMod val="75000"/>
                  </a:schemeClr>
                </a:solidFill>
              </a:rPr>
              <a:t>System design, loads and stresses </a:t>
            </a:r>
            <a:endParaRPr lang="de-DE" sz="1800" i="1" dirty="0">
              <a:solidFill>
                <a:schemeClr val="bg1">
                  <a:lumMod val="75000"/>
                </a:schemeClr>
              </a:solidFill>
            </a:endParaRPr>
          </a:p>
          <a:p>
            <a:pPr marL="541338" indent="-541338">
              <a:lnSpc>
                <a:spcPct val="100000"/>
              </a:lnSpc>
              <a:buNone/>
            </a:pPr>
            <a:r>
              <a:rPr lang="de-DE" sz="2000" dirty="0">
                <a:solidFill>
                  <a:schemeClr val="bg1">
                    <a:lumMod val="75000"/>
                  </a:schemeClr>
                </a:solidFill>
              </a:rPr>
              <a:t>8.3	Fahrwerk, Räder, Reifen und Bremsen</a:t>
            </a:r>
          </a:p>
          <a:p>
            <a:pPr marL="806450" indent="4763">
              <a:lnSpc>
                <a:spcPct val="100000"/>
              </a:lnSpc>
              <a:spcBef>
                <a:spcPts val="300"/>
              </a:spcBef>
              <a:spcAft>
                <a:spcPts val="600"/>
              </a:spcAft>
              <a:buNone/>
            </a:pPr>
            <a:r>
              <a:rPr lang="en-US" sz="1800" i="1" dirty="0">
                <a:solidFill>
                  <a:schemeClr val="bg1">
                    <a:lumMod val="75000"/>
                  </a:schemeClr>
                </a:solidFill>
              </a:rPr>
              <a:t>Landing gear, wheels, </a:t>
            </a:r>
            <a:r>
              <a:rPr lang="en-US" sz="1800" i="1" dirty="0" err="1">
                <a:solidFill>
                  <a:schemeClr val="bg1">
                    <a:lumMod val="75000"/>
                  </a:schemeClr>
                </a:solidFill>
              </a:rPr>
              <a:t>tyres</a:t>
            </a:r>
            <a:r>
              <a:rPr lang="en-US" sz="1800" i="1" dirty="0">
                <a:solidFill>
                  <a:schemeClr val="bg1">
                    <a:lumMod val="75000"/>
                  </a:schemeClr>
                </a:solidFill>
              </a:rPr>
              <a:t> and brakes </a:t>
            </a:r>
            <a:endParaRPr lang="de-DE" sz="1800" i="1" dirty="0">
              <a:solidFill>
                <a:schemeClr val="bg1">
                  <a:lumMod val="75000"/>
                </a:schemeClr>
              </a:solidFill>
            </a:endParaRPr>
          </a:p>
          <a:p>
            <a:pPr marL="541338" indent="-541338">
              <a:lnSpc>
                <a:spcPct val="100000"/>
              </a:lnSpc>
              <a:buNone/>
            </a:pPr>
            <a:r>
              <a:rPr lang="de-DE" sz="2000" dirty="0"/>
              <a:t>8.4	Masse und Schwerpunkt</a:t>
            </a:r>
          </a:p>
          <a:p>
            <a:pPr marL="806450" indent="4763">
              <a:lnSpc>
                <a:spcPct val="100000"/>
              </a:lnSpc>
              <a:spcBef>
                <a:spcPts val="300"/>
              </a:spcBef>
              <a:spcAft>
                <a:spcPts val="600"/>
              </a:spcAft>
              <a:buNone/>
            </a:pPr>
            <a:r>
              <a:rPr lang="en-US" sz="1800" i="1" dirty="0">
                <a:solidFill>
                  <a:srgbClr val="044C96"/>
                </a:solidFill>
              </a:rPr>
              <a:t>Mass and balance </a:t>
            </a:r>
          </a:p>
          <a:p>
            <a:pPr marL="541338" indent="-541338">
              <a:lnSpc>
                <a:spcPct val="100000"/>
              </a:lnSpc>
              <a:buNone/>
            </a:pPr>
            <a:r>
              <a:rPr lang="de-DE" sz="2000" dirty="0">
                <a:solidFill>
                  <a:schemeClr val="bg1">
                    <a:lumMod val="75000"/>
                  </a:schemeClr>
                </a:solidFill>
              </a:rPr>
              <a:t>8.5	Steuerung</a:t>
            </a:r>
          </a:p>
          <a:p>
            <a:pPr marL="806450" indent="4763">
              <a:lnSpc>
                <a:spcPct val="100000"/>
              </a:lnSpc>
              <a:spcBef>
                <a:spcPts val="300"/>
              </a:spcBef>
              <a:spcAft>
                <a:spcPts val="600"/>
              </a:spcAft>
              <a:buNone/>
            </a:pPr>
            <a:r>
              <a:rPr lang="en-US" sz="1800" i="1" dirty="0">
                <a:solidFill>
                  <a:schemeClr val="bg1">
                    <a:lumMod val="75000"/>
                  </a:schemeClr>
                </a:solidFill>
              </a:rPr>
              <a:t>Flight controls</a:t>
            </a:r>
            <a:endParaRPr lang="de-DE" sz="1800" i="1" dirty="0">
              <a:solidFill>
                <a:schemeClr val="bg1">
                  <a:lumMod val="75000"/>
                </a:schemeClr>
              </a:solidFill>
            </a:endParaRPr>
          </a:p>
          <a:p>
            <a:pPr marL="541338" indent="-541338">
              <a:lnSpc>
                <a:spcPct val="100000"/>
              </a:lnSpc>
              <a:buNone/>
            </a:pPr>
            <a:r>
              <a:rPr lang="de-DE" sz="2000" dirty="0">
                <a:solidFill>
                  <a:schemeClr val="bg1">
                    <a:lumMod val="75000"/>
                  </a:schemeClr>
                </a:solidFill>
              </a:rPr>
              <a:t>8.6	Instrumentierung</a:t>
            </a:r>
          </a:p>
          <a:p>
            <a:pPr marL="806450" indent="4763">
              <a:lnSpc>
                <a:spcPct val="100000"/>
              </a:lnSpc>
              <a:spcBef>
                <a:spcPts val="300"/>
              </a:spcBef>
              <a:spcAft>
                <a:spcPts val="600"/>
              </a:spcAft>
              <a:buNone/>
            </a:pPr>
            <a:r>
              <a:rPr lang="en-US" sz="1800" i="1" dirty="0">
                <a:solidFill>
                  <a:schemeClr val="bg1">
                    <a:lumMod val="75000"/>
                  </a:schemeClr>
                </a:solidFill>
              </a:rPr>
              <a:t>Instruments</a:t>
            </a:r>
            <a:endParaRPr lang="de-DE" sz="1800" i="1" dirty="0">
              <a:solidFill>
                <a:schemeClr val="bg1">
                  <a:lumMod val="75000"/>
                </a:schemeClr>
              </a:solidFill>
            </a:endParaRPr>
          </a:p>
          <a:p>
            <a:pPr marL="541338" indent="-541338">
              <a:lnSpc>
                <a:spcPct val="100000"/>
              </a:lnSpc>
              <a:buNone/>
            </a:pPr>
            <a:r>
              <a:rPr lang="de-DE" sz="2000" dirty="0">
                <a:solidFill>
                  <a:schemeClr val="bg1">
                    <a:lumMod val="75000"/>
                  </a:schemeClr>
                </a:solidFill>
              </a:rPr>
              <a:t>8.7	Aufrüsten von Segelflugzeugen, Ruderanschlüsse</a:t>
            </a:r>
          </a:p>
          <a:p>
            <a:pPr marL="806450" indent="4763">
              <a:lnSpc>
                <a:spcPct val="100000"/>
              </a:lnSpc>
              <a:spcBef>
                <a:spcPts val="300"/>
              </a:spcBef>
              <a:spcAft>
                <a:spcPts val="600"/>
              </a:spcAft>
              <a:buNone/>
            </a:pPr>
            <a:r>
              <a:rPr lang="en-US" sz="1800" i="1" dirty="0">
                <a:solidFill>
                  <a:schemeClr val="bg1">
                    <a:lumMod val="75000"/>
                  </a:schemeClr>
                </a:solidFill>
              </a:rPr>
              <a:t>Rigging of aircraft, connection of control surfaces</a:t>
            </a:r>
            <a:endParaRPr lang="de-DE" dirty="0">
              <a:solidFill>
                <a:schemeClr val="bg1">
                  <a:lumMod val="75000"/>
                </a:schemeClr>
              </a:solidFill>
            </a:endParaRPr>
          </a:p>
        </p:txBody>
      </p:sp>
      <p:sp>
        <p:nvSpPr>
          <p:cNvPr id="8" name="Inhaltsplatzhalter 7">
            <a:extLst>
              <a:ext uri="{FF2B5EF4-FFF2-40B4-BE49-F238E27FC236}">
                <a16:creationId xmlns:a16="http://schemas.microsoft.com/office/drawing/2014/main" id="{31FCA577-669C-4922-8123-B172E19636C3}"/>
              </a:ext>
            </a:extLst>
          </p:cNvPr>
          <p:cNvSpPr>
            <a:spLocks noGrp="1"/>
          </p:cNvSpPr>
          <p:nvPr>
            <p:ph sz="half" idx="2"/>
          </p:nvPr>
        </p:nvSpPr>
        <p:spPr/>
        <p:txBody>
          <a:bodyPr>
            <a:normAutofit fontScale="92500" lnSpcReduction="20000"/>
          </a:bodyPr>
          <a:lstStyle/>
          <a:p>
            <a:pPr marL="541338" indent="-541338">
              <a:buNone/>
            </a:pPr>
            <a:r>
              <a:rPr lang="de-DE" sz="2000" dirty="0">
                <a:solidFill>
                  <a:schemeClr val="bg1">
                    <a:lumMod val="75000"/>
                  </a:schemeClr>
                </a:solidFill>
              </a:rPr>
              <a:t>8.8	Handbücher und Betriebsanweisungen</a:t>
            </a:r>
          </a:p>
          <a:p>
            <a:pPr marL="806450" indent="4763">
              <a:spcBef>
                <a:spcPts val="300"/>
              </a:spcBef>
              <a:spcAft>
                <a:spcPts val="600"/>
              </a:spcAft>
              <a:buNone/>
            </a:pPr>
            <a:r>
              <a:rPr lang="en-US" sz="1700" i="1" dirty="0">
                <a:solidFill>
                  <a:schemeClr val="bg1">
                    <a:lumMod val="75000"/>
                  </a:schemeClr>
                </a:solidFill>
              </a:rPr>
              <a:t>Manuals and documents </a:t>
            </a:r>
          </a:p>
          <a:p>
            <a:pPr marL="541338" indent="-541338">
              <a:buNone/>
            </a:pPr>
            <a:r>
              <a:rPr lang="de-DE" sz="2000" dirty="0">
                <a:solidFill>
                  <a:schemeClr val="bg1">
                    <a:lumMod val="75000"/>
                  </a:schemeClr>
                </a:solidFill>
              </a:rPr>
              <a:t>8.9	Lufttüchtigkeit und Instandhaltung</a:t>
            </a:r>
          </a:p>
          <a:p>
            <a:pPr marL="806450" indent="4763">
              <a:spcBef>
                <a:spcPts val="300"/>
              </a:spcBef>
              <a:spcAft>
                <a:spcPts val="600"/>
              </a:spcAft>
              <a:buNone/>
            </a:pPr>
            <a:r>
              <a:rPr lang="en-US" sz="1700" i="1" dirty="0">
                <a:solidFill>
                  <a:schemeClr val="bg1">
                    <a:lumMod val="75000"/>
                  </a:schemeClr>
                </a:solidFill>
              </a:rPr>
              <a:t>Airworthiness and maintenance </a:t>
            </a:r>
            <a:endParaRPr lang="de-DE" sz="1700" i="1" dirty="0">
              <a:solidFill>
                <a:schemeClr val="bg1">
                  <a:lumMod val="75000"/>
                </a:schemeClr>
              </a:solidFill>
            </a:endParaRPr>
          </a:p>
          <a:p>
            <a:pPr marL="541338" indent="-541338">
              <a:buNone/>
            </a:pPr>
            <a:r>
              <a:rPr lang="de-DE" sz="2000" dirty="0">
                <a:solidFill>
                  <a:schemeClr val="bg1">
                    <a:lumMod val="75000"/>
                  </a:schemeClr>
                </a:solidFill>
              </a:rPr>
              <a:t>8.10	Zelle, Motoren und Propeller</a:t>
            </a:r>
          </a:p>
          <a:p>
            <a:pPr marL="806450" indent="4763">
              <a:spcBef>
                <a:spcPts val="300"/>
              </a:spcBef>
              <a:spcAft>
                <a:spcPts val="600"/>
              </a:spcAft>
              <a:buNone/>
            </a:pPr>
            <a:r>
              <a:rPr lang="en-US" sz="1700" i="1" dirty="0">
                <a:solidFill>
                  <a:schemeClr val="bg1">
                    <a:lumMod val="75000"/>
                  </a:schemeClr>
                </a:solidFill>
              </a:rPr>
              <a:t>Airframe, engines and propellers </a:t>
            </a:r>
            <a:endParaRPr lang="de-DE" sz="1700" i="1" dirty="0">
              <a:solidFill>
                <a:schemeClr val="bg1">
                  <a:lumMod val="75000"/>
                </a:schemeClr>
              </a:solidFill>
            </a:endParaRPr>
          </a:p>
          <a:p>
            <a:pPr marL="541338" indent="-541338">
              <a:buNone/>
            </a:pPr>
            <a:r>
              <a:rPr lang="de-DE" sz="2000" dirty="0">
                <a:solidFill>
                  <a:schemeClr val="bg1">
                    <a:lumMod val="75000"/>
                  </a:schemeClr>
                </a:solidFill>
              </a:rPr>
              <a:t>8.11	Wasserballastanlagen</a:t>
            </a:r>
          </a:p>
          <a:p>
            <a:pPr marL="806450" indent="4763">
              <a:spcBef>
                <a:spcPts val="300"/>
              </a:spcBef>
              <a:spcAft>
                <a:spcPts val="600"/>
              </a:spcAft>
              <a:buNone/>
            </a:pPr>
            <a:r>
              <a:rPr lang="en-US" sz="1700" i="1" dirty="0">
                <a:solidFill>
                  <a:schemeClr val="bg1">
                    <a:lumMod val="75000"/>
                  </a:schemeClr>
                </a:solidFill>
              </a:rPr>
              <a:t>Water ballast systems </a:t>
            </a:r>
          </a:p>
          <a:p>
            <a:pPr marL="541338" indent="-541338">
              <a:buNone/>
            </a:pPr>
            <a:r>
              <a:rPr lang="de-DE" sz="2000" dirty="0">
                <a:solidFill>
                  <a:schemeClr val="bg1">
                    <a:lumMod val="75000"/>
                  </a:schemeClr>
                </a:solidFill>
              </a:rPr>
              <a:t>8.12	Batterien (Kapazität und Einsatzgrenzen)</a:t>
            </a:r>
          </a:p>
          <a:p>
            <a:pPr marL="806450" indent="4763">
              <a:spcBef>
                <a:spcPts val="300"/>
              </a:spcBef>
              <a:spcAft>
                <a:spcPts val="600"/>
              </a:spcAft>
              <a:buNone/>
            </a:pPr>
            <a:r>
              <a:rPr lang="en-US" sz="1700" i="1" dirty="0">
                <a:solidFill>
                  <a:schemeClr val="bg1">
                    <a:lumMod val="75000"/>
                  </a:schemeClr>
                </a:solidFill>
              </a:rPr>
              <a:t>Batteries (performance and operational limitations)</a:t>
            </a:r>
            <a:endParaRPr lang="de-DE" sz="1700" i="1" dirty="0">
              <a:solidFill>
                <a:schemeClr val="bg1">
                  <a:lumMod val="75000"/>
                </a:schemeClr>
              </a:solidFill>
            </a:endParaRPr>
          </a:p>
          <a:p>
            <a:pPr marL="541338" indent="-541338">
              <a:buNone/>
            </a:pPr>
            <a:r>
              <a:rPr lang="de-DE" sz="2000" dirty="0">
                <a:solidFill>
                  <a:schemeClr val="bg1">
                    <a:lumMod val="75000"/>
                  </a:schemeClr>
                </a:solidFill>
              </a:rPr>
              <a:t>8.13	Rettungsfallschirme </a:t>
            </a:r>
          </a:p>
          <a:p>
            <a:pPr marL="806450" indent="4763">
              <a:spcBef>
                <a:spcPts val="300"/>
              </a:spcBef>
              <a:spcAft>
                <a:spcPts val="600"/>
              </a:spcAft>
              <a:buNone/>
            </a:pPr>
            <a:r>
              <a:rPr lang="en-US" sz="1700" i="1" dirty="0">
                <a:solidFill>
                  <a:schemeClr val="bg1">
                    <a:lumMod val="75000"/>
                  </a:schemeClr>
                </a:solidFill>
              </a:rPr>
              <a:t>Emergency parachutes</a:t>
            </a:r>
            <a:endParaRPr lang="de-DE" sz="1700" i="1" dirty="0">
              <a:solidFill>
                <a:schemeClr val="bg1">
                  <a:lumMod val="75000"/>
                </a:schemeClr>
              </a:solidFill>
            </a:endParaRPr>
          </a:p>
          <a:p>
            <a:pPr marL="541338" indent="-541338">
              <a:buNone/>
            </a:pPr>
            <a:r>
              <a:rPr lang="de-DE" sz="2000" dirty="0">
                <a:solidFill>
                  <a:schemeClr val="bg1">
                    <a:lumMod val="75000"/>
                  </a:schemeClr>
                </a:solidFill>
              </a:rPr>
              <a:t>8.14	Notaustiegshilfen </a:t>
            </a:r>
          </a:p>
          <a:p>
            <a:pPr marL="806450" indent="4763">
              <a:spcBef>
                <a:spcPts val="300"/>
              </a:spcBef>
              <a:spcAft>
                <a:spcPts val="600"/>
              </a:spcAft>
              <a:buNone/>
            </a:pPr>
            <a:r>
              <a:rPr lang="en-US" sz="1700" i="1" dirty="0">
                <a:solidFill>
                  <a:schemeClr val="bg1">
                    <a:lumMod val="75000"/>
                  </a:schemeClr>
                </a:solidFill>
              </a:rPr>
              <a:t>Emergency bail-out aid</a:t>
            </a:r>
            <a:endParaRPr lang="de-DE" dirty="0">
              <a:solidFill>
                <a:schemeClr val="bg1">
                  <a:lumMod val="75000"/>
                </a:schemeClr>
              </a:solidFill>
            </a:endParaRPr>
          </a:p>
        </p:txBody>
      </p:sp>
    </p:spTree>
    <p:extLst>
      <p:ext uri="{BB962C8B-B14F-4D97-AF65-F5344CB8AC3E}">
        <p14:creationId xmlns:p14="http://schemas.microsoft.com/office/powerpoint/2010/main" val="27170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22CC0-0E39-2394-E920-1E47252E2584}"/>
              </a:ext>
            </a:extLst>
          </p:cNvPr>
          <p:cNvSpPr>
            <a:spLocks noGrp="1"/>
          </p:cNvSpPr>
          <p:nvPr>
            <p:ph type="title"/>
          </p:nvPr>
        </p:nvSpPr>
        <p:spPr/>
        <p:txBody>
          <a:bodyPr>
            <a:normAutofit fontScale="90000"/>
          </a:bodyPr>
          <a:lstStyle/>
          <a:p>
            <a:r>
              <a:rPr lang="de-DE" dirty="0"/>
              <a:t>Wägebericht (untere Hälfte)</a:t>
            </a:r>
          </a:p>
        </p:txBody>
      </p:sp>
      <p:sp>
        <p:nvSpPr>
          <p:cNvPr id="4" name="Foliennummernplatzhalter 3">
            <a:extLst>
              <a:ext uri="{FF2B5EF4-FFF2-40B4-BE49-F238E27FC236}">
                <a16:creationId xmlns:a16="http://schemas.microsoft.com/office/drawing/2014/main" id="{A35A244D-2F80-81DC-5F36-D2E777381AC8}"/>
              </a:ext>
            </a:extLst>
          </p:cNvPr>
          <p:cNvSpPr>
            <a:spLocks noGrp="1"/>
          </p:cNvSpPr>
          <p:nvPr>
            <p:ph type="sldNum" sz="quarter" idx="12"/>
          </p:nvPr>
        </p:nvSpPr>
        <p:spPr/>
        <p:txBody>
          <a:bodyPr/>
          <a:lstStyle/>
          <a:p>
            <a:fld id="{EA7A0297-C0D7-4773-8C33-4B8B14BC8223}" type="slidenum">
              <a:rPr lang="de-DE" smtClean="0"/>
              <a:t>20</a:t>
            </a:fld>
            <a:endParaRPr lang="de-DE"/>
          </a:p>
        </p:txBody>
      </p:sp>
      <p:pic>
        <p:nvPicPr>
          <p:cNvPr id="5" name="Inhaltsplatzhalter 4" descr="8 4 4">
            <a:extLst>
              <a:ext uri="{FF2B5EF4-FFF2-40B4-BE49-F238E27FC236}">
                <a16:creationId xmlns:a16="http://schemas.microsoft.com/office/drawing/2014/main" id="{5FD5C3E1-2476-F955-1EF6-78D2AEC368E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831" r="3542" b="29882"/>
          <a:stretch/>
        </p:blipFill>
        <p:spPr bwMode="auto">
          <a:xfrm>
            <a:off x="1432560" y="1072432"/>
            <a:ext cx="9326880" cy="5068747"/>
          </a:xfrm>
          <a:prstGeom prst="rect">
            <a:avLst/>
          </a:prstGeom>
          <a:noFill/>
          <a:ln>
            <a:noFill/>
          </a:ln>
          <a:extLst>
            <a:ext uri="{53640926-AAD7-44D8-BBD7-CCE9431645EC}">
              <a14:shadowObscured xmlns:a14="http://schemas.microsoft.com/office/drawing/2010/main"/>
            </a:ext>
          </a:extLst>
        </p:spPr>
      </p:pic>
      <p:cxnSp>
        <p:nvCxnSpPr>
          <p:cNvPr id="7" name="Gerader Verbinder 6">
            <a:extLst>
              <a:ext uri="{FF2B5EF4-FFF2-40B4-BE49-F238E27FC236}">
                <a16:creationId xmlns:a16="http://schemas.microsoft.com/office/drawing/2014/main" id="{B1F47DFC-2FD1-83EA-8480-4D039E8386A4}"/>
              </a:ext>
            </a:extLst>
          </p:cNvPr>
          <p:cNvCxnSpPr>
            <a:cxnSpLocks/>
          </p:cNvCxnSpPr>
          <p:nvPr/>
        </p:nvCxnSpPr>
        <p:spPr>
          <a:xfrm>
            <a:off x="10759440" y="1193533"/>
            <a:ext cx="0" cy="9800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9CF9E8E-AB15-A91E-EE61-0005C3278240}"/>
              </a:ext>
            </a:extLst>
          </p:cNvPr>
          <p:cNvCxnSpPr>
            <a:cxnSpLocks/>
          </p:cNvCxnSpPr>
          <p:nvPr/>
        </p:nvCxnSpPr>
        <p:spPr>
          <a:xfrm>
            <a:off x="10759440" y="5209082"/>
            <a:ext cx="0" cy="7944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251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BFA2F-04C8-39E4-EFB3-A8E41724D2D5}"/>
              </a:ext>
            </a:extLst>
          </p:cNvPr>
          <p:cNvSpPr>
            <a:spLocks noGrp="1"/>
          </p:cNvSpPr>
          <p:nvPr>
            <p:ph type="title"/>
          </p:nvPr>
        </p:nvSpPr>
        <p:spPr/>
        <p:txBody>
          <a:bodyPr>
            <a:normAutofit fontScale="90000"/>
          </a:bodyPr>
          <a:lstStyle/>
          <a:p>
            <a:r>
              <a:rPr lang="de-DE" dirty="0"/>
              <a:t>Eintrag der Wägung im Flughandbuch</a:t>
            </a:r>
          </a:p>
        </p:txBody>
      </p:sp>
      <p:sp>
        <p:nvSpPr>
          <p:cNvPr id="4" name="Foliennummernplatzhalter 3">
            <a:extLst>
              <a:ext uri="{FF2B5EF4-FFF2-40B4-BE49-F238E27FC236}">
                <a16:creationId xmlns:a16="http://schemas.microsoft.com/office/drawing/2014/main" id="{0B07CB0D-2DF5-5E30-0515-4DF1CC78DDC3}"/>
              </a:ext>
            </a:extLst>
          </p:cNvPr>
          <p:cNvSpPr>
            <a:spLocks noGrp="1"/>
          </p:cNvSpPr>
          <p:nvPr>
            <p:ph type="sldNum" sz="quarter" idx="12"/>
          </p:nvPr>
        </p:nvSpPr>
        <p:spPr/>
        <p:txBody>
          <a:bodyPr/>
          <a:lstStyle/>
          <a:p>
            <a:fld id="{EA7A0297-C0D7-4773-8C33-4B8B14BC8223}" type="slidenum">
              <a:rPr lang="de-DE" smtClean="0"/>
              <a:t>21</a:t>
            </a:fld>
            <a:endParaRPr lang="de-DE"/>
          </a:p>
        </p:txBody>
      </p:sp>
      <p:pic>
        <p:nvPicPr>
          <p:cNvPr id="5" name="Inhaltsplatzhalter 4" descr="8 4 5">
            <a:extLst>
              <a:ext uri="{FF2B5EF4-FFF2-40B4-BE49-F238E27FC236}">
                <a16:creationId xmlns:a16="http://schemas.microsoft.com/office/drawing/2014/main" id="{C84DB330-B9A2-C581-A310-E0D7678D6A0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6769" y="892175"/>
            <a:ext cx="8954012" cy="5551488"/>
          </a:xfrm>
          <a:prstGeom prst="rect">
            <a:avLst/>
          </a:prstGeom>
          <a:noFill/>
          <a:ln>
            <a:noFill/>
          </a:ln>
        </p:spPr>
      </p:pic>
    </p:spTree>
    <p:extLst>
      <p:ext uri="{BB962C8B-B14F-4D97-AF65-F5344CB8AC3E}">
        <p14:creationId xmlns:p14="http://schemas.microsoft.com/office/powerpoint/2010/main" val="280884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2000" dirty="0">
                <a:solidFill>
                  <a:schemeClr val="bg1">
                    <a:lumMod val="75000"/>
                  </a:schemeClr>
                </a:solidFill>
              </a:rPr>
              <a:t>8.1	Zusammenhang von Schwerpunkt, Beladung und Trimmung</a:t>
            </a:r>
          </a:p>
          <a:p>
            <a:pPr marL="541338" indent="-541338">
              <a:lnSpc>
                <a:spcPct val="100000"/>
              </a:lnSpc>
              <a:buNone/>
            </a:pPr>
            <a:r>
              <a:rPr lang="de-DE" sz="2000" dirty="0">
                <a:solidFill>
                  <a:schemeClr val="bg1">
                    <a:lumMod val="75000"/>
                  </a:schemeClr>
                </a:solidFill>
              </a:rPr>
              <a:t>8.4.1  Aerodynamische Trimmung </a:t>
            </a:r>
          </a:p>
          <a:p>
            <a:pPr marL="541338" indent="-541338">
              <a:lnSpc>
                <a:spcPct val="100000"/>
              </a:lnSpc>
              <a:buNone/>
            </a:pPr>
            <a:r>
              <a:rPr lang="de-DE" sz="2000" dirty="0">
                <a:solidFill>
                  <a:schemeClr val="bg1">
                    <a:lumMod val="75000"/>
                  </a:schemeClr>
                </a:solidFill>
              </a:rPr>
              <a:t>8.4.2  Federtrimmung</a:t>
            </a:r>
          </a:p>
          <a:p>
            <a:pPr marL="541338" indent="-541338">
              <a:lnSpc>
                <a:spcPct val="100000"/>
              </a:lnSpc>
              <a:buNone/>
            </a:pPr>
            <a:r>
              <a:rPr lang="de-DE" sz="2000" dirty="0">
                <a:solidFill>
                  <a:schemeClr val="bg1">
                    <a:lumMod val="75000"/>
                  </a:schemeClr>
                </a:solidFill>
              </a:rPr>
              <a:t>8.4.3  Beladen und Trimmen</a:t>
            </a:r>
          </a:p>
          <a:p>
            <a:pPr marL="541338" indent="-541338">
              <a:lnSpc>
                <a:spcPct val="100000"/>
              </a:lnSpc>
              <a:buNone/>
            </a:pPr>
            <a:r>
              <a:rPr lang="de-DE" sz="2000" dirty="0">
                <a:solidFill>
                  <a:schemeClr val="bg1">
                    <a:lumMod val="75000"/>
                  </a:schemeClr>
                </a:solidFill>
              </a:rPr>
              <a:t>8.4.4  Wägung</a:t>
            </a:r>
          </a:p>
          <a:p>
            <a:pPr marL="541338" indent="-541338">
              <a:lnSpc>
                <a:spcPct val="100000"/>
              </a:lnSpc>
              <a:buNone/>
            </a:pPr>
            <a:r>
              <a:rPr lang="de-DE" sz="2000" dirty="0"/>
              <a:t>8.4.5  Wasserballast</a:t>
            </a:r>
            <a:endParaRPr lang="de-DE" dirty="0"/>
          </a:p>
        </p:txBody>
      </p:sp>
      <p:sp>
        <p:nvSpPr>
          <p:cNvPr id="8" name="Inhaltsplatzhalter 7">
            <a:extLst>
              <a:ext uri="{FF2B5EF4-FFF2-40B4-BE49-F238E27FC236}">
                <a16:creationId xmlns:a16="http://schemas.microsoft.com/office/drawing/2014/main" id="{31FCA577-669C-4922-8123-B172E19636C3}"/>
              </a:ext>
            </a:extLst>
          </p:cNvPr>
          <p:cNvSpPr>
            <a:spLocks noGrp="1"/>
          </p:cNvSpPr>
          <p:nvPr>
            <p:ph sz="half" idx="2"/>
          </p:nvPr>
        </p:nvSpPr>
        <p:spPr/>
        <p:txBody>
          <a:bodyPr>
            <a:normAutofit/>
          </a:bodyPr>
          <a:lstStyle/>
          <a:p>
            <a:pPr marL="541338" indent="-541338">
              <a:buNone/>
            </a:pPr>
            <a:endParaRPr lang="de-DE" dirty="0">
              <a:solidFill>
                <a:schemeClr val="bg1">
                  <a:lumMod val="75000"/>
                </a:schemeClr>
              </a:solidFill>
            </a:endParaRPr>
          </a:p>
        </p:txBody>
      </p:sp>
    </p:spTree>
    <p:extLst>
      <p:ext uri="{BB962C8B-B14F-4D97-AF65-F5344CB8AC3E}">
        <p14:creationId xmlns:p14="http://schemas.microsoft.com/office/powerpoint/2010/main" val="3484627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78D39AB-9B70-E344-15A7-B85A20AD2C2C}"/>
              </a:ext>
            </a:extLst>
          </p:cNvPr>
          <p:cNvSpPr>
            <a:spLocks noGrp="1"/>
          </p:cNvSpPr>
          <p:nvPr>
            <p:ph type="title"/>
          </p:nvPr>
        </p:nvSpPr>
        <p:spPr/>
        <p:txBody>
          <a:bodyPr>
            <a:normAutofit fontScale="90000"/>
          </a:bodyPr>
          <a:lstStyle/>
          <a:p>
            <a:r>
              <a:rPr lang="de-DE" dirty="0"/>
              <a:t>Wasserballast</a:t>
            </a:r>
          </a:p>
        </p:txBody>
      </p:sp>
      <p:sp>
        <p:nvSpPr>
          <p:cNvPr id="5" name="Foliennummernplatzhalter 4">
            <a:extLst>
              <a:ext uri="{FF2B5EF4-FFF2-40B4-BE49-F238E27FC236}">
                <a16:creationId xmlns:a16="http://schemas.microsoft.com/office/drawing/2014/main" id="{5E3350E6-5561-F4D7-DFB8-4579E66CC5AD}"/>
              </a:ext>
            </a:extLst>
          </p:cNvPr>
          <p:cNvSpPr>
            <a:spLocks noGrp="1"/>
          </p:cNvSpPr>
          <p:nvPr>
            <p:ph type="sldNum" sz="quarter" idx="12"/>
          </p:nvPr>
        </p:nvSpPr>
        <p:spPr/>
        <p:txBody>
          <a:bodyPr/>
          <a:lstStyle/>
          <a:p>
            <a:fld id="{EA7A0297-C0D7-4773-8C33-4B8B14BC8223}" type="slidenum">
              <a:rPr lang="de-DE" smtClean="0">
                <a:solidFill>
                  <a:prstClr val="white"/>
                </a:solidFill>
              </a:rPr>
              <a:pPr/>
              <a:t>23</a:t>
            </a:fld>
            <a:endParaRPr lang="de-DE">
              <a:solidFill>
                <a:prstClr val="white"/>
              </a:solidFill>
            </a:endParaRPr>
          </a:p>
        </p:txBody>
      </p:sp>
      <p:sp>
        <p:nvSpPr>
          <p:cNvPr id="7" name="Textplatzhalter 6">
            <a:extLst>
              <a:ext uri="{FF2B5EF4-FFF2-40B4-BE49-F238E27FC236}">
                <a16:creationId xmlns:a16="http://schemas.microsoft.com/office/drawing/2014/main" id="{015C6483-92A0-D9E9-C0F2-819F99541FDE}"/>
              </a:ext>
            </a:extLst>
          </p:cNvPr>
          <p:cNvSpPr>
            <a:spLocks noGrp="1"/>
          </p:cNvSpPr>
          <p:nvPr>
            <p:ph type="body" sz="quarter" idx="13"/>
          </p:nvPr>
        </p:nvSpPr>
        <p:spPr/>
        <p:txBody>
          <a:bodyPr/>
          <a:lstStyle/>
          <a:p>
            <a:endParaRPr lang="de-DE"/>
          </a:p>
        </p:txBody>
      </p:sp>
      <p:pic>
        <p:nvPicPr>
          <p:cNvPr id="9" name="Picture 4">
            <a:extLst>
              <a:ext uri="{FF2B5EF4-FFF2-40B4-BE49-F238E27FC236}">
                <a16:creationId xmlns:a16="http://schemas.microsoft.com/office/drawing/2014/main" id="{41A6A999-8858-C936-2A69-FBF3D2049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07" y="3731510"/>
            <a:ext cx="9617398" cy="25853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DCD89556-8F39-964A-B6CE-80DB580849A0}"/>
              </a:ext>
            </a:extLst>
          </p:cNvPr>
          <p:cNvSpPr txBox="1"/>
          <p:nvPr/>
        </p:nvSpPr>
        <p:spPr>
          <a:xfrm>
            <a:off x="314107" y="893020"/>
            <a:ext cx="11587053" cy="2585323"/>
          </a:xfrm>
          <a:prstGeom prst="rect">
            <a:avLst/>
          </a:prstGeom>
          <a:noFill/>
        </p:spPr>
        <p:txBody>
          <a:bodyPr wrap="square">
            <a:spAutoFit/>
          </a:bodyPr>
          <a:lstStyle/>
          <a:p>
            <a:pPr marL="285750" indent="-285750">
              <a:buFont typeface="Arial" panose="020B0604020202020204" pitchFamily="34" charset="0"/>
              <a:buChar char="•"/>
            </a:pPr>
            <a:r>
              <a:rPr lang="de-DE" dirty="0"/>
              <a:t>Da Wasserballast meistens in Tanks in der Flügelnase (vor der vorderen Schwerpunktgrenze) untergebracht ist, wird durch Einfüllen von Wasser die Masse der nichttragenden Teile nicht geändert. Jedoch erhöht sich die Flugmasse (und damit, - entsprechend dem Zweck des Wasserballasts -, die Flächenbelastung) und der Flugmassenschwerpunkt verschiebt sich nach vorne.</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Einige Segelflugzeuge haben auch einen Wassertank im Heck. Mit Wasserballast im Heck kann eine mögliche vordere Schwerpunktlage durch Wasser in den Flügeltanks kompensiert werden. Beim Entleeren ist es wichtig, dass zuerst das Heckwasser und erst dann das Flügelwasser abgelassen werden muss, da sich sonst der Schwerpunkt zu weit nach hinten verlagern könnte. Deswegen ist oft der Griff für das Heckventil über dem der Flügelventile angeordnet.</a:t>
            </a:r>
          </a:p>
        </p:txBody>
      </p:sp>
    </p:spTree>
    <p:extLst>
      <p:ext uri="{BB962C8B-B14F-4D97-AF65-F5344CB8AC3E}">
        <p14:creationId xmlns:p14="http://schemas.microsoft.com/office/powerpoint/2010/main" val="355409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2000" dirty="0"/>
              <a:t>8.1	Zusammenhang von Schwerpunkt, Beladung und Trimmung</a:t>
            </a:r>
          </a:p>
          <a:p>
            <a:pPr marL="541338" indent="-541338">
              <a:lnSpc>
                <a:spcPct val="100000"/>
              </a:lnSpc>
              <a:buNone/>
            </a:pPr>
            <a:r>
              <a:rPr lang="de-DE" sz="2000" dirty="0">
                <a:solidFill>
                  <a:schemeClr val="bg1">
                    <a:lumMod val="75000"/>
                  </a:schemeClr>
                </a:solidFill>
              </a:rPr>
              <a:t>8.4.1  Aerodynamische Trimmung </a:t>
            </a:r>
          </a:p>
          <a:p>
            <a:pPr marL="541338" indent="-541338">
              <a:lnSpc>
                <a:spcPct val="100000"/>
              </a:lnSpc>
              <a:buNone/>
            </a:pPr>
            <a:r>
              <a:rPr lang="de-DE" sz="2000" dirty="0">
                <a:solidFill>
                  <a:schemeClr val="bg1">
                    <a:lumMod val="75000"/>
                  </a:schemeClr>
                </a:solidFill>
              </a:rPr>
              <a:t>8.4.2  Federtrimmung</a:t>
            </a:r>
          </a:p>
          <a:p>
            <a:pPr marL="541338" indent="-541338">
              <a:lnSpc>
                <a:spcPct val="100000"/>
              </a:lnSpc>
              <a:buNone/>
            </a:pPr>
            <a:r>
              <a:rPr lang="de-DE" sz="2000" dirty="0">
                <a:solidFill>
                  <a:schemeClr val="bg1">
                    <a:lumMod val="75000"/>
                  </a:schemeClr>
                </a:solidFill>
              </a:rPr>
              <a:t>8.4.3  Beladen und Trimmen</a:t>
            </a:r>
          </a:p>
          <a:p>
            <a:pPr marL="541338" indent="-541338">
              <a:lnSpc>
                <a:spcPct val="100000"/>
              </a:lnSpc>
              <a:buNone/>
            </a:pPr>
            <a:r>
              <a:rPr lang="de-DE" sz="2000" dirty="0">
                <a:solidFill>
                  <a:schemeClr val="bg1">
                    <a:lumMod val="75000"/>
                  </a:schemeClr>
                </a:solidFill>
              </a:rPr>
              <a:t>8.4.4  Wägung</a:t>
            </a:r>
          </a:p>
          <a:p>
            <a:pPr marL="541338" indent="-541338">
              <a:lnSpc>
                <a:spcPct val="100000"/>
              </a:lnSpc>
              <a:buNone/>
            </a:pPr>
            <a:r>
              <a:rPr lang="de-DE" sz="2000" dirty="0">
                <a:solidFill>
                  <a:schemeClr val="bg1">
                    <a:lumMod val="75000"/>
                  </a:schemeClr>
                </a:solidFill>
              </a:rPr>
              <a:t>8.4.5  Wasserballast</a:t>
            </a:r>
            <a:endParaRPr lang="de-DE" dirty="0">
              <a:solidFill>
                <a:schemeClr val="bg1">
                  <a:lumMod val="75000"/>
                </a:schemeClr>
              </a:solidFill>
            </a:endParaRPr>
          </a:p>
        </p:txBody>
      </p:sp>
      <p:sp>
        <p:nvSpPr>
          <p:cNvPr id="8" name="Inhaltsplatzhalter 7">
            <a:extLst>
              <a:ext uri="{FF2B5EF4-FFF2-40B4-BE49-F238E27FC236}">
                <a16:creationId xmlns:a16="http://schemas.microsoft.com/office/drawing/2014/main" id="{31FCA577-669C-4922-8123-B172E19636C3}"/>
              </a:ext>
            </a:extLst>
          </p:cNvPr>
          <p:cNvSpPr>
            <a:spLocks noGrp="1"/>
          </p:cNvSpPr>
          <p:nvPr>
            <p:ph sz="half" idx="2"/>
          </p:nvPr>
        </p:nvSpPr>
        <p:spPr/>
        <p:txBody>
          <a:bodyPr>
            <a:normAutofit/>
          </a:bodyPr>
          <a:lstStyle/>
          <a:p>
            <a:pPr marL="541338" indent="-541338">
              <a:buNone/>
            </a:pPr>
            <a:endParaRPr lang="de-DE" dirty="0">
              <a:solidFill>
                <a:schemeClr val="bg1">
                  <a:lumMod val="75000"/>
                </a:schemeClr>
              </a:solidFill>
            </a:endParaRPr>
          </a:p>
        </p:txBody>
      </p:sp>
    </p:spTree>
    <p:extLst>
      <p:ext uri="{BB962C8B-B14F-4D97-AF65-F5344CB8AC3E}">
        <p14:creationId xmlns:p14="http://schemas.microsoft.com/office/powerpoint/2010/main" val="279753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3806E-0D24-A2A8-2D7F-B56E9635995A}"/>
              </a:ext>
            </a:extLst>
          </p:cNvPr>
          <p:cNvSpPr>
            <a:spLocks noGrp="1"/>
          </p:cNvSpPr>
          <p:nvPr>
            <p:ph type="title"/>
          </p:nvPr>
        </p:nvSpPr>
        <p:spPr/>
        <p:txBody>
          <a:bodyPr>
            <a:normAutofit fontScale="90000"/>
          </a:bodyPr>
          <a:lstStyle/>
          <a:p>
            <a:r>
              <a:rPr lang="de-DE" dirty="0"/>
              <a:t>Zusammensetzung Flugmasse</a:t>
            </a:r>
          </a:p>
        </p:txBody>
      </p:sp>
      <p:sp>
        <p:nvSpPr>
          <p:cNvPr id="4" name="Foliennummernplatzhalter 3">
            <a:extLst>
              <a:ext uri="{FF2B5EF4-FFF2-40B4-BE49-F238E27FC236}">
                <a16:creationId xmlns:a16="http://schemas.microsoft.com/office/drawing/2014/main" id="{96EF0481-13A1-1B8F-6C1B-1A5A6A206B5E}"/>
              </a:ext>
            </a:extLst>
          </p:cNvPr>
          <p:cNvSpPr>
            <a:spLocks noGrp="1"/>
          </p:cNvSpPr>
          <p:nvPr>
            <p:ph type="sldNum" sz="quarter" idx="12"/>
          </p:nvPr>
        </p:nvSpPr>
        <p:spPr/>
        <p:txBody>
          <a:bodyPr/>
          <a:lstStyle/>
          <a:p>
            <a:fld id="{EA7A0297-C0D7-4773-8C33-4B8B14BC8223}" type="slidenum">
              <a:rPr lang="de-DE" smtClean="0"/>
              <a:t>4</a:t>
            </a:fld>
            <a:endParaRPr lang="de-DE"/>
          </a:p>
        </p:txBody>
      </p:sp>
      <p:pic>
        <p:nvPicPr>
          <p:cNvPr id="5" name="Inhaltsplatzhalter 4" descr="8 4 2">
            <a:extLst>
              <a:ext uri="{FF2B5EF4-FFF2-40B4-BE49-F238E27FC236}">
                <a16:creationId xmlns:a16="http://schemas.microsoft.com/office/drawing/2014/main" id="{D88B21B6-E441-49D7-312E-2514DD86B78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7472" y="1462955"/>
            <a:ext cx="7281019" cy="3183791"/>
          </a:xfrm>
          <a:prstGeom prst="rect">
            <a:avLst/>
          </a:prstGeom>
          <a:noFill/>
          <a:ln>
            <a:noFill/>
          </a:ln>
        </p:spPr>
      </p:pic>
      <p:sp>
        <p:nvSpPr>
          <p:cNvPr id="6" name="Textfeld 5">
            <a:extLst>
              <a:ext uri="{FF2B5EF4-FFF2-40B4-BE49-F238E27FC236}">
                <a16:creationId xmlns:a16="http://schemas.microsoft.com/office/drawing/2014/main" id="{81FC8979-14F0-BD96-C68E-7A5FED6ECB4A}"/>
              </a:ext>
            </a:extLst>
          </p:cNvPr>
          <p:cNvSpPr txBox="1"/>
          <p:nvPr/>
        </p:nvSpPr>
        <p:spPr>
          <a:xfrm>
            <a:off x="537472" y="1096867"/>
            <a:ext cx="11000720" cy="369332"/>
          </a:xfrm>
          <a:prstGeom prst="rect">
            <a:avLst/>
          </a:prstGeom>
          <a:noFill/>
        </p:spPr>
        <p:txBody>
          <a:bodyPr wrap="square">
            <a:spAutoFit/>
          </a:bodyPr>
          <a:lstStyle/>
          <a:p>
            <a:r>
              <a:rPr lang="de-DE" dirty="0"/>
              <a:t>Die Flugmasse eines Segelflugzeugs setzt sich folgendermaßen zusammen:</a:t>
            </a:r>
          </a:p>
        </p:txBody>
      </p:sp>
      <p:sp>
        <p:nvSpPr>
          <p:cNvPr id="8" name="Textfeld 7">
            <a:extLst>
              <a:ext uri="{FF2B5EF4-FFF2-40B4-BE49-F238E27FC236}">
                <a16:creationId xmlns:a16="http://schemas.microsoft.com/office/drawing/2014/main" id="{47554FD8-BE40-68D0-F439-CF65EE517227}"/>
              </a:ext>
            </a:extLst>
          </p:cNvPr>
          <p:cNvSpPr txBox="1"/>
          <p:nvPr/>
        </p:nvSpPr>
        <p:spPr>
          <a:xfrm>
            <a:off x="537472" y="4856853"/>
            <a:ext cx="11391609" cy="1200329"/>
          </a:xfrm>
          <a:prstGeom prst="rect">
            <a:avLst/>
          </a:prstGeom>
          <a:noFill/>
        </p:spPr>
        <p:txBody>
          <a:bodyPr wrap="square">
            <a:spAutoFit/>
          </a:bodyPr>
          <a:lstStyle/>
          <a:p>
            <a:r>
              <a:rPr lang="de-DE" dirty="0"/>
              <a:t>Für die richtige Beladung eines Segelflugzeuges muss die maximale Masse und ihre Verteilung eingehalten werden:</a:t>
            </a:r>
          </a:p>
          <a:p>
            <a:pPr marL="285750" indent="-285750">
              <a:buFont typeface="Arial" panose="020B0604020202020204" pitchFamily="34" charset="0"/>
              <a:buChar char="•"/>
            </a:pPr>
            <a:r>
              <a:rPr lang="de-DE" dirty="0"/>
              <a:t>die höchstzulässige Flugmasse</a:t>
            </a:r>
          </a:p>
          <a:p>
            <a:pPr marL="285750" indent="-285750">
              <a:buFont typeface="Arial" panose="020B0604020202020204" pitchFamily="34" charset="0"/>
              <a:buChar char="•"/>
            </a:pPr>
            <a:r>
              <a:rPr lang="de-DE" dirty="0"/>
              <a:t>die höchstzulässige Masse der nichttragenden Teile</a:t>
            </a:r>
          </a:p>
          <a:p>
            <a:pPr marL="285750" indent="-285750">
              <a:buFont typeface="Arial" panose="020B0604020202020204" pitchFamily="34" charset="0"/>
              <a:buChar char="•"/>
            </a:pPr>
            <a:r>
              <a:rPr lang="de-DE" dirty="0"/>
              <a:t>die Schwerpunktgrenzen</a:t>
            </a:r>
          </a:p>
        </p:txBody>
      </p:sp>
    </p:spTree>
    <p:extLst>
      <p:ext uri="{BB962C8B-B14F-4D97-AF65-F5344CB8AC3E}">
        <p14:creationId xmlns:p14="http://schemas.microsoft.com/office/powerpoint/2010/main" val="158241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95242-023D-43EA-ACFB-72546055FBFA}"/>
              </a:ext>
            </a:extLst>
          </p:cNvPr>
          <p:cNvSpPr>
            <a:spLocks noGrp="1"/>
          </p:cNvSpPr>
          <p:nvPr>
            <p:ph type="title"/>
          </p:nvPr>
        </p:nvSpPr>
        <p:spPr/>
        <p:txBody>
          <a:bodyPr>
            <a:normAutofit fontScale="90000"/>
          </a:bodyPr>
          <a:lstStyle/>
          <a:p>
            <a:r>
              <a:rPr lang="de-DE" dirty="0"/>
              <a:t>Kräfte um die Querachse</a:t>
            </a:r>
          </a:p>
        </p:txBody>
      </p:sp>
      <p:sp>
        <p:nvSpPr>
          <p:cNvPr id="4" name="Rechteck 3">
            <a:extLst>
              <a:ext uri="{FF2B5EF4-FFF2-40B4-BE49-F238E27FC236}">
                <a16:creationId xmlns:a16="http://schemas.microsoft.com/office/drawing/2014/main" id="{A07B5289-1AF4-4E44-B48C-1F96B2C031D1}"/>
              </a:ext>
            </a:extLst>
          </p:cNvPr>
          <p:cNvSpPr/>
          <p:nvPr/>
        </p:nvSpPr>
        <p:spPr>
          <a:xfrm>
            <a:off x="838200" y="1225826"/>
            <a:ext cx="10515600" cy="4951136"/>
          </a:xfrm>
          <a:prstGeom prst="rect">
            <a:avLst/>
          </a:prstGeom>
          <a:solidFill>
            <a:srgbClr val="A6D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mc:AlternateContent xmlns:mc="http://schemas.openxmlformats.org/markup-compatibility/2006">
        <mc:Choice xmlns:am3d="http://schemas.microsoft.com/office/drawing/2017/model3d" Requires="am3d">
          <p:graphicFrame>
            <p:nvGraphicFramePr>
              <p:cNvPr id="5" name="3D-Modell 4">
                <a:extLst>
                  <a:ext uri="{FF2B5EF4-FFF2-40B4-BE49-F238E27FC236}">
                    <a16:creationId xmlns:a16="http://schemas.microsoft.com/office/drawing/2014/main" id="{3F41C402-6FF5-466D-B99C-7FC4FC15D970}"/>
                  </a:ext>
                </a:extLst>
              </p:cNvPr>
              <p:cNvGraphicFramePr>
                <a:graphicFrameLocks noChangeAspect="1"/>
              </p:cNvGraphicFramePr>
              <p:nvPr>
                <p:extLst>
                  <p:ext uri="{D42A27DB-BD31-4B8C-83A1-F6EECF244321}">
                    <p14:modId xmlns:p14="http://schemas.microsoft.com/office/powerpoint/2010/main" val="1583372994"/>
                  </p:ext>
                </p:extLst>
              </p:nvPr>
            </p:nvGraphicFramePr>
            <p:xfrm rot="21590584">
              <a:off x="2926093" y="2590066"/>
              <a:ext cx="6104922" cy="1444271"/>
            </p:xfrm>
            <a:graphic>
              <a:graphicData uri="http://schemas.microsoft.com/office/drawing/2017/model3d">
                <am3d:model3d r:embed="rId2">
                  <am3d:spPr>
                    <a:xfrm rot="21590584">
                      <a:off x="0" y="0"/>
                      <a:ext cx="6104922" cy="1444271"/>
                    </a:xfrm>
                    <a:prstGeom prst="rect">
                      <a:avLst/>
                    </a:prstGeom>
                  </am3d:spPr>
                  <am3d:camera>
                    <am3d:pos x="0" y="0" z="52634395"/>
                    <am3d:up dx="0" dy="36000000" dz="0"/>
                    <am3d:lookAt x="0" y="0" z="0"/>
                    <am3d:perspective fov="2700000"/>
                  </am3d:camera>
                  <am3d:trans>
                    <am3d:meterPerModelUnit n="58775" d="1000000"/>
                    <am3d:preTrans dx="-21075860" dy="-1993397" dz="-488"/>
                    <am3d:scale>
                      <am3d:sx n="1000000" d="1000000"/>
                      <am3d:sy n="1000000" d="1000000"/>
                      <am3d:sz n="1000000" d="1000000"/>
                    </am3d:scale>
                    <am3d:rot ax="211431" ay="177896" az="10940"/>
                    <am3d:postTrans dx="0" dy="0" dz="0"/>
                  </am3d:trans>
                  <am3d:raster rName="Office3DRenderer" rVer="16.0.8326">
                    <am3d:blip r:embed="rId3"/>
                  </am3d:raster>
                  <am3d:objViewport viewportSz="146464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Modell 4">
                <a:extLst>
                  <a:ext uri="{FF2B5EF4-FFF2-40B4-BE49-F238E27FC236}">
                    <a16:creationId xmlns:a16="http://schemas.microsoft.com/office/drawing/2014/main" id="{3F41C402-6FF5-466D-B99C-7FC4FC15D970}"/>
                  </a:ext>
                </a:extLst>
              </p:cNvPr>
              <p:cNvPicPr>
                <a:picLocks noGrp="1" noRot="1" noChangeAspect="1" noMove="1" noResize="1" noEditPoints="1" noAdjustHandles="1" noChangeArrowheads="1" noChangeShapeType="1" noCrop="1"/>
              </p:cNvPicPr>
              <p:nvPr/>
            </p:nvPicPr>
            <p:blipFill>
              <a:blip r:embed="rId3"/>
              <a:stretch>
                <a:fillRect/>
              </a:stretch>
            </p:blipFill>
            <p:spPr>
              <a:xfrm rot="21590584">
                <a:off x="2926093" y="2590066"/>
                <a:ext cx="6104922" cy="1444271"/>
              </a:xfrm>
              <a:prstGeom prst="rect">
                <a:avLst/>
              </a:prstGeom>
            </p:spPr>
          </p:pic>
        </mc:Fallback>
      </mc:AlternateContent>
      <p:cxnSp>
        <p:nvCxnSpPr>
          <p:cNvPr id="6" name="Gerade Verbindung mit Pfeil 5">
            <a:extLst>
              <a:ext uri="{FF2B5EF4-FFF2-40B4-BE49-F238E27FC236}">
                <a16:creationId xmlns:a16="http://schemas.microsoft.com/office/drawing/2014/main" id="{51C161CD-DBB4-493A-86E9-D22AA338C5CB}"/>
              </a:ext>
            </a:extLst>
          </p:cNvPr>
          <p:cNvCxnSpPr>
            <a:cxnSpLocks/>
          </p:cNvCxnSpPr>
          <p:nvPr/>
        </p:nvCxnSpPr>
        <p:spPr>
          <a:xfrm flipH="1" flipV="1">
            <a:off x="5301734" y="2052886"/>
            <a:ext cx="6812" cy="13721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8EA45DE-585A-4436-A2A6-66A26055AF79}"/>
              </a:ext>
            </a:extLst>
          </p:cNvPr>
          <p:cNvCxnSpPr>
            <a:cxnSpLocks/>
          </p:cNvCxnSpPr>
          <p:nvPr/>
        </p:nvCxnSpPr>
        <p:spPr>
          <a:xfrm rot="870468">
            <a:off x="8488525" y="2705228"/>
            <a:ext cx="108437" cy="4298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C0E8D824-52F3-4ED9-9969-22E77F7A254A}"/>
              </a:ext>
            </a:extLst>
          </p:cNvPr>
          <p:cNvSpPr txBox="1"/>
          <p:nvPr/>
        </p:nvSpPr>
        <p:spPr>
          <a:xfrm>
            <a:off x="5111618" y="1693893"/>
            <a:ext cx="380232" cy="369332"/>
          </a:xfrm>
          <a:prstGeom prst="rect">
            <a:avLst/>
          </a:prstGeom>
          <a:noFill/>
        </p:spPr>
        <p:txBody>
          <a:bodyPr wrap="none" rtlCol="0">
            <a:spAutoFit/>
          </a:bodyPr>
          <a:lstStyle/>
          <a:p>
            <a:r>
              <a:rPr lang="de-DE" dirty="0"/>
              <a:t>F</a:t>
            </a:r>
            <a:r>
              <a:rPr lang="de-DE" sz="1200" dirty="0"/>
              <a:t>A</a:t>
            </a:r>
          </a:p>
        </p:txBody>
      </p:sp>
      <p:grpSp>
        <p:nvGrpSpPr>
          <p:cNvPr id="9" name="Gruppieren 8">
            <a:extLst>
              <a:ext uri="{FF2B5EF4-FFF2-40B4-BE49-F238E27FC236}">
                <a16:creationId xmlns:a16="http://schemas.microsoft.com/office/drawing/2014/main" id="{2A501829-B69F-4D24-8C33-7B3FABF9DB28}"/>
              </a:ext>
            </a:extLst>
          </p:cNvPr>
          <p:cNvGrpSpPr/>
          <p:nvPr/>
        </p:nvGrpSpPr>
        <p:grpSpPr>
          <a:xfrm rot="870468">
            <a:off x="5035174" y="3341337"/>
            <a:ext cx="173318" cy="167341"/>
            <a:chOff x="585694" y="1129553"/>
            <a:chExt cx="1067990" cy="1069788"/>
          </a:xfrm>
        </p:grpSpPr>
        <p:sp>
          <p:nvSpPr>
            <p:cNvPr id="10" name="Flussdiagramm: Zusammenführung 9">
              <a:extLst>
                <a:ext uri="{FF2B5EF4-FFF2-40B4-BE49-F238E27FC236}">
                  <a16:creationId xmlns:a16="http://schemas.microsoft.com/office/drawing/2014/main" id="{1F7BA4D8-EF35-495A-A0DD-4B158AC13E11}"/>
                </a:ext>
              </a:extLst>
            </p:cNvPr>
            <p:cNvSpPr/>
            <p:nvPr/>
          </p:nvSpPr>
          <p:spPr>
            <a:xfrm>
              <a:off x="585694" y="1129553"/>
              <a:ext cx="1067990" cy="1069788"/>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ilkreis 10">
              <a:extLst>
                <a:ext uri="{FF2B5EF4-FFF2-40B4-BE49-F238E27FC236}">
                  <a16:creationId xmlns:a16="http://schemas.microsoft.com/office/drawing/2014/main" id="{8CCC6C82-99DE-40A4-9E4D-C05441E66F19}"/>
                </a:ext>
              </a:extLst>
            </p:cNvPr>
            <p:cNvSpPr/>
            <p:nvPr/>
          </p:nvSpPr>
          <p:spPr>
            <a:xfrm>
              <a:off x="592302" y="1129553"/>
              <a:ext cx="1061382" cy="1069788"/>
            </a:xfrm>
            <a:prstGeom prst="pie">
              <a:avLst>
                <a:gd name="adj1" fmla="val 13528179"/>
                <a:gd name="adj2" fmla="val 188041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eilkreis 11">
              <a:extLst>
                <a:ext uri="{FF2B5EF4-FFF2-40B4-BE49-F238E27FC236}">
                  <a16:creationId xmlns:a16="http://schemas.microsoft.com/office/drawing/2014/main" id="{28312877-16AC-4BB1-AF06-406B06DC9812}"/>
                </a:ext>
              </a:extLst>
            </p:cNvPr>
            <p:cNvSpPr/>
            <p:nvPr/>
          </p:nvSpPr>
          <p:spPr>
            <a:xfrm rot="10800000">
              <a:off x="587017" y="1129553"/>
              <a:ext cx="1061382" cy="1069788"/>
            </a:xfrm>
            <a:prstGeom prst="pie">
              <a:avLst>
                <a:gd name="adj1" fmla="val 13528179"/>
                <a:gd name="adj2" fmla="val 188041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3" name="Textfeld 12">
            <a:extLst>
              <a:ext uri="{FF2B5EF4-FFF2-40B4-BE49-F238E27FC236}">
                <a16:creationId xmlns:a16="http://schemas.microsoft.com/office/drawing/2014/main" id="{08850C75-F1D6-4F43-9D0D-868F25E04032}"/>
              </a:ext>
            </a:extLst>
          </p:cNvPr>
          <p:cNvSpPr txBox="1"/>
          <p:nvPr/>
        </p:nvSpPr>
        <p:spPr>
          <a:xfrm>
            <a:off x="8350442" y="3119339"/>
            <a:ext cx="386644" cy="369332"/>
          </a:xfrm>
          <a:prstGeom prst="rect">
            <a:avLst/>
          </a:prstGeom>
          <a:noFill/>
        </p:spPr>
        <p:txBody>
          <a:bodyPr wrap="none" rtlCol="0">
            <a:spAutoFit/>
          </a:bodyPr>
          <a:lstStyle/>
          <a:p>
            <a:r>
              <a:rPr lang="de-DE" dirty="0"/>
              <a:t>F</a:t>
            </a:r>
            <a:r>
              <a:rPr lang="de-DE" sz="1200" dirty="0"/>
              <a:t>H</a:t>
            </a:r>
          </a:p>
        </p:txBody>
      </p:sp>
      <p:sp>
        <p:nvSpPr>
          <p:cNvPr id="14" name="Textfeld 13">
            <a:extLst>
              <a:ext uri="{FF2B5EF4-FFF2-40B4-BE49-F238E27FC236}">
                <a16:creationId xmlns:a16="http://schemas.microsoft.com/office/drawing/2014/main" id="{F6E06114-AE51-4FC9-8DA2-48A3B3995F36}"/>
              </a:ext>
            </a:extLst>
          </p:cNvPr>
          <p:cNvSpPr txBox="1"/>
          <p:nvPr/>
        </p:nvSpPr>
        <p:spPr>
          <a:xfrm>
            <a:off x="3302822" y="2790781"/>
            <a:ext cx="1412566" cy="369332"/>
          </a:xfrm>
          <a:prstGeom prst="rect">
            <a:avLst/>
          </a:prstGeom>
          <a:noFill/>
        </p:spPr>
        <p:txBody>
          <a:bodyPr wrap="none" rtlCol="0">
            <a:spAutoFit/>
          </a:bodyPr>
          <a:lstStyle/>
          <a:p>
            <a:r>
              <a:rPr lang="de-DE" dirty="0"/>
              <a:t>Schwerpunkt</a:t>
            </a:r>
            <a:endParaRPr lang="de-DE" sz="1200" dirty="0"/>
          </a:p>
        </p:txBody>
      </p:sp>
      <p:cxnSp>
        <p:nvCxnSpPr>
          <p:cNvPr id="15" name="Gerader Verbinder 14">
            <a:extLst>
              <a:ext uri="{FF2B5EF4-FFF2-40B4-BE49-F238E27FC236}">
                <a16:creationId xmlns:a16="http://schemas.microsoft.com/office/drawing/2014/main" id="{710FE606-CE2E-4AEF-ADEF-56F773EB5B8B}"/>
              </a:ext>
            </a:extLst>
          </p:cNvPr>
          <p:cNvCxnSpPr/>
          <p:nvPr/>
        </p:nvCxnSpPr>
        <p:spPr>
          <a:xfrm>
            <a:off x="4650192" y="3035836"/>
            <a:ext cx="451845" cy="358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C18DF0F6-BB79-4723-9B52-561394357C4C}"/>
              </a:ext>
            </a:extLst>
          </p:cNvPr>
          <p:cNvCxnSpPr>
            <a:cxnSpLocks/>
          </p:cNvCxnSpPr>
          <p:nvPr/>
        </p:nvCxnSpPr>
        <p:spPr>
          <a:xfrm>
            <a:off x="5122256" y="3488671"/>
            <a:ext cx="0" cy="13085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D4DBC363-8103-4343-91FE-4FA88F2F3439}"/>
              </a:ext>
            </a:extLst>
          </p:cNvPr>
          <p:cNvSpPr txBox="1"/>
          <p:nvPr/>
        </p:nvSpPr>
        <p:spPr>
          <a:xfrm>
            <a:off x="2630256" y="3092563"/>
            <a:ext cx="2097818" cy="369332"/>
          </a:xfrm>
          <a:prstGeom prst="rect">
            <a:avLst/>
          </a:prstGeom>
          <a:noFill/>
        </p:spPr>
        <p:txBody>
          <a:bodyPr wrap="none" rtlCol="0">
            <a:spAutoFit/>
          </a:bodyPr>
          <a:lstStyle/>
          <a:p>
            <a:r>
              <a:rPr lang="de-DE" dirty="0"/>
              <a:t>Center </a:t>
            </a:r>
            <a:r>
              <a:rPr lang="de-DE" dirty="0" err="1"/>
              <a:t>of</a:t>
            </a:r>
            <a:r>
              <a:rPr lang="de-DE" dirty="0"/>
              <a:t> Gravity C</a:t>
            </a:r>
            <a:r>
              <a:rPr lang="de-DE" sz="1200" dirty="0"/>
              <a:t>G</a:t>
            </a:r>
          </a:p>
        </p:txBody>
      </p:sp>
      <p:cxnSp>
        <p:nvCxnSpPr>
          <p:cNvPr id="18" name="Gerader Verbinder 17">
            <a:extLst>
              <a:ext uri="{FF2B5EF4-FFF2-40B4-BE49-F238E27FC236}">
                <a16:creationId xmlns:a16="http://schemas.microsoft.com/office/drawing/2014/main" id="{F6F22F94-3DCA-4A03-9568-605DEC3A0FEA}"/>
              </a:ext>
            </a:extLst>
          </p:cNvPr>
          <p:cNvCxnSpPr>
            <a:cxnSpLocks/>
            <a:stCxn id="17" idx="3"/>
          </p:cNvCxnSpPr>
          <p:nvPr/>
        </p:nvCxnSpPr>
        <p:spPr>
          <a:xfrm>
            <a:off x="4728074" y="3277229"/>
            <a:ext cx="360620" cy="140371"/>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07A7A8DC-71D1-46D0-83DB-3DC3E6578092}"/>
              </a:ext>
            </a:extLst>
          </p:cNvPr>
          <p:cNvSpPr txBox="1"/>
          <p:nvPr/>
        </p:nvSpPr>
        <p:spPr>
          <a:xfrm>
            <a:off x="4704093" y="4695896"/>
            <a:ext cx="388248" cy="369332"/>
          </a:xfrm>
          <a:prstGeom prst="rect">
            <a:avLst/>
          </a:prstGeom>
          <a:noFill/>
        </p:spPr>
        <p:txBody>
          <a:bodyPr wrap="none" rtlCol="0">
            <a:spAutoFit/>
          </a:bodyPr>
          <a:lstStyle/>
          <a:p>
            <a:r>
              <a:rPr lang="de-DE" dirty="0"/>
              <a:t>F</a:t>
            </a:r>
            <a:r>
              <a:rPr lang="de-DE" sz="1200" dirty="0"/>
              <a:t>G</a:t>
            </a:r>
          </a:p>
        </p:txBody>
      </p:sp>
      <p:sp>
        <p:nvSpPr>
          <p:cNvPr id="20" name="Textfeld 19">
            <a:extLst>
              <a:ext uri="{FF2B5EF4-FFF2-40B4-BE49-F238E27FC236}">
                <a16:creationId xmlns:a16="http://schemas.microsoft.com/office/drawing/2014/main" id="{A8683681-67D9-439F-9CC3-E92DB2F994E7}"/>
              </a:ext>
            </a:extLst>
          </p:cNvPr>
          <p:cNvSpPr txBox="1"/>
          <p:nvPr/>
        </p:nvSpPr>
        <p:spPr>
          <a:xfrm>
            <a:off x="3302822" y="4703003"/>
            <a:ext cx="1483355" cy="369332"/>
          </a:xfrm>
          <a:prstGeom prst="rect">
            <a:avLst/>
          </a:prstGeom>
          <a:noFill/>
        </p:spPr>
        <p:txBody>
          <a:bodyPr wrap="none" rtlCol="0">
            <a:spAutoFit/>
          </a:bodyPr>
          <a:lstStyle/>
          <a:p>
            <a:r>
              <a:rPr lang="de-DE" dirty="0"/>
              <a:t>Gewichtskraft</a:t>
            </a:r>
            <a:endParaRPr lang="de-DE" sz="1200" dirty="0"/>
          </a:p>
        </p:txBody>
      </p:sp>
      <p:sp>
        <p:nvSpPr>
          <p:cNvPr id="21" name="Textfeld 20">
            <a:extLst>
              <a:ext uri="{FF2B5EF4-FFF2-40B4-BE49-F238E27FC236}">
                <a16:creationId xmlns:a16="http://schemas.microsoft.com/office/drawing/2014/main" id="{9A832ED0-A9C6-4BC2-972A-3C489C33357F}"/>
              </a:ext>
            </a:extLst>
          </p:cNvPr>
          <p:cNvSpPr txBox="1"/>
          <p:nvPr/>
        </p:nvSpPr>
        <p:spPr>
          <a:xfrm>
            <a:off x="5393524" y="1693893"/>
            <a:ext cx="957313" cy="369332"/>
          </a:xfrm>
          <a:prstGeom prst="rect">
            <a:avLst/>
          </a:prstGeom>
          <a:noFill/>
        </p:spPr>
        <p:txBody>
          <a:bodyPr wrap="none" rtlCol="0">
            <a:spAutoFit/>
          </a:bodyPr>
          <a:lstStyle/>
          <a:p>
            <a:r>
              <a:rPr lang="de-DE" dirty="0"/>
              <a:t>Auftrieb</a:t>
            </a:r>
            <a:endParaRPr lang="de-DE" sz="1200" dirty="0"/>
          </a:p>
        </p:txBody>
      </p:sp>
      <p:sp>
        <p:nvSpPr>
          <p:cNvPr id="22" name="Textfeld 21">
            <a:extLst>
              <a:ext uri="{FF2B5EF4-FFF2-40B4-BE49-F238E27FC236}">
                <a16:creationId xmlns:a16="http://schemas.microsoft.com/office/drawing/2014/main" id="{C0F195DE-F55B-4EF6-B965-204F85C02995}"/>
              </a:ext>
            </a:extLst>
          </p:cNvPr>
          <p:cNvSpPr txBox="1"/>
          <p:nvPr/>
        </p:nvSpPr>
        <p:spPr>
          <a:xfrm>
            <a:off x="8666943" y="3119339"/>
            <a:ext cx="885755" cy="369332"/>
          </a:xfrm>
          <a:prstGeom prst="rect">
            <a:avLst/>
          </a:prstGeom>
          <a:noFill/>
        </p:spPr>
        <p:txBody>
          <a:bodyPr wrap="none" rtlCol="0">
            <a:spAutoFit/>
          </a:bodyPr>
          <a:lstStyle/>
          <a:p>
            <a:r>
              <a:rPr lang="de-DE" dirty="0"/>
              <a:t>Abtrieb</a:t>
            </a:r>
            <a:endParaRPr lang="de-DE" sz="1200" dirty="0"/>
          </a:p>
        </p:txBody>
      </p:sp>
      <p:sp>
        <p:nvSpPr>
          <p:cNvPr id="23" name="Flussdiagramm: Zusammenführung 22">
            <a:extLst>
              <a:ext uri="{FF2B5EF4-FFF2-40B4-BE49-F238E27FC236}">
                <a16:creationId xmlns:a16="http://schemas.microsoft.com/office/drawing/2014/main" id="{70EAC416-6B94-4717-998E-2B74CFEF6AFE}"/>
              </a:ext>
            </a:extLst>
          </p:cNvPr>
          <p:cNvSpPr/>
          <p:nvPr/>
        </p:nvSpPr>
        <p:spPr>
          <a:xfrm rot="870468">
            <a:off x="5234028" y="3337956"/>
            <a:ext cx="173318" cy="167341"/>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1249720C-3DE8-4F48-BA71-11E19AB81399}"/>
              </a:ext>
            </a:extLst>
          </p:cNvPr>
          <p:cNvSpPr txBox="1"/>
          <p:nvPr/>
        </p:nvSpPr>
        <p:spPr>
          <a:xfrm>
            <a:off x="5548089" y="2995748"/>
            <a:ext cx="2172967" cy="646331"/>
          </a:xfrm>
          <a:prstGeom prst="rect">
            <a:avLst/>
          </a:prstGeom>
          <a:noFill/>
        </p:spPr>
        <p:txBody>
          <a:bodyPr wrap="none" rtlCol="0">
            <a:spAutoFit/>
          </a:bodyPr>
          <a:lstStyle/>
          <a:p>
            <a:r>
              <a:rPr lang="de-DE" dirty="0"/>
              <a:t>Druckpunkt</a:t>
            </a:r>
          </a:p>
          <a:p>
            <a:r>
              <a:rPr lang="de-DE" dirty="0"/>
              <a:t>Center </a:t>
            </a:r>
            <a:r>
              <a:rPr lang="de-DE" dirty="0" err="1"/>
              <a:t>of</a:t>
            </a:r>
            <a:r>
              <a:rPr lang="de-DE" dirty="0"/>
              <a:t> </a:t>
            </a:r>
            <a:r>
              <a:rPr lang="de-DE" dirty="0" err="1"/>
              <a:t>Pressure</a:t>
            </a:r>
            <a:r>
              <a:rPr lang="de-DE" dirty="0"/>
              <a:t> C</a:t>
            </a:r>
            <a:r>
              <a:rPr lang="de-DE" sz="1200" dirty="0"/>
              <a:t>P</a:t>
            </a:r>
          </a:p>
        </p:txBody>
      </p:sp>
      <p:cxnSp>
        <p:nvCxnSpPr>
          <p:cNvPr id="25" name="Gerader Verbinder 24">
            <a:extLst>
              <a:ext uri="{FF2B5EF4-FFF2-40B4-BE49-F238E27FC236}">
                <a16:creationId xmlns:a16="http://schemas.microsoft.com/office/drawing/2014/main" id="{4703BBDC-F092-49CF-8B56-70A5559AAB99}"/>
              </a:ext>
            </a:extLst>
          </p:cNvPr>
          <p:cNvCxnSpPr>
            <a:cxnSpLocks/>
            <a:stCxn id="23" idx="7"/>
          </p:cNvCxnSpPr>
          <p:nvPr/>
        </p:nvCxnSpPr>
        <p:spPr>
          <a:xfrm flipV="1">
            <a:off x="5394831" y="3215092"/>
            <a:ext cx="230216" cy="164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4ADFE90C-44DB-4859-9E37-5A331195A1DF}"/>
              </a:ext>
            </a:extLst>
          </p:cNvPr>
          <p:cNvCxnSpPr>
            <a:cxnSpLocks/>
            <a:stCxn id="23" idx="6"/>
          </p:cNvCxnSpPr>
          <p:nvPr/>
        </p:nvCxnSpPr>
        <p:spPr>
          <a:xfrm flipV="1">
            <a:off x="5404583" y="3418796"/>
            <a:ext cx="202375" cy="245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612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FC2AE-0D92-4047-A4BC-5C4EAD110477}"/>
              </a:ext>
            </a:extLst>
          </p:cNvPr>
          <p:cNvSpPr>
            <a:spLocks noGrp="1"/>
          </p:cNvSpPr>
          <p:nvPr>
            <p:ph type="title"/>
          </p:nvPr>
        </p:nvSpPr>
        <p:spPr/>
        <p:txBody>
          <a:bodyPr vert="horz" lIns="91440" tIns="45720" rIns="91440" bIns="45720" rtlCol="0" anchor="ctr">
            <a:noAutofit/>
          </a:bodyPr>
          <a:lstStyle/>
          <a:p>
            <a:r>
              <a:rPr lang="de-DE" sz="2800" dirty="0" err="1"/>
              <a:t>Momentenausgleich</a:t>
            </a:r>
            <a:r>
              <a:rPr lang="de-DE" sz="2800" dirty="0"/>
              <a:t> um die Querachse</a:t>
            </a:r>
          </a:p>
        </p:txBody>
      </p:sp>
      <p:sp>
        <p:nvSpPr>
          <p:cNvPr id="4" name="Rechteck 3">
            <a:extLst>
              <a:ext uri="{FF2B5EF4-FFF2-40B4-BE49-F238E27FC236}">
                <a16:creationId xmlns:a16="http://schemas.microsoft.com/office/drawing/2014/main" id="{256A11A0-D6EA-4938-BDCF-9EF6FE4D8D42}"/>
              </a:ext>
            </a:extLst>
          </p:cNvPr>
          <p:cNvSpPr/>
          <p:nvPr/>
        </p:nvSpPr>
        <p:spPr>
          <a:xfrm>
            <a:off x="838200" y="1615924"/>
            <a:ext cx="10515600" cy="4242945"/>
          </a:xfrm>
          <a:prstGeom prst="rect">
            <a:avLst/>
          </a:prstGeom>
          <a:solidFill>
            <a:srgbClr val="A6D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mc:AlternateContent xmlns:mc="http://schemas.openxmlformats.org/markup-compatibility/2006">
        <mc:Choice xmlns:am3d="http://schemas.microsoft.com/office/drawing/2017/model3d" Requires="am3d">
          <p:graphicFrame>
            <p:nvGraphicFramePr>
              <p:cNvPr id="5" name="3D-Modell 4">
                <a:extLst>
                  <a:ext uri="{FF2B5EF4-FFF2-40B4-BE49-F238E27FC236}">
                    <a16:creationId xmlns:a16="http://schemas.microsoft.com/office/drawing/2014/main" id="{35EA039D-CF7D-4C07-8869-19F8A2B086A2}"/>
                  </a:ext>
                </a:extLst>
              </p:cNvPr>
              <p:cNvGraphicFramePr>
                <a:graphicFrameLocks noChangeAspect="1"/>
              </p:cNvGraphicFramePr>
              <p:nvPr>
                <p:extLst>
                  <p:ext uri="{D42A27DB-BD31-4B8C-83A1-F6EECF244321}">
                    <p14:modId xmlns:p14="http://schemas.microsoft.com/office/powerpoint/2010/main" val="3331613484"/>
                  </p:ext>
                </p:extLst>
              </p:nvPr>
            </p:nvGraphicFramePr>
            <p:xfrm rot="21590584">
              <a:off x="2965373" y="3019064"/>
              <a:ext cx="6104922" cy="1444271"/>
            </p:xfrm>
            <a:graphic>
              <a:graphicData uri="http://schemas.microsoft.com/office/drawing/2017/model3d">
                <am3d:model3d r:embed="rId2">
                  <am3d:spPr>
                    <a:xfrm rot="21590584">
                      <a:off x="0" y="0"/>
                      <a:ext cx="6104922" cy="1444271"/>
                    </a:xfrm>
                    <a:prstGeom prst="rect">
                      <a:avLst/>
                    </a:prstGeom>
                  </am3d:spPr>
                  <am3d:camera>
                    <am3d:pos x="0" y="0" z="52634395"/>
                    <am3d:up dx="0" dy="36000000" dz="0"/>
                    <am3d:lookAt x="0" y="0" z="0"/>
                    <am3d:perspective fov="2700000"/>
                  </am3d:camera>
                  <am3d:trans>
                    <am3d:meterPerModelUnit n="58775" d="1000000"/>
                    <am3d:preTrans dx="-21075860" dy="-1993397" dz="-488"/>
                    <am3d:scale>
                      <am3d:sx n="1000000" d="1000000"/>
                      <am3d:sy n="1000000" d="1000000"/>
                      <am3d:sz n="1000000" d="1000000"/>
                    </am3d:scale>
                    <am3d:rot ax="211431" ay="177896" az="10940"/>
                    <am3d:postTrans dx="0" dy="0" dz="0"/>
                  </am3d:trans>
                  <am3d:raster rName="Office3DRenderer" rVer="16.0.8326">
                    <am3d:blip r:embed="rId3"/>
                  </am3d:raster>
                  <am3d:objViewport viewportSz="146464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Modell 4">
                <a:extLst>
                  <a:ext uri="{FF2B5EF4-FFF2-40B4-BE49-F238E27FC236}">
                    <a16:creationId xmlns:a16="http://schemas.microsoft.com/office/drawing/2014/main" id="{35EA039D-CF7D-4C07-8869-19F8A2B086A2}"/>
                  </a:ext>
                </a:extLst>
              </p:cNvPr>
              <p:cNvPicPr>
                <a:picLocks noGrp="1" noRot="1" noChangeAspect="1" noMove="1" noResize="1" noEditPoints="1" noAdjustHandles="1" noChangeArrowheads="1" noChangeShapeType="1" noCrop="1"/>
              </p:cNvPicPr>
              <p:nvPr/>
            </p:nvPicPr>
            <p:blipFill>
              <a:blip r:embed="rId3"/>
              <a:stretch>
                <a:fillRect/>
              </a:stretch>
            </p:blipFill>
            <p:spPr>
              <a:xfrm rot="21590584">
                <a:off x="2965373" y="3019064"/>
                <a:ext cx="6104922" cy="1444271"/>
              </a:xfrm>
              <a:prstGeom prst="rect">
                <a:avLst/>
              </a:prstGeom>
            </p:spPr>
          </p:pic>
        </mc:Fallback>
      </mc:AlternateContent>
      <p:cxnSp>
        <p:nvCxnSpPr>
          <p:cNvPr id="6" name="Gerade Verbindung mit Pfeil 5">
            <a:extLst>
              <a:ext uri="{FF2B5EF4-FFF2-40B4-BE49-F238E27FC236}">
                <a16:creationId xmlns:a16="http://schemas.microsoft.com/office/drawing/2014/main" id="{E6BAF0A9-8650-42D5-BECF-01340599EBE2}"/>
              </a:ext>
            </a:extLst>
          </p:cNvPr>
          <p:cNvCxnSpPr>
            <a:cxnSpLocks/>
          </p:cNvCxnSpPr>
          <p:nvPr/>
        </p:nvCxnSpPr>
        <p:spPr>
          <a:xfrm flipH="1" flipV="1">
            <a:off x="5341014" y="2481884"/>
            <a:ext cx="6812" cy="13721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28DD218F-AE59-4F1B-A6CB-20924B389BAF}"/>
              </a:ext>
            </a:extLst>
          </p:cNvPr>
          <p:cNvCxnSpPr>
            <a:cxnSpLocks/>
          </p:cNvCxnSpPr>
          <p:nvPr/>
        </p:nvCxnSpPr>
        <p:spPr>
          <a:xfrm rot="870468">
            <a:off x="8527805" y="3134226"/>
            <a:ext cx="108437" cy="4298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128A0E1-93BE-4C71-AE39-758D508B182F}"/>
              </a:ext>
            </a:extLst>
          </p:cNvPr>
          <p:cNvCxnSpPr>
            <a:cxnSpLocks/>
          </p:cNvCxnSpPr>
          <p:nvPr/>
        </p:nvCxnSpPr>
        <p:spPr>
          <a:xfrm>
            <a:off x="5142147" y="2298814"/>
            <a:ext cx="37932" cy="330904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EA660F6B-5CB5-476F-85D7-D99C20357F20}"/>
              </a:ext>
            </a:extLst>
          </p:cNvPr>
          <p:cNvSpPr txBox="1"/>
          <p:nvPr/>
        </p:nvSpPr>
        <p:spPr>
          <a:xfrm>
            <a:off x="5150898" y="2122891"/>
            <a:ext cx="380232" cy="369332"/>
          </a:xfrm>
          <a:prstGeom prst="rect">
            <a:avLst/>
          </a:prstGeom>
          <a:noFill/>
        </p:spPr>
        <p:txBody>
          <a:bodyPr wrap="none" rtlCol="0">
            <a:spAutoFit/>
          </a:bodyPr>
          <a:lstStyle/>
          <a:p>
            <a:r>
              <a:rPr lang="de-DE" dirty="0"/>
              <a:t>F</a:t>
            </a:r>
            <a:r>
              <a:rPr lang="de-DE" sz="1200" dirty="0"/>
              <a:t>A</a:t>
            </a:r>
          </a:p>
        </p:txBody>
      </p:sp>
      <p:grpSp>
        <p:nvGrpSpPr>
          <p:cNvPr id="10" name="Gruppieren 9">
            <a:extLst>
              <a:ext uri="{FF2B5EF4-FFF2-40B4-BE49-F238E27FC236}">
                <a16:creationId xmlns:a16="http://schemas.microsoft.com/office/drawing/2014/main" id="{267040CA-501E-4BE5-9845-3795760C62A8}"/>
              </a:ext>
            </a:extLst>
          </p:cNvPr>
          <p:cNvGrpSpPr/>
          <p:nvPr/>
        </p:nvGrpSpPr>
        <p:grpSpPr>
          <a:xfrm rot="870468">
            <a:off x="5074454" y="3770335"/>
            <a:ext cx="173318" cy="167341"/>
            <a:chOff x="585694" y="1129553"/>
            <a:chExt cx="1067990" cy="1069788"/>
          </a:xfrm>
        </p:grpSpPr>
        <p:sp>
          <p:nvSpPr>
            <p:cNvPr id="11" name="Flussdiagramm: Zusammenführung 10">
              <a:extLst>
                <a:ext uri="{FF2B5EF4-FFF2-40B4-BE49-F238E27FC236}">
                  <a16:creationId xmlns:a16="http://schemas.microsoft.com/office/drawing/2014/main" id="{EA63EC77-3CC2-4E52-B014-583329B67EBD}"/>
                </a:ext>
              </a:extLst>
            </p:cNvPr>
            <p:cNvSpPr/>
            <p:nvPr/>
          </p:nvSpPr>
          <p:spPr>
            <a:xfrm>
              <a:off x="585694" y="1129553"/>
              <a:ext cx="1067990" cy="1069788"/>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ilkreis 11">
              <a:extLst>
                <a:ext uri="{FF2B5EF4-FFF2-40B4-BE49-F238E27FC236}">
                  <a16:creationId xmlns:a16="http://schemas.microsoft.com/office/drawing/2014/main" id="{380C4699-4021-4327-A018-601A9DA63395}"/>
                </a:ext>
              </a:extLst>
            </p:cNvPr>
            <p:cNvSpPr/>
            <p:nvPr/>
          </p:nvSpPr>
          <p:spPr>
            <a:xfrm>
              <a:off x="592302" y="1129553"/>
              <a:ext cx="1061382" cy="1069788"/>
            </a:xfrm>
            <a:prstGeom prst="pie">
              <a:avLst>
                <a:gd name="adj1" fmla="val 13528179"/>
                <a:gd name="adj2" fmla="val 188041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Teilkreis 12">
              <a:extLst>
                <a:ext uri="{FF2B5EF4-FFF2-40B4-BE49-F238E27FC236}">
                  <a16:creationId xmlns:a16="http://schemas.microsoft.com/office/drawing/2014/main" id="{E0B32FA4-F7F5-4502-9AD0-45400BD3A17B}"/>
                </a:ext>
              </a:extLst>
            </p:cNvPr>
            <p:cNvSpPr/>
            <p:nvPr/>
          </p:nvSpPr>
          <p:spPr>
            <a:xfrm rot="10800000">
              <a:off x="587017" y="1129553"/>
              <a:ext cx="1061382" cy="1069788"/>
            </a:xfrm>
            <a:prstGeom prst="pie">
              <a:avLst>
                <a:gd name="adj1" fmla="val 13528179"/>
                <a:gd name="adj2" fmla="val 188041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4" name="Textfeld 13">
            <a:extLst>
              <a:ext uri="{FF2B5EF4-FFF2-40B4-BE49-F238E27FC236}">
                <a16:creationId xmlns:a16="http://schemas.microsoft.com/office/drawing/2014/main" id="{8C25DDDA-AD3F-4B1A-A636-88B85832706A}"/>
              </a:ext>
            </a:extLst>
          </p:cNvPr>
          <p:cNvSpPr txBox="1"/>
          <p:nvPr/>
        </p:nvSpPr>
        <p:spPr>
          <a:xfrm>
            <a:off x="8389722" y="3548337"/>
            <a:ext cx="386644" cy="369332"/>
          </a:xfrm>
          <a:prstGeom prst="rect">
            <a:avLst/>
          </a:prstGeom>
          <a:noFill/>
        </p:spPr>
        <p:txBody>
          <a:bodyPr wrap="none" rtlCol="0">
            <a:spAutoFit/>
          </a:bodyPr>
          <a:lstStyle/>
          <a:p>
            <a:r>
              <a:rPr lang="de-DE" dirty="0"/>
              <a:t>F</a:t>
            </a:r>
            <a:r>
              <a:rPr lang="de-DE" sz="1200" dirty="0"/>
              <a:t>H</a:t>
            </a:r>
          </a:p>
        </p:txBody>
      </p:sp>
      <p:cxnSp>
        <p:nvCxnSpPr>
          <p:cNvPr id="15" name="Gerade Verbindung mit Pfeil 14">
            <a:extLst>
              <a:ext uri="{FF2B5EF4-FFF2-40B4-BE49-F238E27FC236}">
                <a16:creationId xmlns:a16="http://schemas.microsoft.com/office/drawing/2014/main" id="{E3232727-DA8E-42E4-B83D-2AE13494752A}"/>
              </a:ext>
            </a:extLst>
          </p:cNvPr>
          <p:cNvCxnSpPr>
            <a:cxnSpLocks/>
          </p:cNvCxnSpPr>
          <p:nvPr/>
        </p:nvCxnSpPr>
        <p:spPr>
          <a:xfrm>
            <a:off x="5131621" y="3219779"/>
            <a:ext cx="34226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0E2A4363-3031-4FBC-9875-0093632148DC}"/>
              </a:ext>
            </a:extLst>
          </p:cNvPr>
          <p:cNvSpPr txBox="1"/>
          <p:nvPr/>
        </p:nvSpPr>
        <p:spPr>
          <a:xfrm>
            <a:off x="5113093" y="2688334"/>
            <a:ext cx="295274" cy="369332"/>
          </a:xfrm>
          <a:prstGeom prst="rect">
            <a:avLst/>
          </a:prstGeom>
          <a:noFill/>
        </p:spPr>
        <p:txBody>
          <a:bodyPr wrap="none" rtlCol="0">
            <a:spAutoFit/>
          </a:bodyPr>
          <a:lstStyle/>
          <a:p>
            <a:r>
              <a:rPr lang="de-DE" dirty="0"/>
              <a:t>a</a:t>
            </a:r>
            <a:endParaRPr lang="de-DE" sz="1200" dirty="0"/>
          </a:p>
        </p:txBody>
      </p:sp>
      <p:cxnSp>
        <p:nvCxnSpPr>
          <p:cNvPr id="17" name="Gerade Verbindung mit Pfeil 16">
            <a:extLst>
              <a:ext uri="{FF2B5EF4-FFF2-40B4-BE49-F238E27FC236}">
                <a16:creationId xmlns:a16="http://schemas.microsoft.com/office/drawing/2014/main" id="{ECBECD48-173A-4FB9-90E4-E1E28A283C34}"/>
              </a:ext>
            </a:extLst>
          </p:cNvPr>
          <p:cNvCxnSpPr>
            <a:cxnSpLocks/>
          </p:cNvCxnSpPr>
          <p:nvPr/>
        </p:nvCxnSpPr>
        <p:spPr>
          <a:xfrm>
            <a:off x="4752190" y="2889926"/>
            <a:ext cx="3900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90A298EA-74B0-4AF1-9595-ADCC5605DCE9}"/>
              </a:ext>
            </a:extLst>
          </p:cNvPr>
          <p:cNvCxnSpPr>
            <a:cxnSpLocks/>
          </p:cNvCxnSpPr>
          <p:nvPr/>
        </p:nvCxnSpPr>
        <p:spPr>
          <a:xfrm flipH="1">
            <a:off x="5359967" y="2881948"/>
            <a:ext cx="378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2F28644B-DD37-40B0-A209-D7B14F014EF5}"/>
              </a:ext>
            </a:extLst>
          </p:cNvPr>
          <p:cNvSpPr txBox="1"/>
          <p:nvPr/>
        </p:nvSpPr>
        <p:spPr>
          <a:xfrm>
            <a:off x="8475692" y="4616490"/>
            <a:ext cx="1537088" cy="923330"/>
          </a:xfrm>
          <a:prstGeom prst="rect">
            <a:avLst/>
          </a:prstGeom>
          <a:noFill/>
        </p:spPr>
        <p:txBody>
          <a:bodyPr wrap="square" rtlCol="0">
            <a:spAutoFit/>
          </a:bodyPr>
          <a:lstStyle/>
          <a:p>
            <a:r>
              <a:rPr lang="de-DE" dirty="0"/>
              <a:t>M</a:t>
            </a:r>
            <a:r>
              <a:rPr lang="de-DE" sz="1200" dirty="0"/>
              <a:t>F</a:t>
            </a:r>
            <a:r>
              <a:rPr lang="de-DE" sz="1000" dirty="0"/>
              <a:t>A</a:t>
            </a:r>
            <a:r>
              <a:rPr lang="de-DE" sz="1200" dirty="0"/>
              <a:t> </a:t>
            </a:r>
            <a:r>
              <a:rPr lang="de-DE" dirty="0"/>
              <a:t>= a </a:t>
            </a:r>
            <a:r>
              <a:rPr lang="de-DE" dirty="0">
                <a:sym typeface="Wingdings" panose="05000000000000000000" pitchFamily="2" charset="2"/>
              </a:rPr>
              <a:t></a:t>
            </a:r>
            <a:r>
              <a:rPr lang="de-DE" dirty="0"/>
              <a:t> F</a:t>
            </a:r>
            <a:r>
              <a:rPr lang="de-DE" sz="1200" dirty="0"/>
              <a:t>A</a:t>
            </a:r>
          </a:p>
          <a:p>
            <a:r>
              <a:rPr lang="de-DE" dirty="0"/>
              <a:t>M</a:t>
            </a:r>
            <a:r>
              <a:rPr lang="de-DE" sz="1200" dirty="0"/>
              <a:t>FH </a:t>
            </a:r>
            <a:r>
              <a:rPr lang="de-DE" dirty="0"/>
              <a:t>= b </a:t>
            </a:r>
            <a:r>
              <a:rPr lang="de-DE" dirty="0">
                <a:sym typeface="Wingdings" panose="05000000000000000000" pitchFamily="2" charset="2"/>
              </a:rPr>
              <a:t></a:t>
            </a:r>
            <a:r>
              <a:rPr lang="de-DE" dirty="0"/>
              <a:t> F</a:t>
            </a:r>
            <a:r>
              <a:rPr lang="de-DE" sz="1200" dirty="0"/>
              <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de-DE" dirty="0"/>
              <a:t>M</a:t>
            </a:r>
            <a:r>
              <a:rPr lang="de-DE" sz="1400" dirty="0"/>
              <a:t>F</a:t>
            </a:r>
            <a:r>
              <a:rPr lang="de-DE" sz="1050" dirty="0"/>
              <a:t>H</a:t>
            </a:r>
            <a:r>
              <a:rPr lang="de-DE" sz="1800" dirty="0"/>
              <a:t> </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feld 19">
            <a:extLst>
              <a:ext uri="{FF2B5EF4-FFF2-40B4-BE49-F238E27FC236}">
                <a16:creationId xmlns:a16="http://schemas.microsoft.com/office/drawing/2014/main" id="{677F8648-A151-4B0E-ACB5-91475D1FA5FF}"/>
              </a:ext>
            </a:extLst>
          </p:cNvPr>
          <p:cNvSpPr txBox="1"/>
          <p:nvPr/>
        </p:nvSpPr>
        <p:spPr>
          <a:xfrm>
            <a:off x="3713698" y="2675371"/>
            <a:ext cx="1109599" cy="369332"/>
          </a:xfrm>
          <a:prstGeom prst="rect">
            <a:avLst/>
          </a:prstGeom>
          <a:noFill/>
        </p:spPr>
        <p:txBody>
          <a:bodyPr wrap="none" rtlCol="0">
            <a:spAutoFit/>
          </a:bodyPr>
          <a:lstStyle/>
          <a:p>
            <a:r>
              <a:rPr lang="de-DE" dirty="0"/>
              <a:t>Hebelarm</a:t>
            </a:r>
            <a:endParaRPr lang="de-DE" sz="1200" dirty="0"/>
          </a:p>
        </p:txBody>
      </p:sp>
      <p:sp>
        <p:nvSpPr>
          <p:cNvPr id="21" name="Textfeld 20">
            <a:extLst>
              <a:ext uri="{FF2B5EF4-FFF2-40B4-BE49-F238E27FC236}">
                <a16:creationId xmlns:a16="http://schemas.microsoft.com/office/drawing/2014/main" id="{2D7B17F3-C086-404D-ABAF-2321014EEDB6}"/>
              </a:ext>
            </a:extLst>
          </p:cNvPr>
          <p:cNvSpPr txBox="1"/>
          <p:nvPr/>
        </p:nvSpPr>
        <p:spPr>
          <a:xfrm>
            <a:off x="5882131" y="2872876"/>
            <a:ext cx="1337226" cy="369332"/>
          </a:xfrm>
          <a:prstGeom prst="rect">
            <a:avLst/>
          </a:prstGeom>
          <a:noFill/>
        </p:spPr>
        <p:txBody>
          <a:bodyPr wrap="none" rtlCol="0">
            <a:spAutoFit/>
          </a:bodyPr>
          <a:lstStyle/>
          <a:p>
            <a:r>
              <a:rPr lang="de-DE" dirty="0"/>
              <a:t>Hebelarm  b</a:t>
            </a:r>
            <a:endParaRPr lang="de-DE" sz="1200" dirty="0"/>
          </a:p>
        </p:txBody>
      </p:sp>
      <p:cxnSp>
        <p:nvCxnSpPr>
          <p:cNvPr id="22" name="Gerade Verbindung mit Pfeil 21">
            <a:extLst>
              <a:ext uri="{FF2B5EF4-FFF2-40B4-BE49-F238E27FC236}">
                <a16:creationId xmlns:a16="http://schemas.microsoft.com/office/drawing/2014/main" id="{40AFB49B-E091-4B4C-8321-7E42BA7C323D}"/>
              </a:ext>
            </a:extLst>
          </p:cNvPr>
          <p:cNvCxnSpPr>
            <a:cxnSpLocks/>
          </p:cNvCxnSpPr>
          <p:nvPr/>
        </p:nvCxnSpPr>
        <p:spPr>
          <a:xfrm>
            <a:off x="5161536" y="3917669"/>
            <a:ext cx="0" cy="13085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68AE60D3-D50A-404A-866E-7A82A6111C28}"/>
              </a:ext>
            </a:extLst>
          </p:cNvPr>
          <p:cNvSpPr txBox="1"/>
          <p:nvPr/>
        </p:nvSpPr>
        <p:spPr>
          <a:xfrm>
            <a:off x="4743373" y="5124894"/>
            <a:ext cx="388248" cy="369332"/>
          </a:xfrm>
          <a:prstGeom prst="rect">
            <a:avLst/>
          </a:prstGeom>
          <a:noFill/>
        </p:spPr>
        <p:txBody>
          <a:bodyPr wrap="none" rtlCol="0">
            <a:spAutoFit/>
          </a:bodyPr>
          <a:lstStyle/>
          <a:p>
            <a:r>
              <a:rPr lang="de-DE" dirty="0"/>
              <a:t>F</a:t>
            </a:r>
            <a:r>
              <a:rPr lang="de-DE" sz="1200" dirty="0"/>
              <a:t>G</a:t>
            </a:r>
          </a:p>
        </p:txBody>
      </p:sp>
      <p:sp>
        <p:nvSpPr>
          <p:cNvPr id="24" name="Textfeld 23">
            <a:extLst>
              <a:ext uri="{FF2B5EF4-FFF2-40B4-BE49-F238E27FC236}">
                <a16:creationId xmlns:a16="http://schemas.microsoft.com/office/drawing/2014/main" id="{6BA19CCF-A85E-4D8E-BE69-12643B0868B3}"/>
              </a:ext>
            </a:extLst>
          </p:cNvPr>
          <p:cNvSpPr txBox="1"/>
          <p:nvPr/>
        </p:nvSpPr>
        <p:spPr>
          <a:xfrm>
            <a:off x="3342102" y="5132001"/>
            <a:ext cx="1483355" cy="369332"/>
          </a:xfrm>
          <a:prstGeom prst="rect">
            <a:avLst/>
          </a:prstGeom>
          <a:noFill/>
        </p:spPr>
        <p:txBody>
          <a:bodyPr wrap="none" rtlCol="0">
            <a:spAutoFit/>
          </a:bodyPr>
          <a:lstStyle/>
          <a:p>
            <a:r>
              <a:rPr lang="de-DE" dirty="0"/>
              <a:t>Gewichtskraft</a:t>
            </a:r>
            <a:endParaRPr lang="de-DE" sz="1200" dirty="0"/>
          </a:p>
        </p:txBody>
      </p:sp>
      <p:sp>
        <p:nvSpPr>
          <p:cNvPr id="25" name="Textfeld 24">
            <a:extLst>
              <a:ext uri="{FF2B5EF4-FFF2-40B4-BE49-F238E27FC236}">
                <a16:creationId xmlns:a16="http://schemas.microsoft.com/office/drawing/2014/main" id="{A3EE2E5D-811D-4289-B67F-277FC334E29D}"/>
              </a:ext>
            </a:extLst>
          </p:cNvPr>
          <p:cNvSpPr txBox="1"/>
          <p:nvPr/>
        </p:nvSpPr>
        <p:spPr>
          <a:xfrm>
            <a:off x="5432804" y="2122891"/>
            <a:ext cx="957313" cy="369332"/>
          </a:xfrm>
          <a:prstGeom prst="rect">
            <a:avLst/>
          </a:prstGeom>
          <a:noFill/>
        </p:spPr>
        <p:txBody>
          <a:bodyPr wrap="none" rtlCol="0">
            <a:spAutoFit/>
          </a:bodyPr>
          <a:lstStyle/>
          <a:p>
            <a:r>
              <a:rPr lang="de-DE" dirty="0"/>
              <a:t>Auftrieb</a:t>
            </a:r>
            <a:endParaRPr lang="de-DE" sz="1200" dirty="0"/>
          </a:p>
        </p:txBody>
      </p:sp>
      <p:sp>
        <p:nvSpPr>
          <p:cNvPr id="26" name="Textfeld 25">
            <a:extLst>
              <a:ext uri="{FF2B5EF4-FFF2-40B4-BE49-F238E27FC236}">
                <a16:creationId xmlns:a16="http://schemas.microsoft.com/office/drawing/2014/main" id="{4BD9FAAD-027C-4E6F-B3EB-C70485219E50}"/>
              </a:ext>
            </a:extLst>
          </p:cNvPr>
          <p:cNvSpPr txBox="1"/>
          <p:nvPr/>
        </p:nvSpPr>
        <p:spPr>
          <a:xfrm>
            <a:off x="8706223" y="3548337"/>
            <a:ext cx="885755" cy="369332"/>
          </a:xfrm>
          <a:prstGeom prst="rect">
            <a:avLst/>
          </a:prstGeom>
          <a:noFill/>
        </p:spPr>
        <p:txBody>
          <a:bodyPr wrap="none" rtlCol="0">
            <a:spAutoFit/>
          </a:bodyPr>
          <a:lstStyle/>
          <a:p>
            <a:r>
              <a:rPr lang="de-DE" dirty="0"/>
              <a:t>Abtrieb</a:t>
            </a:r>
            <a:endParaRPr lang="de-DE" sz="1200" dirty="0"/>
          </a:p>
        </p:txBody>
      </p:sp>
      <p:sp>
        <p:nvSpPr>
          <p:cNvPr id="27" name="Flussdiagramm: Zusammenführung 26">
            <a:extLst>
              <a:ext uri="{FF2B5EF4-FFF2-40B4-BE49-F238E27FC236}">
                <a16:creationId xmlns:a16="http://schemas.microsoft.com/office/drawing/2014/main" id="{C3D2BD78-3261-42BF-BF52-B54A56718B17}"/>
              </a:ext>
            </a:extLst>
          </p:cNvPr>
          <p:cNvSpPr/>
          <p:nvPr/>
        </p:nvSpPr>
        <p:spPr>
          <a:xfrm rot="870468">
            <a:off x="5273308" y="3766954"/>
            <a:ext cx="173318" cy="167341"/>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Bogen 27">
            <a:extLst>
              <a:ext uri="{FF2B5EF4-FFF2-40B4-BE49-F238E27FC236}">
                <a16:creationId xmlns:a16="http://schemas.microsoft.com/office/drawing/2014/main" id="{EB551271-5610-4BE9-8A84-FC92852361A3}"/>
              </a:ext>
            </a:extLst>
          </p:cNvPr>
          <p:cNvSpPr/>
          <p:nvPr/>
        </p:nvSpPr>
        <p:spPr>
          <a:xfrm flipH="1">
            <a:off x="4774764" y="3546068"/>
            <a:ext cx="774373" cy="733519"/>
          </a:xfrm>
          <a:prstGeom prst="arc">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 name="Textfeld 28">
            <a:extLst>
              <a:ext uri="{FF2B5EF4-FFF2-40B4-BE49-F238E27FC236}">
                <a16:creationId xmlns:a16="http://schemas.microsoft.com/office/drawing/2014/main" id="{46E71F2E-6E11-46DB-93BA-0F0BE1EB77B0}"/>
              </a:ext>
            </a:extLst>
          </p:cNvPr>
          <p:cNvSpPr txBox="1"/>
          <p:nvPr/>
        </p:nvSpPr>
        <p:spPr>
          <a:xfrm>
            <a:off x="4478868" y="3317480"/>
            <a:ext cx="622967" cy="369332"/>
          </a:xfrm>
          <a:prstGeom prst="rect">
            <a:avLst/>
          </a:prstGeom>
          <a:noFill/>
        </p:spPr>
        <p:txBody>
          <a:bodyPr wrap="square">
            <a:spAutoFit/>
          </a:bodyPr>
          <a:lstStyle/>
          <a:p>
            <a:r>
              <a:rPr lang="de-DE" dirty="0"/>
              <a:t>M</a:t>
            </a:r>
            <a:r>
              <a:rPr lang="de-DE" sz="1200" dirty="0"/>
              <a:t>F</a:t>
            </a:r>
            <a:r>
              <a:rPr lang="de-DE" sz="1000" dirty="0"/>
              <a:t>A</a:t>
            </a:r>
            <a:endParaRPr lang="de-DE" dirty="0"/>
          </a:p>
        </p:txBody>
      </p:sp>
      <p:sp>
        <p:nvSpPr>
          <p:cNvPr id="30" name="Bogen 29">
            <a:extLst>
              <a:ext uri="{FF2B5EF4-FFF2-40B4-BE49-F238E27FC236}">
                <a16:creationId xmlns:a16="http://schemas.microsoft.com/office/drawing/2014/main" id="{4A3EBAFC-6CCA-4EE9-83DD-17DE1442BD36}"/>
              </a:ext>
            </a:extLst>
          </p:cNvPr>
          <p:cNvSpPr/>
          <p:nvPr/>
        </p:nvSpPr>
        <p:spPr>
          <a:xfrm>
            <a:off x="4095375" y="1502022"/>
            <a:ext cx="4450780" cy="4356847"/>
          </a:xfrm>
          <a:prstGeom prst="arc">
            <a:avLst>
              <a:gd name="adj1" fmla="val 783159"/>
              <a:gd name="adj2" fmla="val 1640763"/>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1" name="Textfeld 30">
            <a:extLst>
              <a:ext uri="{FF2B5EF4-FFF2-40B4-BE49-F238E27FC236}">
                <a16:creationId xmlns:a16="http://schemas.microsoft.com/office/drawing/2014/main" id="{1D870175-8132-4261-B81D-6E81389E2DEC}"/>
              </a:ext>
            </a:extLst>
          </p:cNvPr>
          <p:cNvSpPr txBox="1"/>
          <p:nvPr/>
        </p:nvSpPr>
        <p:spPr>
          <a:xfrm>
            <a:off x="7825536" y="4246227"/>
            <a:ext cx="950830" cy="369332"/>
          </a:xfrm>
          <a:prstGeom prst="rect">
            <a:avLst/>
          </a:prstGeom>
          <a:noFill/>
        </p:spPr>
        <p:txBody>
          <a:bodyPr wrap="square">
            <a:spAutoFit/>
          </a:bodyPr>
          <a:lstStyle/>
          <a:p>
            <a:r>
              <a:rPr lang="de-DE" dirty="0"/>
              <a:t>M</a:t>
            </a:r>
            <a:r>
              <a:rPr lang="de-DE" sz="1400" dirty="0"/>
              <a:t>F</a:t>
            </a:r>
            <a:r>
              <a:rPr lang="de-DE" sz="1200" dirty="0"/>
              <a:t>H</a:t>
            </a:r>
            <a:endParaRPr lang="de-DE" dirty="0"/>
          </a:p>
        </p:txBody>
      </p:sp>
      <p:sp>
        <p:nvSpPr>
          <p:cNvPr id="34" name="Textfeld 33">
            <a:extLst>
              <a:ext uri="{FF2B5EF4-FFF2-40B4-BE49-F238E27FC236}">
                <a16:creationId xmlns:a16="http://schemas.microsoft.com/office/drawing/2014/main" id="{3010F330-31FB-6968-AAC7-0E0AC62E13A5}"/>
              </a:ext>
            </a:extLst>
          </p:cNvPr>
          <p:cNvSpPr txBox="1"/>
          <p:nvPr/>
        </p:nvSpPr>
        <p:spPr>
          <a:xfrm>
            <a:off x="747010" y="927631"/>
            <a:ext cx="10606790" cy="369332"/>
          </a:xfrm>
          <a:prstGeom prst="rect">
            <a:avLst/>
          </a:prstGeom>
          <a:noFill/>
        </p:spPr>
        <p:txBody>
          <a:bodyPr wrap="square">
            <a:spAutoFit/>
          </a:bodyPr>
          <a:lstStyle/>
          <a:p>
            <a:r>
              <a:rPr lang="de-DE" dirty="0"/>
              <a:t>Beim stationären Geradeausflug müssen die am Segelflugzeug angreifenden Kräfte im Gleichgewicht stehen.</a:t>
            </a:r>
          </a:p>
        </p:txBody>
      </p:sp>
    </p:spTree>
    <p:extLst>
      <p:ext uri="{BB962C8B-B14F-4D97-AF65-F5344CB8AC3E}">
        <p14:creationId xmlns:p14="http://schemas.microsoft.com/office/powerpoint/2010/main" val="82548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DA132-F1E2-4209-BC1E-25979FF54EBE}"/>
              </a:ext>
            </a:extLst>
          </p:cNvPr>
          <p:cNvSpPr>
            <a:spLocks noGrp="1"/>
          </p:cNvSpPr>
          <p:nvPr>
            <p:ph type="title"/>
          </p:nvPr>
        </p:nvSpPr>
        <p:spPr/>
        <p:txBody>
          <a:bodyPr>
            <a:normAutofit fontScale="90000"/>
          </a:bodyPr>
          <a:lstStyle/>
          <a:p>
            <a:r>
              <a:rPr lang="de-DE" dirty="0"/>
              <a:t>Instabiles oder stabiles Flugverhalten</a:t>
            </a:r>
          </a:p>
        </p:txBody>
      </p:sp>
      <p:pic>
        <p:nvPicPr>
          <p:cNvPr id="4" name="Picture 2">
            <a:extLst>
              <a:ext uri="{FF2B5EF4-FFF2-40B4-BE49-F238E27FC236}">
                <a16:creationId xmlns:a16="http://schemas.microsoft.com/office/drawing/2014/main" id="{FFABBFB5-2D2A-4706-81AB-781D74C0D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954662"/>
            <a:ext cx="11372850" cy="3933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B4CB9094-3E52-4758-8B3A-06F4A954E104}"/>
              </a:ext>
            </a:extLst>
          </p:cNvPr>
          <p:cNvSpPr txBox="1"/>
          <p:nvPr/>
        </p:nvSpPr>
        <p:spPr>
          <a:xfrm>
            <a:off x="215154" y="4857602"/>
            <a:ext cx="5990935" cy="369332"/>
          </a:xfrm>
          <a:prstGeom prst="rect">
            <a:avLst/>
          </a:prstGeom>
          <a:solidFill>
            <a:schemeClr val="bg1"/>
          </a:solidFill>
        </p:spPr>
        <p:txBody>
          <a:bodyPr wrap="none" rtlCol="0">
            <a:spAutoFit/>
          </a:bodyPr>
          <a:lstStyle/>
          <a:p>
            <a:r>
              <a:rPr lang="de-DE" dirty="0"/>
              <a:t>Instabiles Flugzeug – bei Störung nimmt Abweichung weiter zu</a:t>
            </a:r>
          </a:p>
        </p:txBody>
      </p:sp>
      <p:sp>
        <p:nvSpPr>
          <p:cNvPr id="6" name="Textfeld 5">
            <a:extLst>
              <a:ext uri="{FF2B5EF4-FFF2-40B4-BE49-F238E27FC236}">
                <a16:creationId xmlns:a16="http://schemas.microsoft.com/office/drawing/2014/main" id="{64860DA5-CEC7-45B8-9BE5-D80ED596F523}"/>
              </a:ext>
            </a:extLst>
          </p:cNvPr>
          <p:cNvSpPr txBox="1"/>
          <p:nvPr/>
        </p:nvSpPr>
        <p:spPr>
          <a:xfrm rot="16200000">
            <a:off x="17930" y="3110636"/>
            <a:ext cx="1342034" cy="369332"/>
          </a:xfrm>
          <a:prstGeom prst="rect">
            <a:avLst/>
          </a:prstGeom>
          <a:solidFill>
            <a:schemeClr val="bg1"/>
          </a:solidFill>
        </p:spPr>
        <p:txBody>
          <a:bodyPr wrap="none" rtlCol="0">
            <a:spAutoFit/>
          </a:bodyPr>
          <a:lstStyle/>
          <a:p>
            <a:r>
              <a:rPr lang="de-DE" dirty="0"/>
              <a:t>Abweichung</a:t>
            </a:r>
          </a:p>
        </p:txBody>
      </p:sp>
      <p:sp>
        <p:nvSpPr>
          <p:cNvPr id="7" name="Textfeld 6">
            <a:extLst>
              <a:ext uri="{FF2B5EF4-FFF2-40B4-BE49-F238E27FC236}">
                <a16:creationId xmlns:a16="http://schemas.microsoft.com/office/drawing/2014/main" id="{F439637E-A0A6-4C9A-8704-5C47051533E5}"/>
              </a:ext>
            </a:extLst>
          </p:cNvPr>
          <p:cNvSpPr txBox="1"/>
          <p:nvPr/>
        </p:nvSpPr>
        <p:spPr>
          <a:xfrm>
            <a:off x="4882777" y="3367257"/>
            <a:ext cx="533864" cy="369332"/>
          </a:xfrm>
          <a:prstGeom prst="rect">
            <a:avLst/>
          </a:prstGeom>
          <a:solidFill>
            <a:schemeClr val="bg1"/>
          </a:solidFill>
        </p:spPr>
        <p:txBody>
          <a:bodyPr wrap="none" rtlCol="0">
            <a:spAutoFit/>
          </a:bodyPr>
          <a:lstStyle/>
          <a:p>
            <a:r>
              <a:rPr lang="de-DE" dirty="0"/>
              <a:t>Zeit</a:t>
            </a:r>
          </a:p>
        </p:txBody>
      </p:sp>
      <p:sp>
        <p:nvSpPr>
          <p:cNvPr id="8" name="Textfeld 7">
            <a:extLst>
              <a:ext uri="{FF2B5EF4-FFF2-40B4-BE49-F238E27FC236}">
                <a16:creationId xmlns:a16="http://schemas.microsoft.com/office/drawing/2014/main" id="{D7C0EA02-E2A3-4843-A4A2-0166C054EF2A}"/>
              </a:ext>
            </a:extLst>
          </p:cNvPr>
          <p:cNvSpPr txBox="1"/>
          <p:nvPr/>
        </p:nvSpPr>
        <p:spPr>
          <a:xfrm rot="16200000">
            <a:off x="5856942" y="3110636"/>
            <a:ext cx="1342034" cy="369332"/>
          </a:xfrm>
          <a:prstGeom prst="rect">
            <a:avLst/>
          </a:prstGeom>
          <a:solidFill>
            <a:schemeClr val="bg1"/>
          </a:solidFill>
        </p:spPr>
        <p:txBody>
          <a:bodyPr wrap="none" rtlCol="0">
            <a:spAutoFit/>
          </a:bodyPr>
          <a:lstStyle/>
          <a:p>
            <a:r>
              <a:rPr lang="de-DE" dirty="0"/>
              <a:t>Abweichung</a:t>
            </a:r>
          </a:p>
        </p:txBody>
      </p:sp>
      <p:sp>
        <p:nvSpPr>
          <p:cNvPr id="9" name="Textfeld 8">
            <a:extLst>
              <a:ext uri="{FF2B5EF4-FFF2-40B4-BE49-F238E27FC236}">
                <a16:creationId xmlns:a16="http://schemas.microsoft.com/office/drawing/2014/main" id="{99120756-CDFA-4C77-A843-A5E11C112BEE}"/>
              </a:ext>
            </a:extLst>
          </p:cNvPr>
          <p:cNvSpPr txBox="1"/>
          <p:nvPr/>
        </p:nvSpPr>
        <p:spPr>
          <a:xfrm>
            <a:off x="10721789" y="3367257"/>
            <a:ext cx="533864" cy="369332"/>
          </a:xfrm>
          <a:prstGeom prst="rect">
            <a:avLst/>
          </a:prstGeom>
          <a:solidFill>
            <a:schemeClr val="bg1"/>
          </a:solidFill>
        </p:spPr>
        <p:txBody>
          <a:bodyPr wrap="none" rtlCol="0">
            <a:spAutoFit/>
          </a:bodyPr>
          <a:lstStyle/>
          <a:p>
            <a:r>
              <a:rPr lang="de-DE" dirty="0"/>
              <a:t>Zeit</a:t>
            </a:r>
          </a:p>
        </p:txBody>
      </p:sp>
      <p:sp>
        <p:nvSpPr>
          <p:cNvPr id="10" name="Textfeld 9">
            <a:extLst>
              <a:ext uri="{FF2B5EF4-FFF2-40B4-BE49-F238E27FC236}">
                <a16:creationId xmlns:a16="http://schemas.microsoft.com/office/drawing/2014/main" id="{BEC94763-9ADA-43CD-B398-E4F8F8013026}"/>
              </a:ext>
            </a:extLst>
          </p:cNvPr>
          <p:cNvSpPr txBox="1"/>
          <p:nvPr/>
        </p:nvSpPr>
        <p:spPr>
          <a:xfrm>
            <a:off x="6442636" y="4857602"/>
            <a:ext cx="5249001" cy="369332"/>
          </a:xfrm>
          <a:prstGeom prst="rect">
            <a:avLst/>
          </a:prstGeom>
          <a:solidFill>
            <a:schemeClr val="bg1"/>
          </a:solidFill>
        </p:spPr>
        <p:txBody>
          <a:bodyPr wrap="none" rtlCol="0">
            <a:spAutoFit/>
          </a:bodyPr>
          <a:lstStyle/>
          <a:p>
            <a:r>
              <a:rPr lang="de-DE" dirty="0"/>
              <a:t>Stabiles Flugzeug – bei Störung nimmt Abweichung ab</a:t>
            </a:r>
          </a:p>
        </p:txBody>
      </p:sp>
      <mc:AlternateContent xmlns:mc="http://schemas.openxmlformats.org/markup-compatibility/2006">
        <mc:Choice xmlns:am3d="http://schemas.microsoft.com/office/drawing/2017/model3d" Requires="am3d">
          <p:graphicFrame>
            <p:nvGraphicFramePr>
              <p:cNvPr id="11" name="3D-Modell 10">
                <a:extLst>
                  <a:ext uri="{FF2B5EF4-FFF2-40B4-BE49-F238E27FC236}">
                    <a16:creationId xmlns:a16="http://schemas.microsoft.com/office/drawing/2014/main" id="{B78231BB-F7D9-40D6-B5AC-9BE498F1154B}"/>
                  </a:ext>
                </a:extLst>
              </p:cNvPr>
              <p:cNvGraphicFramePr>
                <a:graphicFrameLocks noChangeAspect="1"/>
              </p:cNvGraphicFramePr>
              <p:nvPr>
                <p:extLst>
                  <p:ext uri="{D42A27DB-BD31-4B8C-83A1-F6EECF244321}">
                    <p14:modId xmlns:p14="http://schemas.microsoft.com/office/powerpoint/2010/main" val="2833625994"/>
                  </p:ext>
                </p:extLst>
              </p:nvPr>
            </p:nvGraphicFramePr>
            <p:xfrm rot="17388882">
              <a:off x="4018485" y="1577475"/>
              <a:ext cx="1691345" cy="1481023"/>
            </p:xfrm>
            <a:graphic>
              <a:graphicData uri="http://schemas.microsoft.com/office/drawing/2017/model3d">
                <am3d:model3d r:embed="rId3">
                  <am3d:spPr>
                    <a:xfrm rot="17388882">
                      <a:off x="0" y="0"/>
                      <a:ext cx="1691345" cy="1481023"/>
                    </a:xfrm>
                    <a:prstGeom prst="rect">
                      <a:avLst/>
                    </a:prstGeom>
                  </am3d:spPr>
                  <am3d:camera>
                    <am3d:pos x="0" y="0" z="52634395"/>
                    <am3d:up dx="0" dy="36000000" dz="0"/>
                    <am3d:lookAt x="0" y="0" z="0"/>
                    <am3d:perspective fov="2700000"/>
                  </am3d:camera>
                  <am3d:trans>
                    <am3d:meterPerModelUnit n="58775" d="1000000"/>
                    <am3d:preTrans dx="-21075860" dy="-1993397" dz="-488"/>
                    <am3d:scale>
                      <am3d:sx n="1000000" d="1000000"/>
                      <am3d:sy n="1000000" d="1000000"/>
                      <am3d:sz n="1000000" d="1000000"/>
                    </am3d:scale>
                    <am3d:rot ax="-9905814" ay="137472" az="-10763416"/>
                    <am3d:postTrans dx="0" dy="0" dz="0"/>
                  </am3d:trans>
                  <am3d:raster rName="Office3DRenderer" rVer="16.0.8326">
                    <am3d:blip r:embed="rId4"/>
                  </am3d:raster>
                  <am3d:objViewport viewportSz="396984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Modell 10">
                <a:extLst>
                  <a:ext uri="{FF2B5EF4-FFF2-40B4-BE49-F238E27FC236}">
                    <a16:creationId xmlns:a16="http://schemas.microsoft.com/office/drawing/2014/main" id="{B78231BB-F7D9-40D6-B5AC-9BE498F1154B}"/>
                  </a:ext>
                </a:extLst>
              </p:cNvPr>
              <p:cNvPicPr>
                <a:picLocks noGrp="1" noRot="1" noChangeAspect="1" noMove="1" noResize="1" noEditPoints="1" noAdjustHandles="1" noChangeArrowheads="1" noChangeShapeType="1" noCrop="1"/>
              </p:cNvPicPr>
              <p:nvPr/>
            </p:nvPicPr>
            <p:blipFill>
              <a:blip r:embed="rId4"/>
              <a:stretch>
                <a:fillRect/>
              </a:stretch>
            </p:blipFill>
            <p:spPr>
              <a:xfrm rot="17388882">
                <a:off x="4018485" y="1577475"/>
                <a:ext cx="1691345" cy="148102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2" name="3D-Modell 11">
                <a:extLst>
                  <a:ext uri="{FF2B5EF4-FFF2-40B4-BE49-F238E27FC236}">
                    <a16:creationId xmlns:a16="http://schemas.microsoft.com/office/drawing/2014/main" id="{9BF12743-FBFC-49D9-B718-E8AC38F7E958}"/>
                  </a:ext>
                </a:extLst>
              </p:cNvPr>
              <p:cNvGraphicFramePr>
                <a:graphicFrameLocks noChangeAspect="1"/>
              </p:cNvGraphicFramePr>
              <p:nvPr>
                <p:extLst>
                  <p:ext uri="{D42A27DB-BD31-4B8C-83A1-F6EECF244321}">
                    <p14:modId xmlns:p14="http://schemas.microsoft.com/office/powerpoint/2010/main" val="3234218590"/>
                  </p:ext>
                </p:extLst>
              </p:nvPr>
            </p:nvGraphicFramePr>
            <p:xfrm rot="21416152">
              <a:off x="9682540" y="2871595"/>
              <a:ext cx="1855526" cy="485292"/>
            </p:xfrm>
            <a:graphic>
              <a:graphicData uri="http://schemas.microsoft.com/office/drawing/2017/model3d">
                <am3d:model3d r:embed="rId3">
                  <am3d:spPr>
                    <a:xfrm rot="21416152">
                      <a:off x="0" y="0"/>
                      <a:ext cx="1855526" cy="485292"/>
                    </a:xfrm>
                    <a:prstGeom prst="rect">
                      <a:avLst/>
                    </a:prstGeom>
                  </am3d:spPr>
                  <am3d:camera>
                    <am3d:pos x="0" y="0" z="52634395"/>
                    <am3d:up dx="0" dy="36000000" dz="0"/>
                    <am3d:lookAt x="0" y="0" z="0"/>
                    <am3d:perspective fov="2700000"/>
                  </am3d:camera>
                  <am3d:trans>
                    <am3d:meterPerModelUnit n="58775" d="1000000"/>
                    <am3d:preTrans dx="-21075860" dy="-1993397" dz="-488"/>
                    <am3d:scale>
                      <am3d:sx n="1000000" d="1000000"/>
                      <am3d:sy n="1000000" d="1000000"/>
                      <am3d:sz n="1000000" d="1000000"/>
                    </am3d:scale>
                    <am3d:rot ax="10592960" ay="178283" az="10789277"/>
                    <am3d:postTrans dx="0" dy="0" dz="0"/>
                  </am3d:trans>
                  <am3d:raster rName="Office3DRenderer" rVer="16.0.8326">
                    <am3d:blip r:embed="rId5"/>
                  </am3d:raster>
                  <am3d:objViewport viewportSz="43105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Modell 11">
                <a:extLst>
                  <a:ext uri="{FF2B5EF4-FFF2-40B4-BE49-F238E27FC236}">
                    <a16:creationId xmlns:a16="http://schemas.microsoft.com/office/drawing/2014/main" id="{9BF12743-FBFC-49D9-B718-E8AC38F7E958}"/>
                  </a:ext>
                </a:extLst>
              </p:cNvPr>
              <p:cNvPicPr>
                <a:picLocks noGrp="1" noRot="1" noChangeAspect="1" noMove="1" noResize="1" noEditPoints="1" noAdjustHandles="1" noChangeArrowheads="1" noChangeShapeType="1" noCrop="1"/>
              </p:cNvPicPr>
              <p:nvPr/>
            </p:nvPicPr>
            <p:blipFill>
              <a:blip r:embed="rId5"/>
              <a:stretch>
                <a:fillRect/>
              </a:stretch>
            </p:blipFill>
            <p:spPr>
              <a:xfrm rot="21416152">
                <a:off x="9682540" y="2871595"/>
                <a:ext cx="1855526" cy="485292"/>
              </a:xfrm>
              <a:prstGeom prst="rect">
                <a:avLst/>
              </a:prstGeom>
            </p:spPr>
          </p:pic>
        </mc:Fallback>
      </mc:AlternateContent>
    </p:spTree>
    <p:extLst>
      <p:ext uri="{BB962C8B-B14F-4D97-AF65-F5344CB8AC3E}">
        <p14:creationId xmlns:p14="http://schemas.microsoft.com/office/powerpoint/2010/main" val="181010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AE15D-90E2-468F-A2F6-9A80CF8B914B}"/>
              </a:ext>
            </a:extLst>
          </p:cNvPr>
          <p:cNvSpPr>
            <a:spLocks noGrp="1"/>
          </p:cNvSpPr>
          <p:nvPr>
            <p:ph type="title"/>
          </p:nvPr>
        </p:nvSpPr>
        <p:spPr/>
        <p:txBody>
          <a:bodyPr>
            <a:noAutofit/>
          </a:bodyPr>
          <a:lstStyle/>
          <a:p>
            <a:r>
              <a:rPr lang="de-DE" sz="2400" dirty="0"/>
              <a:t>Schwerpunkt vor dem Druckpunkt des Auftriebs: immer stabil</a:t>
            </a:r>
          </a:p>
        </p:txBody>
      </p:sp>
      <p:pic>
        <p:nvPicPr>
          <p:cNvPr id="4" name="Grafik 3">
            <a:extLst>
              <a:ext uri="{FF2B5EF4-FFF2-40B4-BE49-F238E27FC236}">
                <a16:creationId xmlns:a16="http://schemas.microsoft.com/office/drawing/2014/main" id="{0F3F833D-3490-4FAF-8B95-4A7B14FA5267}"/>
              </a:ext>
            </a:extLst>
          </p:cNvPr>
          <p:cNvPicPr>
            <a:picLocks noChangeAspect="1"/>
          </p:cNvPicPr>
          <p:nvPr/>
        </p:nvPicPr>
        <p:blipFill>
          <a:blip r:embed="rId2"/>
          <a:stretch>
            <a:fillRect/>
          </a:stretch>
        </p:blipFill>
        <p:spPr>
          <a:xfrm>
            <a:off x="1976212" y="1225826"/>
            <a:ext cx="8239575" cy="5237018"/>
          </a:xfrm>
          <a:prstGeom prst="rect">
            <a:avLst/>
          </a:prstGeom>
        </p:spPr>
      </p:pic>
    </p:spTree>
    <p:extLst>
      <p:ext uri="{BB962C8B-B14F-4D97-AF65-F5344CB8AC3E}">
        <p14:creationId xmlns:p14="http://schemas.microsoft.com/office/powerpoint/2010/main" val="355322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CCEEF-3549-4902-A1EF-3B0D76E77570}"/>
              </a:ext>
            </a:extLst>
          </p:cNvPr>
          <p:cNvSpPr>
            <a:spLocks noGrp="1"/>
          </p:cNvSpPr>
          <p:nvPr>
            <p:ph type="title"/>
          </p:nvPr>
        </p:nvSpPr>
        <p:spPr/>
        <p:txBody>
          <a:bodyPr vert="horz" lIns="91440" tIns="45720" rIns="91440" bIns="45720" rtlCol="0" anchor="ctr">
            <a:noAutofit/>
          </a:bodyPr>
          <a:lstStyle/>
          <a:p>
            <a:r>
              <a:rPr lang="de-DE" sz="2400" dirty="0"/>
              <a:t>Schwerpunkt hinter dem Druckpunkt des Auftriebs: abnehmende Stabilität</a:t>
            </a:r>
          </a:p>
        </p:txBody>
      </p:sp>
      <p:pic>
        <p:nvPicPr>
          <p:cNvPr id="4" name="Inhaltsplatzhalter 3">
            <a:extLst>
              <a:ext uri="{FF2B5EF4-FFF2-40B4-BE49-F238E27FC236}">
                <a16:creationId xmlns:a16="http://schemas.microsoft.com/office/drawing/2014/main" id="{1A2D11D5-3E3B-42A8-9840-75DBB13BF4CF}"/>
              </a:ext>
            </a:extLst>
          </p:cNvPr>
          <p:cNvPicPr>
            <a:picLocks noGrp="1" noChangeAspect="1"/>
          </p:cNvPicPr>
          <p:nvPr>
            <p:ph idx="1"/>
          </p:nvPr>
        </p:nvPicPr>
        <p:blipFill>
          <a:blip r:embed="rId2"/>
          <a:stretch>
            <a:fillRect/>
          </a:stretch>
        </p:blipFill>
        <p:spPr>
          <a:xfrm>
            <a:off x="1257403" y="1152939"/>
            <a:ext cx="9014582" cy="4707171"/>
          </a:xfrm>
          <a:prstGeom prst="rect">
            <a:avLst/>
          </a:prstGeom>
        </p:spPr>
      </p:pic>
    </p:spTree>
    <p:extLst>
      <p:ext uri="{BB962C8B-B14F-4D97-AF65-F5344CB8AC3E}">
        <p14:creationId xmlns:p14="http://schemas.microsoft.com/office/powerpoint/2010/main" val="2592358463"/>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573</Words>
  <Application>Microsoft Office PowerPoint</Application>
  <PresentationFormat>Breitbild</PresentationFormat>
  <Paragraphs>126</Paragraphs>
  <Slides>23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Arial Rounded MT Bold</vt:lpstr>
      <vt:lpstr>Calibri</vt:lpstr>
      <vt:lpstr>Calibri Light</vt:lpstr>
      <vt:lpstr>Wingdings</vt:lpstr>
      <vt:lpstr>1_Office</vt:lpstr>
      <vt:lpstr>8.4. Masse und Gleichgewicht </vt:lpstr>
      <vt:lpstr>Inhalt</vt:lpstr>
      <vt:lpstr>Inhalt</vt:lpstr>
      <vt:lpstr>Zusammensetzung Flugmasse</vt:lpstr>
      <vt:lpstr>Kräfte um die Querachse</vt:lpstr>
      <vt:lpstr>Momentenausgleich um die Querachse</vt:lpstr>
      <vt:lpstr>Instabiles oder stabiles Flugverhalten</vt:lpstr>
      <vt:lpstr>Schwerpunkt vor dem Druckpunkt des Auftriebs: immer stabil</vt:lpstr>
      <vt:lpstr>Schwerpunkt hinter dem Druckpunkt des Auftriebs: abnehmende Stabilität</vt:lpstr>
      <vt:lpstr>Schwerpunkt hinter der hinteren Grenze: instabil</vt:lpstr>
      <vt:lpstr>Vordere Grenze der Schwerkraft: unkontrollierbar</vt:lpstr>
      <vt:lpstr>Einfluss der Massenverteilung auf die Schwerpunktslage</vt:lpstr>
      <vt:lpstr>Inhalt</vt:lpstr>
      <vt:lpstr>Federtrimmung</vt:lpstr>
      <vt:lpstr>Aerodynamische Trimmung</vt:lpstr>
      <vt:lpstr>Inhalt</vt:lpstr>
      <vt:lpstr>Luftfahrzeug bis an die Grenzen belastet</vt:lpstr>
      <vt:lpstr>Wichtig: immer auf den Schwerpunkt achten!</vt:lpstr>
      <vt:lpstr>Inhalt</vt:lpstr>
      <vt:lpstr>Wägebericht (untere Hälfte)</vt:lpstr>
      <vt:lpstr>Eintrag der Wägung im Flughandbuch</vt:lpstr>
      <vt:lpstr>Inhalt</vt:lpstr>
      <vt:lpstr>Wasserballast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Tannenberg</dc:creator>
  <cp:lastModifiedBy>Robin Tannenberg</cp:lastModifiedBy>
  <cp:revision>1</cp:revision>
  <dcterms:created xsi:type="dcterms:W3CDTF">2021-10-14T16:59:56Z</dcterms:created>
  <dcterms:modified xsi:type="dcterms:W3CDTF">2024-01-14T22:12:10Z</dcterms:modified>
</cp:coreProperties>
</file>