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7" r:id="rId4"/>
    <p:sldId id="283" r:id="rId5"/>
    <p:sldId id="260" r:id="rId6"/>
    <p:sldId id="269" r:id="rId7"/>
    <p:sldId id="410" r:id="rId8"/>
    <p:sldId id="262" r:id="rId9"/>
    <p:sldId id="284" r:id="rId10"/>
    <p:sldId id="268" r:id="rId11"/>
    <p:sldId id="454" r:id="rId12"/>
    <p:sldId id="257" r:id="rId13"/>
    <p:sldId id="264" r:id="rId14"/>
    <p:sldId id="270" r:id="rId15"/>
    <p:sldId id="271" r:id="rId16"/>
    <p:sldId id="272" r:id="rId17"/>
    <p:sldId id="273" r:id="rId18"/>
    <p:sldId id="285" r:id="rId19"/>
    <p:sldId id="453" r:id="rId20"/>
    <p:sldId id="455" r:id="rId21"/>
    <p:sldId id="456" r:id="rId22"/>
    <p:sldId id="445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F8E"/>
    <a:srgbClr val="282D34"/>
    <a:srgbClr val="6E737A"/>
    <a:srgbClr val="47483D"/>
    <a:srgbClr val="52575E"/>
    <a:srgbClr val="2E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BADC4-D8A1-485B-A316-0F246C9186E6}" v="2" dt="2024-01-28T22:55:28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Tannenberg" userId="989a39b0e01aaf02" providerId="LiveId" clId="{DD882891-F86E-4F6C-8854-84DC6A68E52D}"/>
    <pc:docChg chg="undo custSel addSld delSld modSld sldOrd modMainMaster">
      <pc:chgData name="Robin Tannenberg" userId="989a39b0e01aaf02" providerId="LiveId" clId="{DD882891-F86E-4F6C-8854-84DC6A68E52D}" dt="2024-01-14T23:03:26.524" v="448" actId="1076"/>
      <pc:docMkLst>
        <pc:docMk/>
      </pc:docMkLst>
      <pc:sldChg chg="modSp">
        <pc:chgData name="Robin Tannenberg" userId="989a39b0e01aaf02" providerId="LiveId" clId="{DD882891-F86E-4F6C-8854-84DC6A68E52D}" dt="2021-11-20T18:53:22.258" v="0"/>
        <pc:sldMkLst>
          <pc:docMk/>
          <pc:sldMk cId="333879996" sldId="256"/>
        </pc:sldMkLst>
        <pc:spChg chg="mod">
          <ac:chgData name="Robin Tannenberg" userId="989a39b0e01aaf02" providerId="LiveId" clId="{DD882891-F86E-4F6C-8854-84DC6A68E52D}" dt="2021-11-20T18:53:22.258" v="0"/>
          <ac:spMkLst>
            <pc:docMk/>
            <pc:sldMk cId="333879996" sldId="256"/>
            <ac:spMk id="2" creationId="{7DAAE7D6-54AD-4F46-8FCD-0D65389AEFFC}"/>
          </ac:spMkLst>
        </pc:spChg>
        <pc:spChg chg="mod">
          <ac:chgData name="Robin Tannenberg" userId="989a39b0e01aaf02" providerId="LiveId" clId="{DD882891-F86E-4F6C-8854-84DC6A68E52D}" dt="2021-11-20T18:53:22.258" v="0"/>
          <ac:spMkLst>
            <pc:docMk/>
            <pc:sldMk cId="333879996" sldId="256"/>
            <ac:spMk id="3" creationId="{EC0CE3E2-0FC8-43C5-A5CD-1AC1B525115E}"/>
          </ac:spMkLst>
        </pc:spChg>
      </pc:sldChg>
      <pc:sldChg chg="modSp mod">
        <pc:chgData name="Robin Tannenberg" userId="989a39b0e01aaf02" providerId="LiveId" clId="{DD882891-F86E-4F6C-8854-84DC6A68E52D}" dt="2021-12-19T18:56:18.100" v="48" actId="404"/>
        <pc:sldMkLst>
          <pc:docMk/>
          <pc:sldMk cId="1473612254" sldId="257"/>
        </pc:sldMkLst>
        <pc:spChg chg="mod">
          <ac:chgData name="Robin Tannenberg" userId="989a39b0e01aaf02" providerId="LiveId" clId="{DD882891-F86E-4F6C-8854-84DC6A68E52D}" dt="2021-12-19T18:56:18.100" v="48" actId="404"/>
          <ac:spMkLst>
            <pc:docMk/>
            <pc:sldMk cId="1473612254" sldId="257"/>
            <ac:spMk id="2" creationId="{29F95242-023D-43EA-ACFB-72546055FBFA}"/>
          </ac:spMkLst>
        </pc:spChg>
        <pc:picChg chg="mod">
          <ac:chgData name="Robin Tannenberg" userId="989a39b0e01aaf02" providerId="LiveId" clId="{DD882891-F86E-4F6C-8854-84DC6A68E52D}" dt="2021-11-20T18:53:22.258" v="0"/>
          <ac:picMkLst>
            <pc:docMk/>
            <pc:sldMk cId="1473612254" sldId="257"/>
            <ac:picMk id="4" creationId="{CBB0811C-A4D7-4C80-A980-63D90E413DAA}"/>
          </ac:picMkLst>
        </pc:picChg>
      </pc:sldChg>
      <pc:sldChg chg="modSp mod">
        <pc:chgData name="Robin Tannenberg" userId="989a39b0e01aaf02" providerId="LiveId" clId="{DD882891-F86E-4F6C-8854-84DC6A68E52D}" dt="2021-12-19T18:54:47.192" v="29" actId="732"/>
        <pc:sldMkLst>
          <pc:docMk/>
          <pc:sldMk cId="2240125050" sldId="260"/>
        </pc:sldMkLst>
        <pc:spChg chg="mod">
          <ac:chgData name="Robin Tannenberg" userId="989a39b0e01aaf02" providerId="LiveId" clId="{DD882891-F86E-4F6C-8854-84DC6A68E52D}" dt="2021-12-19T18:54:33.524" v="28" actId="404"/>
          <ac:spMkLst>
            <pc:docMk/>
            <pc:sldMk cId="2240125050" sldId="260"/>
            <ac:spMk id="2" creationId="{A618B060-389C-46E8-9465-2A1D2E2FD99E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6" creationId="{4230F100-2370-4840-9AD2-98C583B80D4B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7" creationId="{87DB4B48-2B7B-4415-BBF2-CE17BACCAB60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8" creationId="{9911F973-3F46-4D3C-95B5-EEE66DD653DB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9" creationId="{51C44889-B416-44FB-9471-129FB45C1357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10" creationId="{A35B2B7C-7A19-4E4D-B4E5-3724028E1D08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11" creationId="{3B978A7B-EE62-4297-88E3-C3215B26414B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12" creationId="{0F683900-9B42-4448-9070-0D668C0B6DFB}"/>
          </ac:spMkLst>
        </pc:spChg>
        <pc:spChg chg="mod">
          <ac:chgData name="Robin Tannenberg" userId="989a39b0e01aaf02" providerId="LiveId" clId="{DD882891-F86E-4F6C-8854-84DC6A68E52D}" dt="2021-12-19T18:54:47.192" v="29" actId="732"/>
          <ac:spMkLst>
            <pc:docMk/>
            <pc:sldMk cId="2240125050" sldId="260"/>
            <ac:spMk id="13" creationId="{34A2ADFD-B47F-432A-9892-FA8084BB4964}"/>
          </ac:spMkLst>
        </pc:spChg>
        <pc:grpChg chg="mod">
          <ac:chgData name="Robin Tannenberg" userId="989a39b0e01aaf02" providerId="LiveId" clId="{DD882891-F86E-4F6C-8854-84DC6A68E52D}" dt="2021-12-19T18:54:47.192" v="29" actId="732"/>
          <ac:grpSpMkLst>
            <pc:docMk/>
            <pc:sldMk cId="2240125050" sldId="260"/>
            <ac:grpSpMk id="4" creationId="{4CD03FE6-CB13-405B-AE8B-C88A418FB652}"/>
          </ac:grpSpMkLst>
        </pc:grpChg>
        <pc:picChg chg="mod">
          <ac:chgData name="Robin Tannenberg" userId="989a39b0e01aaf02" providerId="LiveId" clId="{DD882891-F86E-4F6C-8854-84DC6A68E52D}" dt="2021-12-19T18:54:47.192" v="29" actId="732"/>
          <ac:picMkLst>
            <pc:docMk/>
            <pc:sldMk cId="2240125050" sldId="260"/>
            <ac:picMk id="5" creationId="{AF7D14B8-8DF5-4088-A343-B33ED47008EA}"/>
          </ac:picMkLst>
        </pc:picChg>
      </pc:sldChg>
      <pc:sldChg chg="modSp mod">
        <pc:chgData name="Robin Tannenberg" userId="989a39b0e01aaf02" providerId="LiveId" clId="{DD882891-F86E-4F6C-8854-84DC6A68E52D}" dt="2021-12-19T18:55:18.022" v="37" actId="1076"/>
        <pc:sldMkLst>
          <pc:docMk/>
          <pc:sldMk cId="881748852" sldId="261"/>
        </pc:sldMkLst>
        <pc:spChg chg="mod">
          <ac:chgData name="Robin Tannenberg" userId="989a39b0e01aaf02" providerId="LiveId" clId="{DD882891-F86E-4F6C-8854-84DC6A68E52D}" dt="2021-12-19T18:55:18.022" v="37" actId="1076"/>
          <ac:spMkLst>
            <pc:docMk/>
            <pc:sldMk cId="881748852" sldId="261"/>
            <ac:spMk id="2" creationId="{E1E35F77-B406-46C3-85D0-2EECD3D282EC}"/>
          </ac:spMkLst>
        </pc:spChg>
      </pc:sldChg>
      <pc:sldChg chg="modSp mod">
        <pc:chgData name="Robin Tannenberg" userId="989a39b0e01aaf02" providerId="LiveId" clId="{DD882891-F86E-4F6C-8854-84DC6A68E52D}" dt="2021-11-20T18:53:22.318" v="6" actId="27636"/>
        <pc:sldMkLst>
          <pc:docMk/>
          <pc:sldMk cId="3951329878" sldId="262"/>
        </pc:sldMkLst>
        <pc:spChg chg="mod">
          <ac:chgData name="Robin Tannenberg" userId="989a39b0e01aaf02" providerId="LiveId" clId="{DD882891-F86E-4F6C-8854-84DC6A68E52D}" dt="2021-11-20T18:53:22.318" v="6" actId="27636"/>
          <ac:spMkLst>
            <pc:docMk/>
            <pc:sldMk cId="3951329878" sldId="262"/>
            <ac:spMk id="2" creationId="{D5741A2E-F9BC-40EC-AB07-94845D144310}"/>
          </ac:spMkLst>
        </pc:spChg>
      </pc:sldChg>
      <pc:sldChg chg="modSp del mod">
        <pc:chgData name="Robin Tannenberg" userId="989a39b0e01aaf02" providerId="LiveId" clId="{DD882891-F86E-4F6C-8854-84DC6A68E52D}" dt="2024-01-14T22:17:53.286" v="215" actId="47"/>
        <pc:sldMkLst>
          <pc:docMk/>
          <pc:sldMk cId="4265437354" sldId="263"/>
        </pc:sldMkLst>
        <pc:spChg chg="mod">
          <ac:chgData name="Robin Tannenberg" userId="989a39b0e01aaf02" providerId="LiveId" clId="{DD882891-F86E-4F6C-8854-84DC6A68E52D}" dt="2021-11-20T18:53:22.327" v="7" actId="27636"/>
          <ac:spMkLst>
            <pc:docMk/>
            <pc:sldMk cId="4265437354" sldId="263"/>
            <ac:spMk id="2" creationId="{400BB619-0D33-41C1-82B7-27DF9474638A}"/>
          </ac:spMkLst>
        </pc:spChg>
      </pc:sldChg>
      <pc:sldChg chg="modSp add del mod">
        <pc:chgData name="Robin Tannenberg" userId="989a39b0e01aaf02" providerId="LiveId" clId="{DD882891-F86E-4F6C-8854-84DC6A68E52D}" dt="2024-01-14T22:32:23.139" v="227" actId="47"/>
        <pc:sldMkLst>
          <pc:docMk/>
          <pc:sldMk cId="3690326343" sldId="264"/>
        </pc:sldMkLst>
        <pc:spChg chg="mod">
          <ac:chgData name="Robin Tannenberg" userId="989a39b0e01aaf02" providerId="LiveId" clId="{DD882891-F86E-4F6C-8854-84DC6A68E52D}" dt="2021-12-19T18:56:43.715" v="53" actId="404"/>
          <ac:spMkLst>
            <pc:docMk/>
            <pc:sldMk cId="3690326343" sldId="264"/>
            <ac:spMk id="2" creationId="{30B38E3E-61AC-4D95-8DF0-9F8EBBF38EBD}"/>
          </ac:spMkLst>
        </pc:spChg>
      </pc:sldChg>
      <pc:sldChg chg="modSp del mod">
        <pc:chgData name="Robin Tannenberg" userId="989a39b0e01aaf02" providerId="LiveId" clId="{DD882891-F86E-4F6C-8854-84DC6A68E52D}" dt="2024-01-14T22:20:14.119" v="221" actId="2696"/>
        <pc:sldMkLst>
          <pc:docMk/>
          <pc:sldMk cId="1737818502" sldId="265"/>
        </pc:sldMkLst>
        <pc:spChg chg="mod">
          <ac:chgData name="Robin Tannenberg" userId="989a39b0e01aaf02" providerId="LiveId" clId="{DD882891-F86E-4F6C-8854-84DC6A68E52D}" dt="2021-11-20T18:53:22.368" v="18" actId="27636"/>
          <ac:spMkLst>
            <pc:docMk/>
            <pc:sldMk cId="1737818502" sldId="265"/>
            <ac:spMk id="2" creationId="{87C053F6-416E-4E55-9E58-E285A15CEB72}"/>
          </ac:spMkLst>
        </pc:spChg>
      </pc:sldChg>
      <pc:sldChg chg="delSp modSp del mod">
        <pc:chgData name="Robin Tannenberg" userId="989a39b0e01aaf02" providerId="LiveId" clId="{DD882891-F86E-4F6C-8854-84DC6A68E52D}" dt="2024-01-14T22:18:55.322" v="217" actId="47"/>
        <pc:sldMkLst>
          <pc:docMk/>
          <pc:sldMk cId="2379565123" sldId="266"/>
        </pc:sldMkLst>
        <pc:spChg chg="mod">
          <ac:chgData name="Robin Tannenberg" userId="989a39b0e01aaf02" providerId="LiveId" clId="{DD882891-F86E-4F6C-8854-84DC6A68E52D}" dt="2021-12-19T18:56:09.567" v="46" actId="6549"/>
          <ac:spMkLst>
            <pc:docMk/>
            <pc:sldMk cId="2379565123" sldId="266"/>
            <ac:spMk id="2" creationId="{2C14EA1A-7FEE-4386-B00B-26B9C8A81BFE}"/>
          </ac:spMkLst>
        </pc:spChg>
        <pc:spChg chg="del mod">
          <ac:chgData name="Robin Tannenberg" userId="989a39b0e01aaf02" providerId="LiveId" clId="{DD882891-F86E-4F6C-8854-84DC6A68E52D}" dt="2021-12-19T18:56:00.124" v="45" actId="478"/>
          <ac:spMkLst>
            <pc:docMk/>
            <pc:sldMk cId="2379565123" sldId="266"/>
            <ac:spMk id="3" creationId="{5DEEE62D-5D90-41EB-9010-1CA005104D5F}"/>
          </ac:spMkLst>
        </pc:spChg>
      </pc:sldChg>
      <pc:sldChg chg="delSp modSp del mod">
        <pc:chgData name="Robin Tannenberg" userId="989a39b0e01aaf02" providerId="LiveId" clId="{DD882891-F86E-4F6C-8854-84DC6A68E52D}" dt="2024-01-14T22:32:19.119" v="225" actId="47"/>
        <pc:sldMkLst>
          <pc:docMk/>
          <pc:sldMk cId="3773108446" sldId="267"/>
        </pc:sldMkLst>
        <pc:spChg chg="mod">
          <ac:chgData name="Robin Tannenberg" userId="989a39b0e01aaf02" providerId="LiveId" clId="{DD882891-F86E-4F6C-8854-84DC6A68E52D}" dt="2021-12-19T18:56:31.060" v="50" actId="404"/>
          <ac:spMkLst>
            <pc:docMk/>
            <pc:sldMk cId="3773108446" sldId="267"/>
            <ac:spMk id="2" creationId="{E3E71721-021F-49CB-869B-8D71E774B4AA}"/>
          </ac:spMkLst>
        </pc:spChg>
        <pc:spChg chg="del mod">
          <ac:chgData name="Robin Tannenberg" userId="989a39b0e01aaf02" providerId="LiveId" clId="{DD882891-F86E-4F6C-8854-84DC6A68E52D}" dt="2021-12-19T18:56:34.947" v="51" actId="478"/>
          <ac:spMkLst>
            <pc:docMk/>
            <pc:sldMk cId="3773108446" sldId="267"/>
            <ac:spMk id="3" creationId="{3B668932-FAC6-4F82-AB5D-C18A42EF4028}"/>
          </ac:spMkLst>
        </pc:spChg>
      </pc:sldChg>
      <pc:sldChg chg="modSp mod">
        <pc:chgData name="Robin Tannenberg" userId="989a39b0e01aaf02" providerId="LiveId" clId="{DD882891-F86E-4F6C-8854-84DC6A68E52D}" dt="2021-12-19T18:55:43.119" v="42" actId="404"/>
        <pc:sldMkLst>
          <pc:docMk/>
          <pc:sldMk cId="402318755" sldId="268"/>
        </pc:sldMkLst>
        <pc:spChg chg="mod">
          <ac:chgData name="Robin Tannenberg" userId="989a39b0e01aaf02" providerId="LiveId" clId="{DD882891-F86E-4F6C-8854-84DC6A68E52D}" dt="2021-12-19T18:55:43.119" v="42" actId="404"/>
          <ac:spMkLst>
            <pc:docMk/>
            <pc:sldMk cId="402318755" sldId="268"/>
            <ac:spMk id="2" creationId="{126594A2-66B2-4119-B4DB-A64741F973E3}"/>
          </ac:spMkLst>
        </pc:spChg>
        <pc:picChg chg="mod">
          <ac:chgData name="Robin Tannenberg" userId="989a39b0e01aaf02" providerId="LiveId" clId="{DD882891-F86E-4F6C-8854-84DC6A68E52D}" dt="2021-11-20T18:53:22.258" v="0"/>
          <ac:picMkLst>
            <pc:docMk/>
            <pc:sldMk cId="402318755" sldId="268"/>
            <ac:picMk id="1026" creationId="{296C8928-D38A-4EB1-9CE6-3683547AFF95}"/>
          </ac:picMkLst>
        </pc:picChg>
      </pc:sldChg>
      <pc:sldChg chg="modSp mod">
        <pc:chgData name="Robin Tannenberg" userId="989a39b0e01aaf02" providerId="LiveId" clId="{DD882891-F86E-4F6C-8854-84DC6A68E52D}" dt="2021-12-19T18:55:10.816" v="35" actId="20577"/>
        <pc:sldMkLst>
          <pc:docMk/>
          <pc:sldMk cId="1350309254" sldId="269"/>
        </pc:sldMkLst>
        <pc:spChg chg="mod">
          <ac:chgData name="Robin Tannenberg" userId="989a39b0e01aaf02" providerId="LiveId" clId="{DD882891-F86E-4F6C-8854-84DC6A68E52D}" dt="2021-12-19T18:55:10.816" v="35" actId="20577"/>
          <ac:spMkLst>
            <pc:docMk/>
            <pc:sldMk cId="1350309254" sldId="269"/>
            <ac:spMk id="2" creationId="{E600A23F-7F1E-4203-85E5-615453C4E7D6}"/>
          </ac:spMkLst>
        </pc:spChg>
        <pc:picChg chg="mod">
          <ac:chgData name="Robin Tannenberg" userId="989a39b0e01aaf02" providerId="LiveId" clId="{DD882891-F86E-4F6C-8854-84DC6A68E52D}" dt="2021-11-20T18:53:22.258" v="0"/>
          <ac:picMkLst>
            <pc:docMk/>
            <pc:sldMk cId="1350309254" sldId="269"/>
            <ac:picMk id="2050" creationId="{0497CBB1-D429-44A3-9CE6-52B34E9C689B}"/>
          </ac:picMkLst>
        </pc:picChg>
      </pc:sldChg>
      <pc:sldChg chg="modSp mod">
        <pc:chgData name="Robin Tannenberg" userId="989a39b0e01aaf02" providerId="LiveId" clId="{DD882891-F86E-4F6C-8854-84DC6A68E52D}" dt="2022-01-30T16:13:49.183" v="110" actId="20577"/>
        <pc:sldMkLst>
          <pc:docMk/>
          <pc:sldMk cId="2339244524" sldId="270"/>
        </pc:sldMkLst>
        <pc:spChg chg="mod">
          <ac:chgData name="Robin Tannenberg" userId="989a39b0e01aaf02" providerId="LiveId" clId="{DD882891-F86E-4F6C-8854-84DC6A68E52D}" dt="2021-12-19T18:57:48.172" v="75" actId="20577"/>
          <ac:spMkLst>
            <pc:docMk/>
            <pc:sldMk cId="2339244524" sldId="270"/>
            <ac:spMk id="2" creationId="{3EB6782D-F8E8-4B47-9666-68FF0E227421}"/>
          </ac:spMkLst>
        </pc:spChg>
        <pc:spChg chg="mod">
          <ac:chgData name="Robin Tannenberg" userId="989a39b0e01aaf02" providerId="LiveId" clId="{DD882891-F86E-4F6C-8854-84DC6A68E52D}" dt="2022-01-30T16:13:49.183" v="110" actId="20577"/>
          <ac:spMkLst>
            <pc:docMk/>
            <pc:sldMk cId="2339244524" sldId="270"/>
            <ac:spMk id="8" creationId="{FF10BBD5-5F39-4FA3-A636-4ADD75CA43C1}"/>
          </ac:spMkLst>
        </pc:spChg>
        <pc:spChg chg="mod">
          <ac:chgData name="Robin Tannenberg" userId="989a39b0e01aaf02" providerId="LiveId" clId="{DD882891-F86E-4F6C-8854-84DC6A68E52D}" dt="2022-01-30T16:13:29.423" v="98" actId="20577"/>
          <ac:spMkLst>
            <pc:docMk/>
            <pc:sldMk cId="2339244524" sldId="270"/>
            <ac:spMk id="9" creationId="{CCFF3CF8-91EB-4A9C-A36E-A0999B9A2DC4}"/>
          </ac:spMkLst>
        </pc:spChg>
        <pc:cxnChg chg="mod">
          <ac:chgData name="Robin Tannenberg" userId="989a39b0e01aaf02" providerId="LiveId" clId="{DD882891-F86E-4F6C-8854-84DC6A68E52D}" dt="2022-01-30T16:13:44.323" v="99" actId="20577"/>
          <ac:cxnSpMkLst>
            <pc:docMk/>
            <pc:sldMk cId="2339244524" sldId="270"/>
            <ac:cxnSpMk id="11" creationId="{35B7BB24-512C-41A6-ACC2-EC908C4A0F46}"/>
          </ac:cxnSpMkLst>
        </pc:cxnChg>
        <pc:cxnChg chg="mod">
          <ac:chgData name="Robin Tannenberg" userId="989a39b0e01aaf02" providerId="LiveId" clId="{DD882891-F86E-4F6C-8854-84DC6A68E52D}" dt="2022-01-30T16:13:44.323" v="99" actId="20577"/>
          <ac:cxnSpMkLst>
            <pc:docMk/>
            <pc:sldMk cId="2339244524" sldId="270"/>
            <ac:cxnSpMk id="12" creationId="{2E8D25D8-4591-4F66-893A-4DB07179B1E1}"/>
          </ac:cxnSpMkLst>
        </pc:cxnChg>
      </pc:sldChg>
      <pc:sldChg chg="modSp mod">
        <pc:chgData name="Robin Tannenberg" userId="989a39b0e01aaf02" providerId="LiveId" clId="{DD882891-F86E-4F6C-8854-84DC6A68E52D}" dt="2021-12-19T18:58:01.272" v="76" actId="404"/>
        <pc:sldMkLst>
          <pc:docMk/>
          <pc:sldMk cId="3457024137" sldId="271"/>
        </pc:sldMkLst>
        <pc:spChg chg="mod">
          <ac:chgData name="Robin Tannenberg" userId="989a39b0e01aaf02" providerId="LiveId" clId="{DD882891-F86E-4F6C-8854-84DC6A68E52D}" dt="2021-12-19T18:58:01.272" v="76" actId="404"/>
          <ac:spMkLst>
            <pc:docMk/>
            <pc:sldMk cId="3457024137" sldId="271"/>
            <ac:spMk id="2" creationId="{1EEF1B8E-B693-406E-BE58-81B19EA0B897}"/>
          </ac:spMkLst>
        </pc:spChg>
      </pc:sldChg>
      <pc:sldChg chg="modSp mod">
        <pc:chgData name="Robin Tannenberg" userId="989a39b0e01aaf02" providerId="LiveId" clId="{DD882891-F86E-4F6C-8854-84DC6A68E52D}" dt="2024-01-14T23:01:01.545" v="434" actId="1076"/>
        <pc:sldMkLst>
          <pc:docMk/>
          <pc:sldMk cId="3696280488" sldId="272"/>
        </pc:sldMkLst>
        <pc:spChg chg="mod">
          <ac:chgData name="Robin Tannenberg" userId="989a39b0e01aaf02" providerId="LiveId" clId="{DD882891-F86E-4F6C-8854-84DC6A68E52D}" dt="2021-12-19T18:58:38.192" v="83" actId="6549"/>
          <ac:spMkLst>
            <pc:docMk/>
            <pc:sldMk cId="3696280488" sldId="272"/>
            <ac:spMk id="2" creationId="{2D6D827E-C5C0-4660-BC65-AA93BB7647F4}"/>
          </ac:spMkLst>
        </pc:spChg>
        <pc:grpChg chg="mod">
          <ac:chgData name="Robin Tannenberg" userId="989a39b0e01aaf02" providerId="LiveId" clId="{DD882891-F86E-4F6C-8854-84DC6A68E52D}" dt="2024-01-14T23:01:01.545" v="434" actId="1076"/>
          <ac:grpSpMkLst>
            <pc:docMk/>
            <pc:sldMk cId="3696280488" sldId="272"/>
            <ac:grpSpMk id="24" creationId="{3FE394A4-D948-4652-927E-692FBD8424D6}"/>
          </ac:grpSpMkLst>
        </pc:grpChg>
        <pc:picChg chg="mod">
          <ac:chgData name="Robin Tannenberg" userId="989a39b0e01aaf02" providerId="LiveId" clId="{DD882891-F86E-4F6C-8854-84DC6A68E52D}" dt="2024-01-14T23:01:01.545" v="434" actId="1076"/>
          <ac:picMkLst>
            <pc:docMk/>
            <pc:sldMk cId="3696280488" sldId="272"/>
            <ac:picMk id="5" creationId="{66655C28-B65E-4DF9-A4CD-CABFBB0FDFFE}"/>
          </ac:picMkLst>
        </pc:picChg>
        <pc:picChg chg="mod">
          <ac:chgData name="Robin Tannenberg" userId="989a39b0e01aaf02" providerId="LiveId" clId="{DD882891-F86E-4F6C-8854-84DC6A68E52D}" dt="2024-01-14T23:00:51.628" v="433" actId="1076"/>
          <ac:picMkLst>
            <pc:docMk/>
            <pc:sldMk cId="3696280488" sldId="272"/>
            <ac:picMk id="21" creationId="{36E03D90-9B0D-4B78-8E37-617D9D947BD3}"/>
          </ac:picMkLst>
        </pc:picChg>
        <pc:picChg chg="mod">
          <ac:chgData name="Robin Tannenberg" userId="989a39b0e01aaf02" providerId="LiveId" clId="{DD882891-F86E-4F6C-8854-84DC6A68E52D}" dt="2024-01-14T23:00:51.628" v="433" actId="1076"/>
          <ac:picMkLst>
            <pc:docMk/>
            <pc:sldMk cId="3696280488" sldId="272"/>
            <ac:picMk id="22" creationId="{989331FE-D548-4B3A-AA32-50439899894F}"/>
          </ac:picMkLst>
        </pc:picChg>
        <pc:picChg chg="mod">
          <ac:chgData name="Robin Tannenberg" userId="989a39b0e01aaf02" providerId="LiveId" clId="{DD882891-F86E-4F6C-8854-84DC6A68E52D}" dt="2024-01-14T23:01:01.545" v="434" actId="1076"/>
          <ac:picMkLst>
            <pc:docMk/>
            <pc:sldMk cId="3696280488" sldId="272"/>
            <ac:picMk id="23" creationId="{537B459F-FEDB-49A2-87B5-12C8CD8FC9C1}"/>
          </ac:picMkLst>
        </pc:picChg>
      </pc:sldChg>
      <pc:sldChg chg="modSp mod">
        <pc:chgData name="Robin Tannenberg" userId="989a39b0e01aaf02" providerId="LiveId" clId="{DD882891-F86E-4F6C-8854-84DC6A68E52D}" dt="2021-12-19T18:58:58.522" v="84" actId="404"/>
        <pc:sldMkLst>
          <pc:docMk/>
          <pc:sldMk cId="323960292" sldId="273"/>
        </pc:sldMkLst>
        <pc:spChg chg="mod">
          <ac:chgData name="Robin Tannenberg" userId="989a39b0e01aaf02" providerId="LiveId" clId="{DD882891-F86E-4F6C-8854-84DC6A68E52D}" dt="2021-12-19T18:58:58.522" v="84" actId="404"/>
          <ac:spMkLst>
            <pc:docMk/>
            <pc:sldMk cId="323960292" sldId="273"/>
            <ac:spMk id="2" creationId="{BD784872-B1F1-4067-BE43-8C1DB4FEE9CF}"/>
          </ac:spMkLst>
        </pc:spChg>
        <pc:spChg chg="mod">
          <ac:chgData name="Robin Tannenberg" userId="989a39b0e01aaf02" providerId="LiveId" clId="{DD882891-F86E-4F6C-8854-84DC6A68E52D}" dt="2021-11-20T18:53:22.258" v="0"/>
          <ac:spMkLst>
            <pc:docMk/>
            <pc:sldMk cId="323960292" sldId="273"/>
            <ac:spMk id="3" creationId="{FE86B51E-8BD7-4457-BD8F-7479504F2266}"/>
          </ac:spMkLst>
        </pc:spChg>
      </pc:sldChg>
      <pc:sldChg chg="delSp modSp mod">
        <pc:chgData name="Robin Tannenberg" userId="989a39b0e01aaf02" providerId="LiveId" clId="{DD882891-F86E-4F6C-8854-84DC6A68E52D}" dt="2021-12-19T18:55:34.971" v="41" actId="478"/>
        <pc:sldMkLst>
          <pc:docMk/>
          <pc:sldMk cId="63688030" sldId="274"/>
        </pc:sldMkLst>
        <pc:spChg chg="mod">
          <ac:chgData name="Robin Tannenberg" userId="989a39b0e01aaf02" providerId="LiveId" clId="{DD882891-F86E-4F6C-8854-84DC6A68E52D}" dt="2021-12-19T18:55:31.065" v="40" actId="6549"/>
          <ac:spMkLst>
            <pc:docMk/>
            <pc:sldMk cId="63688030" sldId="274"/>
            <ac:spMk id="2" creationId="{2DB81AC6-B117-4696-920F-BD5C8614DCB7}"/>
          </ac:spMkLst>
        </pc:spChg>
        <pc:spChg chg="del mod">
          <ac:chgData name="Robin Tannenberg" userId="989a39b0e01aaf02" providerId="LiveId" clId="{DD882891-F86E-4F6C-8854-84DC6A68E52D}" dt="2021-12-19T18:55:34.971" v="41" actId="478"/>
          <ac:spMkLst>
            <pc:docMk/>
            <pc:sldMk cId="63688030" sldId="274"/>
            <ac:spMk id="3" creationId="{9AED14F5-38AE-4CFE-ACFA-71628EB4D9DB}"/>
          </ac:spMkLst>
        </pc:spChg>
      </pc:sldChg>
      <pc:sldChg chg="modSp del mod">
        <pc:chgData name="Robin Tannenberg" userId="989a39b0e01aaf02" providerId="LiveId" clId="{DD882891-F86E-4F6C-8854-84DC6A68E52D}" dt="2024-01-14T22:19:25.451" v="218" actId="2696"/>
        <pc:sldMkLst>
          <pc:docMk/>
          <pc:sldMk cId="34762814" sldId="275"/>
        </pc:sldMkLst>
        <pc:spChg chg="mod">
          <ac:chgData name="Robin Tannenberg" userId="989a39b0e01aaf02" providerId="LiveId" clId="{DD882891-F86E-4F6C-8854-84DC6A68E52D}" dt="2021-12-19T18:57:05.380" v="68" actId="20577"/>
          <ac:spMkLst>
            <pc:docMk/>
            <pc:sldMk cId="34762814" sldId="275"/>
            <ac:spMk id="2" creationId="{AB177262-CF56-4233-A25E-1B0EFAFE910B}"/>
          </ac:spMkLst>
        </pc:spChg>
        <pc:picChg chg="mod">
          <ac:chgData name="Robin Tannenberg" userId="989a39b0e01aaf02" providerId="LiveId" clId="{DD882891-F86E-4F6C-8854-84DC6A68E52D}" dt="2021-11-20T18:53:22.258" v="0"/>
          <ac:picMkLst>
            <pc:docMk/>
            <pc:sldMk cId="34762814" sldId="275"/>
            <ac:picMk id="2050" creationId="{63215756-DE6B-4DE8-8A9D-F755D2DD3552}"/>
          </ac:picMkLst>
        </pc:picChg>
      </pc:sldChg>
      <pc:sldChg chg="modSp del mod">
        <pc:chgData name="Robin Tannenberg" userId="989a39b0e01aaf02" providerId="LiveId" clId="{DD882891-F86E-4F6C-8854-84DC6A68E52D}" dt="2024-01-14T22:20:14.119" v="221" actId="2696"/>
        <pc:sldMkLst>
          <pc:docMk/>
          <pc:sldMk cId="2204907698" sldId="277"/>
        </pc:sldMkLst>
        <pc:spChg chg="mod">
          <ac:chgData name="Robin Tannenberg" userId="989a39b0e01aaf02" providerId="LiveId" clId="{DD882891-F86E-4F6C-8854-84DC6A68E52D}" dt="2021-11-20T18:53:22.367" v="17" actId="27636"/>
          <ac:spMkLst>
            <pc:docMk/>
            <pc:sldMk cId="2204907698" sldId="277"/>
            <ac:spMk id="2" creationId="{F4D599A2-34DA-4BE2-ADCC-0F7A52E67129}"/>
          </ac:spMkLst>
        </pc:spChg>
        <pc:spChg chg="mod">
          <ac:chgData name="Robin Tannenberg" userId="989a39b0e01aaf02" providerId="LiveId" clId="{DD882891-F86E-4F6C-8854-84DC6A68E52D}" dt="2021-11-20T18:53:22.258" v="0"/>
          <ac:spMkLst>
            <pc:docMk/>
            <pc:sldMk cId="2204907698" sldId="277"/>
            <ac:spMk id="3" creationId="{73E3A19D-03FD-419F-884D-42715054AD3A}"/>
          </ac:spMkLst>
        </pc:spChg>
      </pc:sldChg>
      <pc:sldChg chg="modSp del mod">
        <pc:chgData name="Robin Tannenberg" userId="989a39b0e01aaf02" providerId="LiveId" clId="{DD882891-F86E-4F6C-8854-84DC6A68E52D}" dt="2021-11-20T18:54:27.279" v="24" actId="47"/>
        <pc:sldMkLst>
          <pc:docMk/>
          <pc:sldMk cId="3565015937" sldId="278"/>
        </pc:sldMkLst>
        <pc:spChg chg="mod">
          <ac:chgData name="Robin Tannenberg" userId="989a39b0e01aaf02" providerId="LiveId" clId="{DD882891-F86E-4F6C-8854-84DC6A68E52D}" dt="2021-11-20T18:53:22.387" v="22" actId="27636"/>
          <ac:spMkLst>
            <pc:docMk/>
            <pc:sldMk cId="3565015937" sldId="278"/>
            <ac:spMk id="2" creationId="{6A0DBA66-3A2F-4A1A-A719-665ACE2D609E}"/>
          </ac:spMkLst>
        </pc:spChg>
        <pc:spChg chg="mod">
          <ac:chgData name="Robin Tannenberg" userId="989a39b0e01aaf02" providerId="LiveId" clId="{DD882891-F86E-4F6C-8854-84DC6A68E52D}" dt="2021-11-20T18:53:22.258" v="0"/>
          <ac:spMkLst>
            <pc:docMk/>
            <pc:sldMk cId="3565015937" sldId="278"/>
            <ac:spMk id="3" creationId="{AB97D994-AEC4-41F0-AE5E-5ED133ED2159}"/>
          </ac:spMkLst>
        </pc:spChg>
      </pc:sldChg>
      <pc:sldChg chg="delSp modSp del mod">
        <pc:chgData name="Robin Tannenberg" userId="989a39b0e01aaf02" providerId="LiveId" clId="{DD882891-F86E-4F6C-8854-84DC6A68E52D}" dt="2024-01-14T22:20:14.119" v="221" actId="2696"/>
        <pc:sldMkLst>
          <pc:docMk/>
          <pc:sldMk cId="876315505" sldId="279"/>
        </pc:sldMkLst>
        <pc:spChg chg="mod">
          <ac:chgData name="Robin Tannenberg" userId="989a39b0e01aaf02" providerId="LiveId" clId="{DD882891-F86E-4F6C-8854-84DC6A68E52D}" dt="2021-12-19T18:59:25.213" v="90" actId="404"/>
          <ac:spMkLst>
            <pc:docMk/>
            <pc:sldMk cId="876315505" sldId="279"/>
            <ac:spMk id="2" creationId="{578C72EC-72E9-4D48-891D-1F3948B3F4DF}"/>
          </ac:spMkLst>
        </pc:spChg>
        <pc:spChg chg="del mod">
          <ac:chgData name="Robin Tannenberg" userId="989a39b0e01aaf02" providerId="LiveId" clId="{DD882891-F86E-4F6C-8854-84DC6A68E52D}" dt="2021-12-19T18:59:29.449" v="91" actId="478"/>
          <ac:spMkLst>
            <pc:docMk/>
            <pc:sldMk cId="876315505" sldId="279"/>
            <ac:spMk id="3" creationId="{EEA54AC6-90F6-42D7-802F-3D2CB4862267}"/>
          </ac:spMkLst>
        </pc:spChg>
      </pc:sldChg>
      <pc:sldChg chg="modSp del mod">
        <pc:chgData name="Robin Tannenberg" userId="989a39b0e01aaf02" providerId="LiveId" clId="{DD882891-F86E-4F6C-8854-84DC6A68E52D}" dt="2024-01-14T22:20:14.119" v="221" actId="2696"/>
        <pc:sldMkLst>
          <pc:docMk/>
          <pc:sldMk cId="2015615348" sldId="280"/>
        </pc:sldMkLst>
        <pc:spChg chg="mod">
          <ac:chgData name="Robin Tannenberg" userId="989a39b0e01aaf02" providerId="LiveId" clId="{DD882891-F86E-4F6C-8854-84DC6A68E52D}" dt="2021-12-19T18:59:35.613" v="93" actId="404"/>
          <ac:spMkLst>
            <pc:docMk/>
            <pc:sldMk cId="2015615348" sldId="280"/>
            <ac:spMk id="2" creationId="{5FA11104-B36C-4839-92AC-8FF2AAC05176}"/>
          </ac:spMkLst>
        </pc:spChg>
      </pc:sldChg>
      <pc:sldChg chg="modSp del mod">
        <pc:chgData name="Robin Tannenberg" userId="989a39b0e01aaf02" providerId="LiveId" clId="{DD882891-F86E-4F6C-8854-84DC6A68E52D}" dt="2024-01-14T22:20:14.119" v="221" actId="2696"/>
        <pc:sldMkLst>
          <pc:docMk/>
          <pc:sldMk cId="2983087695" sldId="281"/>
        </pc:sldMkLst>
        <pc:spChg chg="mod">
          <ac:chgData name="Robin Tannenberg" userId="989a39b0e01aaf02" providerId="LiveId" clId="{DD882891-F86E-4F6C-8854-84DC6A68E52D}" dt="2021-11-20T18:53:22.379" v="21" actId="27636"/>
          <ac:spMkLst>
            <pc:docMk/>
            <pc:sldMk cId="2983087695" sldId="281"/>
            <ac:spMk id="2" creationId="{FB9E178B-6DC9-4EEF-8FF8-CA0084F0B18F}"/>
          </ac:spMkLst>
        </pc:spChg>
      </pc:sldChg>
      <pc:sldChg chg="delSp modSp del mod">
        <pc:chgData name="Robin Tannenberg" userId="989a39b0e01aaf02" providerId="LiveId" clId="{DD882891-F86E-4F6C-8854-84DC6A68E52D}" dt="2024-01-14T22:20:14.119" v="221" actId="2696"/>
        <pc:sldMkLst>
          <pc:docMk/>
          <pc:sldMk cId="2220915277" sldId="282"/>
        </pc:sldMkLst>
        <pc:spChg chg="mod">
          <ac:chgData name="Robin Tannenberg" userId="989a39b0e01aaf02" providerId="LiveId" clId="{DD882891-F86E-4F6C-8854-84DC6A68E52D}" dt="2021-12-19T18:59:11.360" v="88" actId="20577"/>
          <ac:spMkLst>
            <pc:docMk/>
            <pc:sldMk cId="2220915277" sldId="282"/>
            <ac:spMk id="2" creationId="{F4D599A2-34DA-4BE2-ADCC-0F7A52E67129}"/>
          </ac:spMkLst>
        </pc:spChg>
        <pc:spChg chg="del mod">
          <ac:chgData name="Robin Tannenberg" userId="989a39b0e01aaf02" providerId="LiveId" clId="{DD882891-F86E-4F6C-8854-84DC6A68E52D}" dt="2021-12-19T18:59:18.683" v="89" actId="478"/>
          <ac:spMkLst>
            <pc:docMk/>
            <pc:sldMk cId="2220915277" sldId="282"/>
            <ac:spMk id="3" creationId="{73E3A19D-03FD-419F-884D-42715054AD3A}"/>
          </ac:spMkLst>
        </pc:spChg>
      </pc:sldChg>
      <pc:sldChg chg="modSp mod">
        <pc:chgData name="Robin Tannenberg" userId="989a39b0e01aaf02" providerId="LiveId" clId="{DD882891-F86E-4F6C-8854-84DC6A68E52D}" dt="2021-12-19T18:54:22.282" v="27" actId="14100"/>
        <pc:sldMkLst>
          <pc:docMk/>
          <pc:sldMk cId="3826421520" sldId="283"/>
        </pc:sldMkLst>
        <pc:spChg chg="mod">
          <ac:chgData name="Robin Tannenberg" userId="989a39b0e01aaf02" providerId="LiveId" clId="{DD882891-F86E-4F6C-8854-84DC6A68E52D}" dt="2021-12-19T18:54:15.746" v="25" actId="404"/>
          <ac:spMkLst>
            <pc:docMk/>
            <pc:sldMk cId="3826421520" sldId="283"/>
            <ac:spMk id="2" creationId="{666C198E-8779-4FBA-856E-240429F6D5BA}"/>
          </ac:spMkLst>
        </pc:spChg>
        <pc:picChg chg="mod">
          <ac:chgData name="Robin Tannenberg" userId="989a39b0e01aaf02" providerId="LiveId" clId="{DD882891-F86E-4F6C-8854-84DC6A68E52D}" dt="2021-12-19T18:54:22.282" v="27" actId="14100"/>
          <ac:picMkLst>
            <pc:docMk/>
            <pc:sldMk cId="3826421520" sldId="283"/>
            <ac:picMk id="1029" creationId="{F4D0F384-46A0-4B0E-80A4-6FCB0693A565}"/>
          </ac:picMkLst>
        </pc:picChg>
      </pc:sldChg>
      <pc:sldChg chg="addSp delSp modSp add mod">
        <pc:chgData name="Robin Tannenberg" userId="989a39b0e01aaf02" providerId="LiveId" clId="{DD882891-F86E-4F6C-8854-84DC6A68E52D}" dt="2023-11-26T18:22:40.590" v="116" actId="1076"/>
        <pc:sldMkLst>
          <pc:docMk/>
          <pc:sldMk cId="359341647" sldId="284"/>
        </pc:sldMkLst>
        <pc:spChg chg="del">
          <ac:chgData name="Robin Tannenberg" userId="989a39b0e01aaf02" providerId="LiveId" clId="{DD882891-F86E-4F6C-8854-84DC6A68E52D}" dt="2023-11-26T18:22:29.422" v="113" actId="478"/>
          <ac:spMkLst>
            <pc:docMk/>
            <pc:sldMk cId="359341647" sldId="284"/>
            <ac:spMk id="5" creationId="{AFED8069-A154-4AFB-9BE5-AC82B512B599}"/>
          </ac:spMkLst>
        </pc:spChg>
        <pc:spChg chg="del">
          <ac:chgData name="Robin Tannenberg" userId="989a39b0e01aaf02" providerId="LiveId" clId="{DD882891-F86E-4F6C-8854-84DC6A68E52D}" dt="2023-11-26T18:22:29.422" v="113" actId="478"/>
          <ac:spMkLst>
            <pc:docMk/>
            <pc:sldMk cId="359341647" sldId="284"/>
            <ac:spMk id="6" creationId="{66ADA2C9-78CD-42D8-AB98-EA4BD6C1ED22}"/>
          </ac:spMkLst>
        </pc:spChg>
        <pc:spChg chg="del">
          <ac:chgData name="Robin Tannenberg" userId="989a39b0e01aaf02" providerId="LiveId" clId="{DD882891-F86E-4F6C-8854-84DC6A68E52D}" dt="2023-11-26T18:22:29.422" v="113" actId="478"/>
          <ac:spMkLst>
            <pc:docMk/>
            <pc:sldMk cId="359341647" sldId="284"/>
            <ac:spMk id="7" creationId="{A15F9538-7D9A-455D-8ACD-20D8538DACCB}"/>
          </ac:spMkLst>
        </pc:spChg>
        <pc:spChg chg="del">
          <ac:chgData name="Robin Tannenberg" userId="989a39b0e01aaf02" providerId="LiveId" clId="{DD882891-F86E-4F6C-8854-84DC6A68E52D}" dt="2023-11-26T18:22:29.422" v="113" actId="478"/>
          <ac:spMkLst>
            <pc:docMk/>
            <pc:sldMk cId="359341647" sldId="284"/>
            <ac:spMk id="8" creationId="{150E968D-F26E-4740-B63E-FDCE829AEFFC}"/>
          </ac:spMkLst>
        </pc:spChg>
        <pc:picChg chg="add mod">
          <ac:chgData name="Robin Tannenberg" userId="989a39b0e01aaf02" providerId="LiveId" clId="{DD882891-F86E-4F6C-8854-84DC6A68E52D}" dt="2023-11-26T18:22:40.590" v="116" actId="1076"/>
          <ac:picMkLst>
            <pc:docMk/>
            <pc:sldMk cId="359341647" sldId="284"/>
            <ac:picMk id="3" creationId="{3FC333C8-83A0-BCD3-EAED-4BD77E4CEF40}"/>
          </ac:picMkLst>
        </pc:picChg>
        <pc:picChg chg="del">
          <ac:chgData name="Robin Tannenberg" userId="989a39b0e01aaf02" providerId="LiveId" clId="{DD882891-F86E-4F6C-8854-84DC6A68E52D}" dt="2023-11-26T18:22:21.840" v="112" actId="478"/>
          <ac:picMkLst>
            <pc:docMk/>
            <pc:sldMk cId="359341647" sldId="284"/>
            <ac:picMk id="4" creationId="{005425A6-C75B-4335-811C-1C6F59244148}"/>
          </ac:picMkLst>
        </pc:picChg>
      </pc:sldChg>
      <pc:sldChg chg="addSp delSp modSp add mod">
        <pc:chgData name="Robin Tannenberg" userId="989a39b0e01aaf02" providerId="LiveId" clId="{DD882891-F86E-4F6C-8854-84DC6A68E52D}" dt="2023-12-21T16:28:55.804" v="193" actId="21"/>
        <pc:sldMkLst>
          <pc:docMk/>
          <pc:sldMk cId="341839316" sldId="285"/>
        </pc:sldMkLst>
        <pc:spChg chg="mod">
          <ac:chgData name="Robin Tannenberg" userId="989a39b0e01aaf02" providerId="LiveId" clId="{DD882891-F86E-4F6C-8854-84DC6A68E52D}" dt="2023-12-21T16:25:00.882" v="146" actId="20577"/>
          <ac:spMkLst>
            <pc:docMk/>
            <pc:sldMk cId="341839316" sldId="285"/>
            <ac:spMk id="2" creationId="{BD784872-B1F1-4067-BE43-8C1DB4FEE9CF}"/>
          </ac:spMkLst>
        </pc:spChg>
        <pc:spChg chg="del">
          <ac:chgData name="Robin Tannenberg" userId="989a39b0e01aaf02" providerId="LiveId" clId="{DD882891-F86E-4F6C-8854-84DC6A68E52D}" dt="2023-12-21T16:26:24.999" v="148"/>
          <ac:spMkLst>
            <pc:docMk/>
            <pc:sldMk cId="341839316" sldId="285"/>
            <ac:spMk id="3" creationId="{FE86B51E-8BD7-4457-BD8F-7479504F2266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4" creationId="{096CA7FA-EC4D-416B-B522-AA3CB3A9E1B6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5" creationId="{19704537-6677-4A2A-87F4-409C388B5F08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6" creationId="{160725CD-317C-4A6F-9E8D-D7D4632C85F5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7" creationId="{596CB69D-6ECB-4F96-A674-9701A2842860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8" creationId="{873B96B7-3DD4-4AC1-9227-DF56D59914FC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9" creationId="{54EC8B1D-8EE7-472C-AD73-461F6D404D8F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0" creationId="{978FE657-9AE1-4C19-99B1-2D9DE43B02F6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1" creationId="{759EF2D7-5B50-4C18-BA3C-E742827523EE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2" creationId="{AFAAD865-6C5D-47FC-A897-A9F2792BFF78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3" creationId="{C6FC8018-A39C-4840-8E00-B8600CC2B729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4" creationId="{3D5CA6A1-E370-454B-87D3-B1D8D49420B0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5" creationId="{FFF88202-A4FB-489F-B08B-6E885613D920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6" creationId="{5E6C6D2B-3F43-4025-9B12-FA829E00969F}"/>
          </ac:spMkLst>
        </pc:spChg>
        <pc:spChg chg="add del mod">
          <ac:chgData name="Robin Tannenberg" userId="989a39b0e01aaf02" providerId="LiveId" clId="{DD882891-F86E-4F6C-8854-84DC6A68E52D}" dt="2023-12-21T16:27:48.251" v="156"/>
          <ac:spMkLst>
            <pc:docMk/>
            <pc:sldMk cId="341839316" sldId="285"/>
            <ac:spMk id="18" creationId="{2044E61C-4F77-3BAC-59D1-29080D431028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19" creationId="{6A674C0C-F253-4361-9E68-081DD97E9F12}"/>
          </ac:spMkLst>
        </pc:spChg>
        <pc:spChg chg="del">
          <ac:chgData name="Robin Tannenberg" userId="989a39b0e01aaf02" providerId="LiveId" clId="{DD882891-F86E-4F6C-8854-84DC6A68E52D}" dt="2023-12-21T16:26:20.962" v="147" actId="478"/>
          <ac:spMkLst>
            <pc:docMk/>
            <pc:sldMk cId="341839316" sldId="285"/>
            <ac:spMk id="20" creationId="{40A9C10B-9E45-4AC7-A403-67FF00740F0B}"/>
          </ac:spMkLst>
        </pc:spChg>
        <pc:spChg chg="add mod">
          <ac:chgData name="Robin Tannenberg" userId="989a39b0e01aaf02" providerId="LiveId" clId="{DD882891-F86E-4F6C-8854-84DC6A68E52D}" dt="2023-12-21T16:28:40.498" v="189" actId="1076"/>
          <ac:spMkLst>
            <pc:docMk/>
            <pc:sldMk cId="341839316" sldId="285"/>
            <ac:spMk id="23" creationId="{E9567086-56A5-1798-7CE9-D603B65BB281}"/>
          </ac:spMkLst>
        </pc:spChg>
        <pc:spChg chg="add del mod">
          <ac:chgData name="Robin Tannenberg" userId="989a39b0e01aaf02" providerId="LiveId" clId="{DD882891-F86E-4F6C-8854-84DC6A68E52D}" dt="2023-12-21T16:28:47.240" v="191" actId="478"/>
          <ac:spMkLst>
            <pc:docMk/>
            <pc:sldMk cId="341839316" sldId="285"/>
            <ac:spMk id="24" creationId="{5E6FD06E-0131-148F-7828-E9CAD4DE239E}"/>
          </ac:spMkLst>
        </pc:spChg>
        <pc:picChg chg="add del mod">
          <ac:chgData name="Robin Tannenberg" userId="989a39b0e01aaf02" providerId="LiveId" clId="{DD882891-F86E-4F6C-8854-84DC6A68E52D}" dt="2023-12-21T16:26:50.377" v="154"/>
          <ac:picMkLst>
            <pc:docMk/>
            <pc:sldMk cId="341839316" sldId="285"/>
            <ac:picMk id="21" creationId="{389924D3-0FC1-6203-AC9E-853F83B09FAF}"/>
          </ac:picMkLst>
        </pc:picChg>
        <pc:picChg chg="add mod">
          <ac:chgData name="Robin Tannenberg" userId="989a39b0e01aaf02" providerId="LiveId" clId="{DD882891-F86E-4F6C-8854-84DC6A68E52D}" dt="2023-12-21T16:28:32.980" v="188" actId="14100"/>
          <ac:picMkLst>
            <pc:docMk/>
            <pc:sldMk cId="341839316" sldId="285"/>
            <ac:picMk id="22" creationId="{F7585BFD-3D2D-379F-297C-139B429D0956}"/>
          </ac:picMkLst>
        </pc:picChg>
        <pc:picChg chg="add del">
          <ac:chgData name="Robin Tannenberg" userId="989a39b0e01aaf02" providerId="LiveId" clId="{DD882891-F86E-4F6C-8854-84DC6A68E52D}" dt="2023-12-21T16:28:55.804" v="193" actId="21"/>
          <ac:picMkLst>
            <pc:docMk/>
            <pc:sldMk cId="341839316" sldId="285"/>
            <ac:picMk id="25" creationId="{1300F38E-A857-DFBE-CDC2-99414978973C}"/>
          </ac:picMkLst>
        </pc:picChg>
        <pc:picChg chg="add del mod">
          <ac:chgData name="Robin Tannenberg" userId="989a39b0e01aaf02" providerId="LiveId" clId="{DD882891-F86E-4F6C-8854-84DC6A68E52D}" dt="2023-12-21T16:26:44.799" v="152" actId="21"/>
          <ac:picMkLst>
            <pc:docMk/>
            <pc:sldMk cId="341839316" sldId="285"/>
            <ac:picMk id="1026" creationId="{40C97ED4-F665-10D9-E174-3B445A907528}"/>
          </ac:picMkLst>
        </pc:picChg>
        <pc:cxnChg chg="del">
          <ac:chgData name="Robin Tannenberg" userId="989a39b0e01aaf02" providerId="LiveId" clId="{DD882891-F86E-4F6C-8854-84DC6A68E52D}" dt="2023-12-21T16:26:20.962" v="147" actId="478"/>
          <ac:cxnSpMkLst>
            <pc:docMk/>
            <pc:sldMk cId="341839316" sldId="285"/>
            <ac:cxnSpMk id="17" creationId="{B997554C-58B7-4729-91A9-BA92455D57DA}"/>
          </ac:cxnSpMkLst>
        </pc:cxnChg>
      </pc:sldChg>
      <pc:sldChg chg="add">
        <pc:chgData name="Robin Tannenberg" userId="989a39b0e01aaf02" providerId="LiveId" clId="{DD882891-F86E-4F6C-8854-84DC6A68E52D}" dt="2024-01-14T22:14:45.093" v="194"/>
        <pc:sldMkLst>
          <pc:docMk/>
          <pc:sldMk cId="1292586263" sldId="286"/>
        </pc:sldMkLst>
      </pc:sldChg>
      <pc:sldChg chg="modSp add mod">
        <pc:chgData name="Robin Tannenberg" userId="989a39b0e01aaf02" providerId="LiveId" clId="{DD882891-F86E-4F6C-8854-84DC6A68E52D}" dt="2024-01-14T22:16:17.609" v="214" actId="27636"/>
        <pc:sldMkLst>
          <pc:docMk/>
          <pc:sldMk cId="1720819367" sldId="287"/>
        </pc:sldMkLst>
        <pc:spChg chg="mod">
          <ac:chgData name="Robin Tannenberg" userId="989a39b0e01aaf02" providerId="LiveId" clId="{DD882891-F86E-4F6C-8854-84DC6A68E52D}" dt="2024-01-14T22:16:17.609" v="213" actId="27636"/>
          <ac:spMkLst>
            <pc:docMk/>
            <pc:sldMk cId="1720819367" sldId="287"/>
            <ac:spMk id="7" creationId="{D884B454-13D6-498E-9470-271E8597B3C1}"/>
          </ac:spMkLst>
        </pc:spChg>
        <pc:spChg chg="mod">
          <ac:chgData name="Robin Tannenberg" userId="989a39b0e01aaf02" providerId="LiveId" clId="{DD882891-F86E-4F6C-8854-84DC6A68E52D}" dt="2024-01-14T22:16:17.609" v="214" actId="27636"/>
          <ac:spMkLst>
            <pc:docMk/>
            <pc:sldMk cId="1720819367" sldId="287"/>
            <ac:spMk id="8" creationId="{31FCA577-669C-4922-8123-B172E19636C3}"/>
          </ac:spMkLst>
        </pc:spChg>
      </pc:sldChg>
      <pc:sldChg chg="addSp delSp modSp add mod">
        <pc:chgData name="Robin Tannenberg" userId="989a39b0e01aaf02" providerId="LiveId" clId="{DD882891-F86E-4F6C-8854-84DC6A68E52D}" dt="2024-01-14T23:03:26.524" v="448" actId="1076"/>
        <pc:sldMkLst>
          <pc:docMk/>
          <pc:sldMk cId="131801563" sldId="445"/>
        </pc:sldMkLst>
        <pc:spChg chg="mod">
          <ac:chgData name="Robin Tannenberg" userId="989a39b0e01aaf02" providerId="LiveId" clId="{DD882891-F86E-4F6C-8854-84DC6A68E52D}" dt="2024-01-14T23:03:18.370" v="447" actId="20577"/>
          <ac:spMkLst>
            <pc:docMk/>
            <pc:sldMk cId="131801563" sldId="445"/>
            <ac:spMk id="2" creationId="{03C844E3-5F11-E888-00AE-DF22D934899F}"/>
          </ac:spMkLst>
        </pc:spChg>
        <pc:spChg chg="add del mod">
          <ac:chgData name="Robin Tannenberg" userId="989a39b0e01aaf02" providerId="LiveId" clId="{DD882891-F86E-4F6C-8854-84DC6A68E52D}" dt="2024-01-14T22:50:09.416" v="302"/>
          <ac:spMkLst>
            <pc:docMk/>
            <pc:sldMk cId="131801563" sldId="445"/>
            <ac:spMk id="3" creationId="{E35E485E-02C7-8583-4687-40F6BF133142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7" creationId="{0C286B21-8F69-DABB-D634-8874BAB389F0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8" creationId="{BAA24C78-8143-EF11-894C-78E5594D9B9D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9" creationId="{C7A057AA-3613-654B-4E85-FD84AA8C2457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0" creationId="{E58A9ED7-95FB-BD0C-658B-0515C344E27D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1" creationId="{8A09E9D7-85F7-5227-06DD-215BE515CBAB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2" creationId="{51C5C3B2-42B0-989E-651A-6122BCED1FEF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3" creationId="{BCB84C55-7710-482E-6C5E-732D6DBB95EA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4" creationId="{57DA2BB4-B49E-2912-80D7-5BD54201ADEA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5" creationId="{F4C0435A-E120-8A91-FA71-9615D001E899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6" creationId="{6CA0E955-8B33-6D88-A02A-7AB250F80E9D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7" creationId="{0F596078-E040-B7C3-ADE5-30DEA3952D7D}"/>
          </ac:spMkLst>
        </pc:spChg>
        <pc:spChg chg="add mod">
          <ac:chgData name="Robin Tannenberg" userId="989a39b0e01aaf02" providerId="LiveId" clId="{DD882891-F86E-4F6C-8854-84DC6A68E52D}" dt="2024-01-14T23:03:26.524" v="448" actId="1076"/>
          <ac:spMkLst>
            <pc:docMk/>
            <pc:sldMk cId="131801563" sldId="445"/>
            <ac:spMk id="18" creationId="{0798AADB-496D-F499-4341-D009DB07695B}"/>
          </ac:spMkLst>
        </pc:spChg>
        <pc:graphicFrameChg chg="add mod">
          <ac:chgData name="Robin Tannenberg" userId="989a39b0e01aaf02" providerId="LiveId" clId="{DD882891-F86E-4F6C-8854-84DC6A68E52D}" dt="2024-01-14T23:03:26.524" v="448" actId="1076"/>
          <ac:graphicFrameMkLst>
            <pc:docMk/>
            <pc:sldMk cId="131801563" sldId="445"/>
            <ac:graphicFrameMk id="5" creationId="{4DDB9E10-8E69-6BAE-CDF7-ED48A3739316}"/>
          </ac:graphicFrameMkLst>
        </pc:graphicFrameChg>
        <pc:picChg chg="add del">
          <ac:chgData name="Robin Tannenberg" userId="989a39b0e01aaf02" providerId="LiveId" clId="{DD882891-F86E-4F6C-8854-84DC6A68E52D}" dt="2024-01-14T22:54:12.724" v="387" actId="21"/>
          <ac:picMkLst>
            <pc:docMk/>
            <pc:sldMk cId="131801563" sldId="445"/>
            <ac:picMk id="19" creationId="{30FE7909-19E3-86DA-B0D9-ED5CB9EA86D0}"/>
          </ac:picMkLst>
        </pc:picChg>
        <pc:picChg chg="del">
          <ac:chgData name="Robin Tannenberg" userId="989a39b0e01aaf02" providerId="LiveId" clId="{DD882891-F86E-4F6C-8854-84DC6A68E52D}" dt="2024-01-14T22:44:07.641" v="234" actId="21"/>
          <ac:picMkLst>
            <pc:docMk/>
            <pc:sldMk cId="131801563" sldId="445"/>
            <ac:picMk id="1026" creationId="{0724AF76-0632-AE96-E060-94D92999D966}"/>
          </ac:picMkLst>
        </pc:picChg>
      </pc:sldChg>
      <pc:sldChg chg="add ord">
        <pc:chgData name="Robin Tannenberg" userId="989a39b0e01aaf02" providerId="LiveId" clId="{DD882891-F86E-4F6C-8854-84DC6A68E52D}" dt="2024-01-14T22:19:55.005" v="220"/>
        <pc:sldMkLst>
          <pc:docMk/>
          <pc:sldMk cId="1088892350" sldId="453"/>
        </pc:sldMkLst>
      </pc:sldChg>
      <pc:sldChg chg="modSp add mod">
        <pc:chgData name="Robin Tannenberg" userId="989a39b0e01aaf02" providerId="LiveId" clId="{DD882891-F86E-4F6C-8854-84DC6A68E52D}" dt="2024-01-14T22:22:59.104" v="224" actId="207"/>
        <pc:sldMkLst>
          <pc:docMk/>
          <pc:sldMk cId="1502193430" sldId="454"/>
        </pc:sldMkLst>
        <pc:spChg chg="mod">
          <ac:chgData name="Robin Tannenberg" userId="989a39b0e01aaf02" providerId="LiveId" clId="{DD882891-F86E-4F6C-8854-84DC6A68E52D}" dt="2024-01-14T22:22:59.104" v="224" actId="207"/>
          <ac:spMkLst>
            <pc:docMk/>
            <pc:sldMk cId="1502193430" sldId="454"/>
            <ac:spMk id="7" creationId="{D884B454-13D6-498E-9470-271E8597B3C1}"/>
          </ac:spMkLst>
        </pc:spChg>
      </pc:sldChg>
      <pc:sldChg chg="modSp add mod">
        <pc:chgData name="Robin Tannenberg" userId="989a39b0e01aaf02" providerId="LiveId" clId="{DD882891-F86E-4F6C-8854-84DC6A68E52D}" dt="2024-01-14T22:58:42.709" v="411" actId="5793"/>
        <pc:sldMkLst>
          <pc:docMk/>
          <pc:sldMk cId="680471859" sldId="455"/>
        </pc:sldMkLst>
        <pc:spChg chg="mod">
          <ac:chgData name="Robin Tannenberg" userId="989a39b0e01aaf02" providerId="LiveId" clId="{DD882891-F86E-4F6C-8854-84DC6A68E52D}" dt="2024-01-14T22:58:42.709" v="411" actId="5793"/>
          <ac:spMkLst>
            <pc:docMk/>
            <pc:sldMk cId="680471859" sldId="455"/>
            <ac:spMk id="7" creationId="{D884B454-13D6-498E-9470-271E8597B3C1}"/>
          </ac:spMkLst>
        </pc:spChg>
      </pc:sldChg>
      <pc:sldChg chg="addSp delSp modSp new mod">
        <pc:chgData name="Robin Tannenberg" userId="989a39b0e01aaf02" providerId="LiveId" clId="{DD882891-F86E-4F6C-8854-84DC6A68E52D}" dt="2024-01-14T22:58:57.679" v="429" actId="20577"/>
        <pc:sldMkLst>
          <pc:docMk/>
          <pc:sldMk cId="3780166104" sldId="456"/>
        </pc:sldMkLst>
        <pc:spChg chg="mod">
          <ac:chgData name="Robin Tannenberg" userId="989a39b0e01aaf02" providerId="LiveId" clId="{DD882891-F86E-4F6C-8854-84DC6A68E52D}" dt="2024-01-14T22:45:08.515" v="252" actId="20577"/>
          <ac:spMkLst>
            <pc:docMk/>
            <pc:sldMk cId="3780166104" sldId="456"/>
            <ac:spMk id="2" creationId="{23FAB34E-E6E1-6CA3-C907-E75C0736CE87}"/>
          </ac:spMkLst>
        </pc:spChg>
        <pc:spChg chg="mod">
          <ac:chgData name="Robin Tannenberg" userId="989a39b0e01aaf02" providerId="LiveId" clId="{DD882891-F86E-4F6C-8854-84DC6A68E52D}" dt="2024-01-14T22:54:53.381" v="389" actId="14100"/>
          <ac:spMkLst>
            <pc:docMk/>
            <pc:sldMk cId="3780166104" sldId="456"/>
            <ac:spMk id="3" creationId="{A741E025-80D4-4CB6-2083-9FAE0B0046C7}"/>
          </ac:spMkLst>
        </pc:spChg>
        <pc:spChg chg="mod">
          <ac:chgData name="Robin Tannenberg" userId="989a39b0e01aaf02" providerId="LiveId" clId="{DD882891-F86E-4F6C-8854-84DC6A68E52D}" dt="2024-01-14T22:55:21.418" v="392" actId="1076"/>
          <ac:spMkLst>
            <pc:docMk/>
            <pc:sldMk cId="3780166104" sldId="456"/>
            <ac:spMk id="4" creationId="{94DD5802-91DD-3E6E-A61A-F45B26701EF5}"/>
          </ac:spMkLst>
        </pc:spChg>
        <pc:spChg chg="add mod">
          <ac:chgData name="Robin Tannenberg" userId="989a39b0e01aaf02" providerId="LiveId" clId="{DD882891-F86E-4F6C-8854-84DC6A68E52D}" dt="2024-01-14T22:47:09.289" v="301" actId="1076"/>
          <ac:spMkLst>
            <pc:docMk/>
            <pc:sldMk cId="3780166104" sldId="456"/>
            <ac:spMk id="8" creationId="{E711D108-2DB6-B70F-A923-2EC539B9847A}"/>
          </ac:spMkLst>
        </pc:spChg>
        <pc:spChg chg="add mod">
          <ac:chgData name="Robin Tannenberg" userId="989a39b0e01aaf02" providerId="LiveId" clId="{DD882891-F86E-4F6C-8854-84DC6A68E52D}" dt="2024-01-14T22:58:57.679" v="429" actId="20577"/>
          <ac:spMkLst>
            <pc:docMk/>
            <pc:sldMk cId="3780166104" sldId="456"/>
            <ac:spMk id="9" creationId="{9DBBF774-FDB7-5AA1-BB4B-175C4CA98539}"/>
          </ac:spMkLst>
        </pc:spChg>
        <pc:picChg chg="add mod">
          <ac:chgData name="Robin Tannenberg" userId="989a39b0e01aaf02" providerId="LiveId" clId="{DD882891-F86E-4F6C-8854-84DC6A68E52D}" dt="2024-01-14T22:55:26.668" v="393" actId="1076"/>
          <ac:picMkLst>
            <pc:docMk/>
            <pc:sldMk cId="3780166104" sldId="456"/>
            <ac:picMk id="6" creationId="{E742047D-DE82-1050-D8B6-67422EA4290A}"/>
          </ac:picMkLst>
        </pc:picChg>
        <pc:picChg chg="add del mod">
          <ac:chgData name="Robin Tannenberg" userId="989a39b0e01aaf02" providerId="LiveId" clId="{DD882891-F86E-4F6C-8854-84DC6A68E52D}" dt="2024-01-14T22:55:35.008" v="409" actId="478"/>
          <ac:picMkLst>
            <pc:docMk/>
            <pc:sldMk cId="3780166104" sldId="456"/>
            <ac:picMk id="10" creationId="{695E76AB-B42C-3671-6683-9B97588337A8}"/>
          </ac:picMkLst>
        </pc:picChg>
        <pc:picChg chg="add mod">
          <ac:chgData name="Robin Tannenberg" userId="989a39b0e01aaf02" providerId="LiveId" clId="{DD882891-F86E-4F6C-8854-84DC6A68E52D}" dt="2024-01-14T22:47:02.976" v="300" actId="1076"/>
          <ac:picMkLst>
            <pc:docMk/>
            <pc:sldMk cId="3780166104" sldId="456"/>
            <ac:picMk id="1026" creationId="{0724AF76-0632-AE96-E060-94D92999D966}"/>
          </ac:picMkLst>
        </pc:picChg>
      </pc:sldChg>
      <pc:sldMasterChg chg="modSldLayout">
        <pc:chgData name="Robin Tannenberg" userId="989a39b0e01aaf02" providerId="LiveId" clId="{DD882891-F86E-4F6C-8854-84DC6A68E52D}" dt="2021-11-20T18:53:26.598" v="23" actId="478"/>
        <pc:sldMasterMkLst>
          <pc:docMk/>
          <pc:sldMasterMk cId="486100683" sldId="2147483660"/>
        </pc:sldMasterMkLst>
        <pc:sldLayoutChg chg="delSp mod">
          <pc:chgData name="Robin Tannenberg" userId="989a39b0e01aaf02" providerId="LiveId" clId="{DD882891-F86E-4F6C-8854-84DC6A68E52D}" dt="2021-11-20T18:53:26.598" v="23" actId="478"/>
          <pc:sldLayoutMkLst>
            <pc:docMk/>
            <pc:sldMasterMk cId="486100683" sldId="2147483660"/>
            <pc:sldLayoutMk cId="2455368181" sldId="2147483665"/>
          </pc:sldLayoutMkLst>
          <pc:spChg chg="del">
            <ac:chgData name="Robin Tannenberg" userId="989a39b0e01aaf02" providerId="LiveId" clId="{DD882891-F86E-4F6C-8854-84DC6A68E52D}" dt="2021-11-20T18:53:26.598" v="23" actId="478"/>
            <ac:spMkLst>
              <pc:docMk/>
              <pc:sldMasterMk cId="486100683" sldId="2147483660"/>
              <pc:sldLayoutMk cId="2455368181" sldId="2147483665"/>
              <ac:spMk id="4" creationId="{8BEABBFE-DE46-4003-AAEA-7AE16A504467}"/>
            </ac:spMkLst>
          </pc:spChg>
          <pc:spChg chg="del">
            <ac:chgData name="Robin Tannenberg" userId="989a39b0e01aaf02" providerId="LiveId" clId="{DD882891-F86E-4F6C-8854-84DC6A68E52D}" dt="2021-11-20T18:53:26.598" v="23" actId="478"/>
            <ac:spMkLst>
              <pc:docMk/>
              <pc:sldMasterMk cId="486100683" sldId="2147483660"/>
              <pc:sldLayoutMk cId="2455368181" sldId="2147483665"/>
              <ac:spMk id="5" creationId="{90D5D6E0-CCFA-4890-A28C-3D14E9A0E305}"/>
            </ac:spMkLst>
          </pc:spChg>
        </pc:sldLayoutChg>
      </pc:sldMasterChg>
    </pc:docChg>
  </pc:docChgLst>
  <pc:docChgLst>
    <pc:chgData name="Robin Tannenberg" userId="989a39b0e01aaf02" providerId="LiveId" clId="{FAF1BBA6-D14E-4246-9EED-A2D8EBDD7377}"/>
    <pc:docChg chg="addSld modSld modMainMaster">
      <pc:chgData name="Robin Tannenberg" userId="989a39b0e01aaf02" providerId="LiveId" clId="{FAF1BBA6-D14E-4246-9EED-A2D8EBDD7377}" dt="2021-10-14T17:05:24.142" v="60" actId="6549"/>
      <pc:docMkLst>
        <pc:docMk/>
      </pc:docMkLst>
      <pc:sldChg chg="modSp new mod">
        <pc:chgData name="Robin Tannenberg" userId="989a39b0e01aaf02" providerId="LiveId" clId="{FAF1BBA6-D14E-4246-9EED-A2D8EBDD7377}" dt="2021-10-14T17:05:24.142" v="60" actId="6549"/>
        <pc:sldMkLst>
          <pc:docMk/>
          <pc:sldMk cId="333879996" sldId="256"/>
        </pc:sldMkLst>
        <pc:spChg chg="mod">
          <ac:chgData name="Robin Tannenberg" userId="989a39b0e01aaf02" providerId="LiveId" clId="{FAF1BBA6-D14E-4246-9EED-A2D8EBDD7377}" dt="2021-10-14T17:05:24.142" v="60" actId="6549"/>
          <ac:spMkLst>
            <pc:docMk/>
            <pc:sldMk cId="333879996" sldId="256"/>
            <ac:spMk id="2" creationId="{7DAAE7D6-54AD-4F46-8FCD-0D65389AEFFC}"/>
          </ac:spMkLst>
        </pc:spChg>
      </pc:sldChg>
      <pc:sldChg chg="new">
        <pc:chgData name="Robin Tannenberg" userId="989a39b0e01aaf02" providerId="LiveId" clId="{FAF1BBA6-D14E-4246-9EED-A2D8EBDD7377}" dt="2021-10-14T17:00:04.851" v="4" actId="680"/>
        <pc:sldMkLst>
          <pc:docMk/>
          <pc:sldMk cId="1473612254" sldId="257"/>
        </pc:sldMkLst>
      </pc:sldChg>
      <pc:sldMasterChg chg="modSp mod modSldLayout">
        <pc:chgData name="Robin Tannenberg" userId="989a39b0e01aaf02" providerId="LiveId" clId="{FAF1BBA6-D14E-4246-9EED-A2D8EBDD7377}" dt="2021-10-14T17:05:06.339" v="59" actId="14100"/>
        <pc:sldMasterMkLst>
          <pc:docMk/>
          <pc:sldMasterMk cId="2322215065" sldId="2147483648"/>
        </pc:sldMasterMkLst>
        <pc:spChg chg="mod">
          <ac:chgData name="Robin Tannenberg" userId="989a39b0e01aaf02" providerId="LiveId" clId="{FAF1BBA6-D14E-4246-9EED-A2D8EBDD7377}" dt="2021-10-14T17:02:38.847" v="24" actId="20577"/>
          <ac:spMkLst>
            <pc:docMk/>
            <pc:sldMasterMk cId="2322215065" sldId="2147483648"/>
            <ac:spMk id="2" creationId="{C87706F6-3142-4974-A3F1-C5F0DB17D28D}"/>
          </ac:spMkLst>
        </pc:spChg>
        <pc:spChg chg="mod">
          <ac:chgData name="Robin Tannenberg" userId="989a39b0e01aaf02" providerId="LiveId" clId="{FAF1BBA6-D14E-4246-9EED-A2D8EBDD7377}" dt="2021-10-14T17:02:10.713" v="22" actId="404"/>
          <ac:spMkLst>
            <pc:docMk/>
            <pc:sldMasterMk cId="2322215065" sldId="2147483648"/>
            <ac:spMk id="3" creationId="{5F2FE77C-0D10-4432-8BF5-2B3CF651A97D}"/>
          </ac:spMkLst>
        </pc:spChg>
        <pc:sldLayoutChg chg="modSp mod">
          <pc:chgData name="Robin Tannenberg" userId="989a39b0e01aaf02" providerId="LiveId" clId="{FAF1BBA6-D14E-4246-9EED-A2D8EBDD7377}" dt="2021-10-14T17:02:57.117" v="25" actId="14100"/>
          <pc:sldLayoutMkLst>
            <pc:docMk/>
            <pc:sldMasterMk cId="2322215065" sldId="2147483648"/>
            <pc:sldLayoutMk cId="48058653" sldId="2147483652"/>
          </pc:sldLayoutMkLst>
          <pc:spChg chg="mod">
            <ac:chgData name="Robin Tannenberg" userId="989a39b0e01aaf02" providerId="LiveId" clId="{FAF1BBA6-D14E-4246-9EED-A2D8EBDD7377}" dt="2021-10-14T17:02:57.117" v="25" actId="14100"/>
            <ac:spMkLst>
              <pc:docMk/>
              <pc:sldMasterMk cId="2322215065" sldId="2147483648"/>
              <pc:sldLayoutMk cId="48058653" sldId="2147483652"/>
              <ac:spMk id="3" creationId="{50A971D5-56F4-4BA3-9C8A-0AA7FC06AE51}"/>
            </ac:spMkLst>
          </pc:spChg>
          <pc:spChg chg="mod">
            <ac:chgData name="Robin Tannenberg" userId="989a39b0e01aaf02" providerId="LiveId" clId="{FAF1BBA6-D14E-4246-9EED-A2D8EBDD7377}" dt="2021-10-14T17:02:57.117" v="25" actId="14100"/>
            <ac:spMkLst>
              <pc:docMk/>
              <pc:sldMasterMk cId="2322215065" sldId="2147483648"/>
              <pc:sldLayoutMk cId="48058653" sldId="2147483652"/>
              <ac:spMk id="4" creationId="{7AE3833C-5BF3-4002-82BB-96E0620FCEC8}"/>
            </ac:spMkLst>
          </pc:spChg>
        </pc:sldLayoutChg>
        <pc:sldLayoutChg chg="modSp mod">
          <pc:chgData name="Robin Tannenberg" userId="989a39b0e01aaf02" providerId="LiveId" clId="{FAF1BBA6-D14E-4246-9EED-A2D8EBDD7377}" dt="2021-10-14T17:03:59.677" v="40" actId="14100"/>
          <pc:sldLayoutMkLst>
            <pc:docMk/>
            <pc:sldMasterMk cId="2322215065" sldId="2147483648"/>
            <pc:sldLayoutMk cId="1097723983" sldId="2147483653"/>
          </pc:sldLayoutMkLst>
          <pc:spChg chg="mod">
            <ac:chgData name="Robin Tannenberg" userId="989a39b0e01aaf02" providerId="LiveId" clId="{FAF1BBA6-D14E-4246-9EED-A2D8EBDD7377}" dt="2021-10-14T17:03:54.268" v="39" actId="20577"/>
            <ac:spMkLst>
              <pc:docMk/>
              <pc:sldMasterMk cId="2322215065" sldId="2147483648"/>
              <pc:sldLayoutMk cId="1097723983" sldId="2147483653"/>
              <ac:spMk id="2" creationId="{4CB41C59-9516-484E-A44E-F48121668D6D}"/>
            </ac:spMkLst>
          </pc:spChg>
          <pc:spChg chg="mod">
            <ac:chgData name="Robin Tannenberg" userId="989a39b0e01aaf02" providerId="LiveId" clId="{FAF1BBA6-D14E-4246-9EED-A2D8EBDD7377}" dt="2021-10-14T17:03:49.187" v="37" actId="403"/>
            <ac:spMkLst>
              <pc:docMk/>
              <pc:sldMasterMk cId="2322215065" sldId="2147483648"/>
              <pc:sldLayoutMk cId="1097723983" sldId="2147483653"/>
              <ac:spMk id="3" creationId="{E6A45976-04A9-4BEF-8C44-C18192BDC5CE}"/>
            </ac:spMkLst>
          </pc:spChg>
          <pc:spChg chg="mod">
            <ac:chgData name="Robin Tannenberg" userId="989a39b0e01aaf02" providerId="LiveId" clId="{FAF1BBA6-D14E-4246-9EED-A2D8EBDD7377}" dt="2021-10-14T17:03:59.677" v="40" actId="14100"/>
            <ac:spMkLst>
              <pc:docMk/>
              <pc:sldMasterMk cId="2322215065" sldId="2147483648"/>
              <pc:sldLayoutMk cId="1097723983" sldId="2147483653"/>
              <ac:spMk id="4" creationId="{846D6CC0-F994-4A98-86E2-81A5BA6CA094}"/>
            </ac:spMkLst>
          </pc:spChg>
          <pc:spChg chg="mod">
            <ac:chgData name="Robin Tannenberg" userId="989a39b0e01aaf02" providerId="LiveId" clId="{FAF1BBA6-D14E-4246-9EED-A2D8EBDD7377}" dt="2021-10-14T17:03:49.187" v="37" actId="403"/>
            <ac:spMkLst>
              <pc:docMk/>
              <pc:sldMasterMk cId="2322215065" sldId="2147483648"/>
              <pc:sldLayoutMk cId="1097723983" sldId="2147483653"/>
              <ac:spMk id="5" creationId="{BB0A673C-6D90-4360-86C4-84F3B10ADD15}"/>
            </ac:spMkLst>
          </pc:spChg>
          <pc:spChg chg="mod">
            <ac:chgData name="Robin Tannenberg" userId="989a39b0e01aaf02" providerId="LiveId" clId="{FAF1BBA6-D14E-4246-9EED-A2D8EBDD7377}" dt="2021-10-14T17:03:59.677" v="40" actId="14100"/>
            <ac:spMkLst>
              <pc:docMk/>
              <pc:sldMasterMk cId="2322215065" sldId="2147483648"/>
              <pc:sldLayoutMk cId="1097723983" sldId="2147483653"/>
              <ac:spMk id="6" creationId="{EB946A9C-6D32-44D3-A294-9CAE7AFA6EC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4:15.277" v="44" actId="404"/>
          <pc:sldLayoutMkLst>
            <pc:docMk/>
            <pc:sldMasterMk cId="2322215065" sldId="2147483648"/>
            <pc:sldLayoutMk cId="1639017745" sldId="2147483656"/>
          </pc:sldLayoutMkLst>
          <pc:spChg chg="mod">
            <ac:chgData name="Robin Tannenberg" userId="989a39b0e01aaf02" providerId="LiveId" clId="{FAF1BBA6-D14E-4246-9EED-A2D8EBDD7377}" dt="2021-10-14T17:04:15.277" v="44" actId="404"/>
            <ac:spMkLst>
              <pc:docMk/>
              <pc:sldMasterMk cId="2322215065" sldId="2147483648"/>
              <pc:sldLayoutMk cId="1639017745" sldId="2147483656"/>
              <ac:spMk id="3" creationId="{63A193F9-65AB-4876-A1D2-F77381CE555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4:31.253" v="45" actId="14100"/>
          <pc:sldLayoutMkLst>
            <pc:docMk/>
            <pc:sldMasterMk cId="2322215065" sldId="2147483648"/>
            <pc:sldLayoutMk cId="873313134" sldId="2147483657"/>
          </pc:sldLayoutMkLst>
          <pc:spChg chg="mod">
            <ac:chgData name="Robin Tannenberg" userId="989a39b0e01aaf02" providerId="LiveId" clId="{FAF1BBA6-D14E-4246-9EED-A2D8EBDD7377}" dt="2021-10-14T17:04:31.253" v="45" actId="14100"/>
            <ac:spMkLst>
              <pc:docMk/>
              <pc:sldMasterMk cId="2322215065" sldId="2147483648"/>
              <pc:sldLayoutMk cId="873313134" sldId="2147483657"/>
              <ac:spMk id="3" creationId="{F76EF6A3-5ABC-4046-A730-1775017B2A3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5:06.339" v="59" actId="14100"/>
          <pc:sldLayoutMkLst>
            <pc:docMk/>
            <pc:sldMasterMk cId="2322215065" sldId="2147483648"/>
            <pc:sldLayoutMk cId="469513598" sldId="2147483659"/>
          </pc:sldLayoutMkLst>
          <pc:spChg chg="mod">
            <ac:chgData name="Robin Tannenberg" userId="989a39b0e01aaf02" providerId="LiveId" clId="{FAF1BBA6-D14E-4246-9EED-A2D8EBDD7377}" dt="2021-10-14T17:05:01.592" v="58" actId="20577"/>
            <ac:spMkLst>
              <pc:docMk/>
              <pc:sldMasterMk cId="2322215065" sldId="2147483648"/>
              <pc:sldLayoutMk cId="469513598" sldId="2147483659"/>
              <ac:spMk id="2" creationId="{75FDEBA9-4907-4C10-BE4E-36449F9265B8}"/>
            </ac:spMkLst>
          </pc:spChg>
          <pc:spChg chg="mod">
            <ac:chgData name="Robin Tannenberg" userId="989a39b0e01aaf02" providerId="LiveId" clId="{FAF1BBA6-D14E-4246-9EED-A2D8EBDD7377}" dt="2021-10-14T17:05:06.339" v="59" actId="14100"/>
            <ac:spMkLst>
              <pc:docMk/>
              <pc:sldMasterMk cId="2322215065" sldId="2147483648"/>
              <pc:sldLayoutMk cId="469513598" sldId="2147483659"/>
              <ac:spMk id="3" creationId="{17D3BE1B-CA53-4F89-BA5E-562ABE62B1B6}"/>
            </ac:spMkLst>
          </pc:spChg>
        </pc:sldLayoutChg>
      </pc:sldMasterChg>
    </pc:docChg>
  </pc:docChgLst>
  <pc:docChgLst>
    <pc:chgData name="Robin Tannenberg" userId="989a39b0e01aaf02" providerId="LiveId" clId="{F46BADC4-D8A1-485B-A316-0F246C9186E6}"/>
    <pc:docChg chg="addSld delSld modSld">
      <pc:chgData name="Robin Tannenberg" userId="989a39b0e01aaf02" providerId="LiveId" clId="{F46BADC4-D8A1-485B-A316-0F246C9186E6}" dt="2024-01-28T22:55:37.233" v="3" actId="404"/>
      <pc:docMkLst>
        <pc:docMk/>
      </pc:docMkLst>
      <pc:sldChg chg="del">
        <pc:chgData name="Robin Tannenberg" userId="989a39b0e01aaf02" providerId="LiveId" clId="{F46BADC4-D8A1-485B-A316-0F246C9186E6}" dt="2024-01-28T22:55:12.469" v="0" actId="47"/>
        <pc:sldMkLst>
          <pc:docMk/>
          <pc:sldMk cId="881748852" sldId="261"/>
        </pc:sldMkLst>
      </pc:sldChg>
      <pc:sldChg chg="del">
        <pc:chgData name="Robin Tannenberg" userId="989a39b0e01aaf02" providerId="LiveId" clId="{F46BADC4-D8A1-485B-A316-0F246C9186E6}" dt="2024-01-28T22:55:12.469" v="0" actId="47"/>
        <pc:sldMkLst>
          <pc:docMk/>
          <pc:sldMk cId="63688030" sldId="274"/>
        </pc:sldMkLst>
      </pc:sldChg>
      <pc:sldChg chg="modSp add mod">
        <pc:chgData name="Robin Tannenberg" userId="989a39b0e01aaf02" providerId="LiveId" clId="{F46BADC4-D8A1-485B-A316-0F246C9186E6}" dt="2024-01-28T22:55:37.233" v="3" actId="404"/>
        <pc:sldMkLst>
          <pc:docMk/>
          <pc:sldMk cId="3941636150" sldId="410"/>
        </pc:sldMkLst>
        <pc:spChg chg="mod">
          <ac:chgData name="Robin Tannenberg" userId="989a39b0e01aaf02" providerId="LiveId" clId="{F46BADC4-D8A1-485B-A316-0F246C9186E6}" dt="2024-01-28T22:55:37.233" v="3" actId="404"/>
          <ac:spMkLst>
            <pc:docMk/>
            <pc:sldMk cId="3941636150" sldId="410"/>
            <ac:spMk id="3" creationId="{C9705F02-99B7-41C8-A704-68AA1237CE97}"/>
          </ac:spMkLst>
        </pc:spChg>
      </pc:sldChg>
    </pc:docChg>
  </pc:docChgLst>
  <pc:docChgLst>
    <pc:chgData name="Robin Tannenberg" userId="989a39b0e01aaf02" providerId="LiveId" clId="{4C9894CA-6F4E-4290-AA9A-66C45E51FA8E}"/>
    <pc:docChg chg="undo custSel addSld delSld modSld sldOrd">
      <pc:chgData name="Robin Tannenberg" userId="989a39b0e01aaf02" providerId="LiveId" clId="{4C9894CA-6F4E-4290-AA9A-66C45E51FA8E}" dt="2021-10-30T09:23:51.706" v="1736" actId="21"/>
      <pc:docMkLst>
        <pc:docMk/>
      </pc:docMkLst>
      <pc:sldChg chg="modSp mod">
        <pc:chgData name="Robin Tannenberg" userId="989a39b0e01aaf02" providerId="LiveId" clId="{4C9894CA-6F4E-4290-AA9A-66C45E51FA8E}" dt="2021-10-18T20:56:16.931" v="0"/>
        <pc:sldMkLst>
          <pc:docMk/>
          <pc:sldMk cId="333879996" sldId="256"/>
        </pc:sldMkLst>
        <pc:spChg chg="mod">
          <ac:chgData name="Robin Tannenberg" userId="989a39b0e01aaf02" providerId="LiveId" clId="{4C9894CA-6F4E-4290-AA9A-66C45E51FA8E}" dt="2021-10-18T20:56:16.931" v="0"/>
          <ac:spMkLst>
            <pc:docMk/>
            <pc:sldMk cId="333879996" sldId="256"/>
            <ac:spMk id="2" creationId="{7DAAE7D6-54AD-4F46-8FCD-0D65389AEFFC}"/>
          </ac:spMkLst>
        </pc:spChg>
      </pc:sldChg>
      <pc:sldChg chg="addSp delSp modSp mod ord">
        <pc:chgData name="Robin Tannenberg" userId="989a39b0e01aaf02" providerId="LiveId" clId="{4C9894CA-6F4E-4290-AA9A-66C45E51FA8E}" dt="2021-10-30T09:13:15.364" v="1579"/>
        <pc:sldMkLst>
          <pc:docMk/>
          <pc:sldMk cId="1473612254" sldId="257"/>
        </pc:sldMkLst>
        <pc:spChg chg="mod">
          <ac:chgData name="Robin Tannenberg" userId="989a39b0e01aaf02" providerId="LiveId" clId="{4C9894CA-6F4E-4290-AA9A-66C45E51FA8E}" dt="2021-10-30T09:12:12.996" v="1524" actId="20577"/>
          <ac:spMkLst>
            <pc:docMk/>
            <pc:sldMk cId="1473612254" sldId="257"/>
            <ac:spMk id="2" creationId="{29F95242-023D-43EA-ACFB-72546055FBFA}"/>
          </ac:spMkLst>
        </pc:spChg>
        <pc:spChg chg="del">
          <ac:chgData name="Robin Tannenberg" userId="989a39b0e01aaf02" providerId="LiveId" clId="{4C9894CA-6F4E-4290-AA9A-66C45E51FA8E}" dt="2021-10-18T21:31:32.621" v="173"/>
          <ac:spMkLst>
            <pc:docMk/>
            <pc:sldMk cId="1473612254" sldId="257"/>
            <ac:spMk id="3" creationId="{4363D4EC-53DB-4E51-A7B9-7727246F59DE}"/>
          </ac:spMkLst>
        </pc:spChg>
        <pc:picChg chg="add mod">
          <ac:chgData name="Robin Tannenberg" userId="989a39b0e01aaf02" providerId="LiveId" clId="{4C9894CA-6F4E-4290-AA9A-66C45E51FA8E}" dt="2021-10-18T21:31:50.619" v="175" actId="14100"/>
          <ac:picMkLst>
            <pc:docMk/>
            <pc:sldMk cId="1473612254" sldId="257"/>
            <ac:picMk id="4" creationId="{CBB0811C-A4D7-4C80-A980-63D90E413DAA}"/>
          </ac:picMkLst>
        </pc:picChg>
      </pc:sldChg>
      <pc:sldChg chg="modSp add">
        <pc:chgData name="Robin Tannenberg" userId="989a39b0e01aaf02" providerId="LiveId" clId="{4C9894CA-6F4E-4290-AA9A-66C45E51FA8E}" dt="2021-10-30T09:18:46.814" v="1700" actId="1038"/>
        <pc:sldMkLst>
          <pc:docMk/>
          <pc:sldMk cId="2240125050" sldId="260"/>
        </pc:sldMkLst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6" creationId="{4230F100-2370-4840-9AD2-98C583B80D4B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7" creationId="{87DB4B48-2B7B-4415-BBF2-CE17BACCAB60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8" creationId="{9911F973-3F46-4D3C-95B5-EEE66DD653DB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9" creationId="{51C44889-B416-44FB-9471-129FB45C1357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10" creationId="{A35B2B7C-7A19-4E4D-B4E5-3724028E1D08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11" creationId="{3B978A7B-EE62-4297-88E3-C3215B26414B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12" creationId="{0F683900-9B42-4448-9070-0D668C0B6DFB}"/>
          </ac:spMkLst>
        </pc:spChg>
        <pc:spChg chg="mod">
          <ac:chgData name="Robin Tannenberg" userId="989a39b0e01aaf02" providerId="LiveId" clId="{4C9894CA-6F4E-4290-AA9A-66C45E51FA8E}" dt="2021-10-30T09:18:46.814" v="1700" actId="1038"/>
          <ac:spMkLst>
            <pc:docMk/>
            <pc:sldMk cId="2240125050" sldId="260"/>
            <ac:spMk id="13" creationId="{34A2ADFD-B47F-432A-9892-FA8084BB4964}"/>
          </ac:spMkLst>
        </pc:spChg>
        <pc:grpChg chg="mod">
          <ac:chgData name="Robin Tannenberg" userId="989a39b0e01aaf02" providerId="LiveId" clId="{4C9894CA-6F4E-4290-AA9A-66C45E51FA8E}" dt="2021-10-30T09:18:46.814" v="1700" actId="1038"/>
          <ac:grpSpMkLst>
            <pc:docMk/>
            <pc:sldMk cId="2240125050" sldId="260"/>
            <ac:grpSpMk id="4" creationId="{4CD03FE6-CB13-405B-AE8B-C88A418FB652}"/>
          </ac:grpSpMkLst>
        </pc:grpChg>
        <pc:picChg chg="mod">
          <ac:chgData name="Robin Tannenberg" userId="989a39b0e01aaf02" providerId="LiveId" clId="{4C9894CA-6F4E-4290-AA9A-66C45E51FA8E}" dt="2021-10-30T09:18:46.814" v="1700" actId="1038"/>
          <ac:picMkLst>
            <pc:docMk/>
            <pc:sldMk cId="2240125050" sldId="260"/>
            <ac:picMk id="5" creationId="{AF7D14B8-8DF5-4088-A343-B33ED47008EA}"/>
          </ac:picMkLst>
        </pc:picChg>
      </pc:sldChg>
      <pc:sldChg chg="modSp add mod">
        <pc:chgData name="Robin Tannenberg" userId="989a39b0e01aaf02" providerId="LiveId" clId="{4C9894CA-6F4E-4290-AA9A-66C45E51FA8E}" dt="2021-10-18T20:58:21.132" v="19" actId="20577"/>
        <pc:sldMkLst>
          <pc:docMk/>
          <pc:sldMk cId="881748852" sldId="261"/>
        </pc:sldMkLst>
        <pc:spChg chg="mod">
          <ac:chgData name="Robin Tannenberg" userId="989a39b0e01aaf02" providerId="LiveId" clId="{4C9894CA-6F4E-4290-AA9A-66C45E51FA8E}" dt="2021-10-18T20:58:21.132" v="19" actId="20577"/>
          <ac:spMkLst>
            <pc:docMk/>
            <pc:sldMk cId="881748852" sldId="261"/>
            <ac:spMk id="2" creationId="{E1E35F77-B406-46C3-85D0-2EECD3D282EC}"/>
          </ac:spMkLst>
        </pc:spChg>
      </pc:sldChg>
      <pc:sldChg chg="add">
        <pc:chgData name="Robin Tannenberg" userId="989a39b0e01aaf02" providerId="LiveId" clId="{4C9894CA-6F4E-4290-AA9A-66C45E51FA8E}" dt="2021-10-18T20:56:32.812" v="1"/>
        <pc:sldMkLst>
          <pc:docMk/>
          <pc:sldMk cId="3951329878" sldId="262"/>
        </pc:sldMkLst>
      </pc:sldChg>
      <pc:sldChg chg="add">
        <pc:chgData name="Robin Tannenberg" userId="989a39b0e01aaf02" providerId="LiveId" clId="{4C9894CA-6F4E-4290-AA9A-66C45E51FA8E}" dt="2021-10-18T20:56:32.812" v="1"/>
        <pc:sldMkLst>
          <pc:docMk/>
          <pc:sldMk cId="4265437354" sldId="263"/>
        </pc:sldMkLst>
      </pc:sldChg>
      <pc:sldChg chg="modSp add mod">
        <pc:chgData name="Robin Tannenberg" userId="989a39b0e01aaf02" providerId="LiveId" clId="{4C9894CA-6F4E-4290-AA9A-66C45E51FA8E}" dt="2021-10-30T08:54:18.226" v="641" actId="20577"/>
        <pc:sldMkLst>
          <pc:docMk/>
          <pc:sldMk cId="3690326343" sldId="264"/>
        </pc:sldMkLst>
        <pc:spChg chg="mod">
          <ac:chgData name="Robin Tannenberg" userId="989a39b0e01aaf02" providerId="LiveId" clId="{4C9894CA-6F4E-4290-AA9A-66C45E51FA8E}" dt="2021-10-30T08:54:18.226" v="641" actId="20577"/>
          <ac:spMkLst>
            <pc:docMk/>
            <pc:sldMk cId="3690326343" sldId="264"/>
            <ac:spMk id="2" creationId="{30B38E3E-61AC-4D95-8DF0-9F8EBBF38EBD}"/>
          </ac:spMkLst>
        </pc:spChg>
      </pc:sldChg>
      <pc:sldChg chg="addSp delSp modSp add mod ord">
        <pc:chgData name="Robin Tannenberg" userId="989a39b0e01aaf02" providerId="LiveId" clId="{4C9894CA-6F4E-4290-AA9A-66C45E51FA8E}" dt="2021-10-30T09:05:15.136" v="1107" actId="20577"/>
        <pc:sldMkLst>
          <pc:docMk/>
          <pc:sldMk cId="1737818502" sldId="265"/>
        </pc:sldMkLst>
        <pc:spChg chg="mod">
          <ac:chgData name="Robin Tannenberg" userId="989a39b0e01aaf02" providerId="LiveId" clId="{4C9894CA-6F4E-4290-AA9A-66C45E51FA8E}" dt="2021-10-30T09:05:15.136" v="1107" actId="20577"/>
          <ac:spMkLst>
            <pc:docMk/>
            <pc:sldMk cId="1737818502" sldId="265"/>
            <ac:spMk id="2" creationId="{87C053F6-416E-4E55-9E58-E285A15CEB72}"/>
          </ac:spMkLst>
        </pc:spChg>
        <pc:picChg chg="add del mod">
          <ac:chgData name="Robin Tannenberg" userId="989a39b0e01aaf02" providerId="LiveId" clId="{4C9894CA-6F4E-4290-AA9A-66C45E51FA8E}" dt="2021-10-18T21:46:42.925" v="352" actId="21"/>
          <ac:picMkLst>
            <pc:docMk/>
            <pc:sldMk cId="1737818502" sldId="265"/>
            <ac:picMk id="3" creationId="{A16E17F1-C4D1-41AC-9D52-8A2F5E5AFCA5}"/>
          </ac:picMkLst>
        </pc:picChg>
      </pc:sldChg>
      <pc:sldChg chg="modSp add mod ord">
        <pc:chgData name="Robin Tannenberg" userId="989a39b0e01aaf02" providerId="LiveId" clId="{4C9894CA-6F4E-4290-AA9A-66C45E51FA8E}" dt="2021-10-30T09:13:23.204" v="1581"/>
        <pc:sldMkLst>
          <pc:docMk/>
          <pc:sldMk cId="2379565123" sldId="266"/>
        </pc:sldMkLst>
        <pc:spChg chg="mod">
          <ac:chgData name="Robin Tannenberg" userId="989a39b0e01aaf02" providerId="LiveId" clId="{4C9894CA-6F4E-4290-AA9A-66C45E51FA8E}" dt="2021-10-30T09:01:20.994" v="912" actId="20577"/>
          <ac:spMkLst>
            <pc:docMk/>
            <pc:sldMk cId="2379565123" sldId="266"/>
            <ac:spMk id="2" creationId="{2C14EA1A-7FEE-4386-B00B-26B9C8A81BFE}"/>
          </ac:spMkLst>
        </pc:spChg>
      </pc:sldChg>
      <pc:sldChg chg="modSp add mod ord">
        <pc:chgData name="Robin Tannenberg" userId="989a39b0e01aaf02" providerId="LiveId" clId="{4C9894CA-6F4E-4290-AA9A-66C45E51FA8E}" dt="2021-10-30T09:13:01.595" v="1577" actId="20577"/>
        <pc:sldMkLst>
          <pc:docMk/>
          <pc:sldMk cId="3773108446" sldId="267"/>
        </pc:sldMkLst>
        <pc:spChg chg="mod">
          <ac:chgData name="Robin Tannenberg" userId="989a39b0e01aaf02" providerId="LiveId" clId="{4C9894CA-6F4E-4290-AA9A-66C45E51FA8E}" dt="2021-10-30T09:13:01.595" v="1577" actId="20577"/>
          <ac:spMkLst>
            <pc:docMk/>
            <pc:sldMk cId="3773108446" sldId="267"/>
            <ac:spMk id="2" creationId="{E3E71721-021F-49CB-869B-8D71E774B4AA}"/>
          </ac:spMkLst>
        </pc:spChg>
      </pc:sldChg>
      <pc:sldChg chg="addSp delSp modSp new mod ord">
        <pc:chgData name="Robin Tannenberg" userId="989a39b0e01aaf02" providerId="LiveId" clId="{4C9894CA-6F4E-4290-AA9A-66C45E51FA8E}" dt="2021-10-30T09:14:21.817" v="1620" actId="20577"/>
        <pc:sldMkLst>
          <pc:docMk/>
          <pc:sldMk cId="402318755" sldId="268"/>
        </pc:sldMkLst>
        <pc:spChg chg="mod">
          <ac:chgData name="Robin Tannenberg" userId="989a39b0e01aaf02" providerId="LiveId" clId="{4C9894CA-6F4E-4290-AA9A-66C45E51FA8E}" dt="2021-10-30T09:14:21.817" v="1620" actId="20577"/>
          <ac:spMkLst>
            <pc:docMk/>
            <pc:sldMk cId="402318755" sldId="268"/>
            <ac:spMk id="2" creationId="{126594A2-66B2-4119-B4DB-A64741F973E3}"/>
          </ac:spMkLst>
        </pc:spChg>
        <pc:spChg chg="del">
          <ac:chgData name="Robin Tannenberg" userId="989a39b0e01aaf02" providerId="LiveId" clId="{4C9894CA-6F4E-4290-AA9A-66C45E51FA8E}" dt="2021-10-18T20:59:06.809" v="21"/>
          <ac:spMkLst>
            <pc:docMk/>
            <pc:sldMk cId="402318755" sldId="268"/>
            <ac:spMk id="3" creationId="{CAB9D30B-6BB8-4EEA-A1AA-B3CFDEBF16B9}"/>
          </ac:spMkLst>
        </pc:spChg>
        <pc:picChg chg="add mod">
          <ac:chgData name="Robin Tannenberg" userId="989a39b0e01aaf02" providerId="LiveId" clId="{4C9894CA-6F4E-4290-AA9A-66C45E51FA8E}" dt="2021-10-18T20:59:06.809" v="21"/>
          <ac:picMkLst>
            <pc:docMk/>
            <pc:sldMk cId="402318755" sldId="268"/>
            <ac:picMk id="1026" creationId="{296C8928-D38A-4EB1-9CE6-3683547AFF95}"/>
          </ac:picMkLst>
        </pc:picChg>
      </pc:sldChg>
      <pc:sldChg chg="addSp delSp modSp new mod">
        <pc:chgData name="Robin Tannenberg" userId="989a39b0e01aaf02" providerId="LiveId" clId="{4C9894CA-6F4E-4290-AA9A-66C45E51FA8E}" dt="2021-10-30T09:14:53.824" v="1667" actId="20577"/>
        <pc:sldMkLst>
          <pc:docMk/>
          <pc:sldMk cId="1350309254" sldId="269"/>
        </pc:sldMkLst>
        <pc:spChg chg="mod">
          <ac:chgData name="Robin Tannenberg" userId="989a39b0e01aaf02" providerId="LiveId" clId="{4C9894CA-6F4E-4290-AA9A-66C45E51FA8E}" dt="2021-10-30T09:14:53.824" v="1667" actId="20577"/>
          <ac:spMkLst>
            <pc:docMk/>
            <pc:sldMk cId="1350309254" sldId="269"/>
            <ac:spMk id="2" creationId="{E600A23F-7F1E-4203-85E5-615453C4E7D6}"/>
          </ac:spMkLst>
        </pc:spChg>
        <pc:spChg chg="del">
          <ac:chgData name="Robin Tannenberg" userId="989a39b0e01aaf02" providerId="LiveId" clId="{4C9894CA-6F4E-4290-AA9A-66C45E51FA8E}" dt="2021-10-18T21:00:06.428" v="23"/>
          <ac:spMkLst>
            <pc:docMk/>
            <pc:sldMk cId="1350309254" sldId="269"/>
            <ac:spMk id="3" creationId="{3D9DFE02-8BB0-47EE-A519-B63FAB117C76}"/>
          </ac:spMkLst>
        </pc:spChg>
        <pc:spChg chg="add mod">
          <ac:chgData name="Robin Tannenberg" userId="989a39b0e01aaf02" providerId="LiveId" clId="{4C9894CA-6F4E-4290-AA9A-66C45E51FA8E}" dt="2021-10-18T21:01:20.166" v="57" actId="207"/>
          <ac:spMkLst>
            <pc:docMk/>
            <pc:sldMk cId="1350309254" sldId="269"/>
            <ac:spMk id="4" creationId="{301B5707-5FE8-4808-9276-9B2B998ABB91}"/>
          </ac:spMkLst>
        </pc:spChg>
        <pc:spChg chg="add mod">
          <ac:chgData name="Robin Tannenberg" userId="989a39b0e01aaf02" providerId="LiveId" clId="{4C9894CA-6F4E-4290-AA9A-66C45E51FA8E}" dt="2021-10-18T21:06:23.576" v="162" actId="1037"/>
          <ac:spMkLst>
            <pc:docMk/>
            <pc:sldMk cId="1350309254" sldId="269"/>
            <ac:spMk id="5" creationId="{BBC20778-37B5-4DA1-BA73-019A56621141}"/>
          </ac:spMkLst>
        </pc:spChg>
        <pc:spChg chg="add mod">
          <ac:chgData name="Robin Tannenberg" userId="989a39b0e01aaf02" providerId="LiveId" clId="{4C9894CA-6F4E-4290-AA9A-66C45E51FA8E}" dt="2021-10-18T21:02:20.070" v="94" actId="20577"/>
          <ac:spMkLst>
            <pc:docMk/>
            <pc:sldMk cId="1350309254" sldId="269"/>
            <ac:spMk id="6" creationId="{A0B3DB83-E80B-4237-8932-809E4EC32D0A}"/>
          </ac:spMkLst>
        </pc:spChg>
        <pc:spChg chg="add mod">
          <ac:chgData name="Robin Tannenberg" userId="989a39b0e01aaf02" providerId="LiveId" clId="{4C9894CA-6F4E-4290-AA9A-66C45E51FA8E}" dt="2021-10-18T21:03:42.346" v="114" actId="1076"/>
          <ac:spMkLst>
            <pc:docMk/>
            <pc:sldMk cId="1350309254" sldId="269"/>
            <ac:spMk id="7" creationId="{A661C92C-ACF3-4D19-8BC9-D6B8B4710546}"/>
          </ac:spMkLst>
        </pc:spChg>
        <pc:spChg chg="add mod ord">
          <ac:chgData name="Robin Tannenberg" userId="989a39b0e01aaf02" providerId="LiveId" clId="{4C9894CA-6F4E-4290-AA9A-66C45E51FA8E}" dt="2021-10-18T21:05:04.682" v="150" actId="166"/>
          <ac:spMkLst>
            <pc:docMk/>
            <pc:sldMk cId="1350309254" sldId="269"/>
            <ac:spMk id="8" creationId="{6736D860-93C3-4382-92FE-42987460828B}"/>
          </ac:spMkLst>
        </pc:spChg>
        <pc:spChg chg="add mod ord">
          <ac:chgData name="Robin Tannenberg" userId="989a39b0e01aaf02" providerId="LiveId" clId="{4C9894CA-6F4E-4290-AA9A-66C45E51FA8E}" dt="2021-10-18T21:05:30.394" v="151" actId="166"/>
          <ac:spMkLst>
            <pc:docMk/>
            <pc:sldMk cId="1350309254" sldId="269"/>
            <ac:spMk id="9" creationId="{21A4753C-B965-4A0A-A141-BEB791B294E3}"/>
          </ac:spMkLst>
        </pc:spChg>
        <pc:picChg chg="add del">
          <ac:chgData name="Robin Tannenberg" userId="989a39b0e01aaf02" providerId="LiveId" clId="{4C9894CA-6F4E-4290-AA9A-66C45E51FA8E}" dt="2021-10-24T15:12:54.161" v="557" actId="21"/>
          <ac:picMkLst>
            <pc:docMk/>
            <pc:sldMk cId="1350309254" sldId="269"/>
            <ac:picMk id="3" creationId="{BD17A7F7-F2FA-4B3F-8949-838149FC05E2}"/>
          </ac:picMkLst>
        </pc:picChg>
        <pc:picChg chg="add del">
          <ac:chgData name="Robin Tannenberg" userId="989a39b0e01aaf02" providerId="LiveId" clId="{4C9894CA-6F4E-4290-AA9A-66C45E51FA8E}" dt="2021-10-18T21:06:38.783" v="164" actId="21"/>
          <ac:picMkLst>
            <pc:docMk/>
            <pc:sldMk cId="1350309254" sldId="269"/>
            <ac:picMk id="10" creationId="{EA2243B9-130E-497E-8AAA-F1F6A89013A2}"/>
          </ac:picMkLst>
        </pc:picChg>
        <pc:picChg chg="add mod">
          <ac:chgData name="Robin Tannenberg" userId="989a39b0e01aaf02" providerId="LiveId" clId="{4C9894CA-6F4E-4290-AA9A-66C45E51FA8E}" dt="2021-10-18T21:00:06.428" v="23"/>
          <ac:picMkLst>
            <pc:docMk/>
            <pc:sldMk cId="1350309254" sldId="269"/>
            <ac:picMk id="2050" creationId="{0497CBB1-D429-44A3-9CE6-52B34E9C689B}"/>
          </ac:picMkLst>
        </pc:picChg>
      </pc:sldChg>
      <pc:sldChg chg="addSp delSp modSp new mod">
        <pc:chgData name="Robin Tannenberg" userId="989a39b0e01aaf02" providerId="LiveId" clId="{4C9894CA-6F4E-4290-AA9A-66C45E51FA8E}" dt="2021-10-30T09:00:23.596" v="829" actId="20577"/>
        <pc:sldMkLst>
          <pc:docMk/>
          <pc:sldMk cId="2339244524" sldId="270"/>
        </pc:sldMkLst>
        <pc:spChg chg="mod">
          <ac:chgData name="Robin Tannenberg" userId="989a39b0e01aaf02" providerId="LiveId" clId="{4C9894CA-6F4E-4290-AA9A-66C45E51FA8E}" dt="2021-10-30T09:00:23.596" v="829" actId="20577"/>
          <ac:spMkLst>
            <pc:docMk/>
            <pc:sldMk cId="2339244524" sldId="270"/>
            <ac:spMk id="2" creationId="{3EB6782D-F8E8-4B47-9666-68FF0E227421}"/>
          </ac:spMkLst>
        </pc:spChg>
        <pc:spChg chg="del">
          <ac:chgData name="Robin Tannenberg" userId="989a39b0e01aaf02" providerId="LiveId" clId="{4C9894CA-6F4E-4290-AA9A-66C45E51FA8E}" dt="2021-10-18T21:34:10.508" v="200" actId="478"/>
          <ac:spMkLst>
            <pc:docMk/>
            <pc:sldMk cId="2339244524" sldId="270"/>
            <ac:spMk id="3" creationId="{3A200A28-3831-4359-952E-D1DBA8C5D203}"/>
          </ac:spMkLst>
        </pc:spChg>
        <pc:spChg chg="mod">
          <ac:chgData name="Robin Tannenberg" userId="989a39b0e01aaf02" providerId="LiveId" clId="{4C9894CA-6F4E-4290-AA9A-66C45E51FA8E}" dt="2021-10-18T21:42:03.381" v="321" actId="20577"/>
          <ac:spMkLst>
            <pc:docMk/>
            <pc:sldMk cId="2339244524" sldId="270"/>
            <ac:spMk id="7" creationId="{A22E1A4E-3556-46A3-821B-C88023B3D220}"/>
          </ac:spMkLst>
        </pc:spChg>
        <pc:spChg chg="mod">
          <ac:chgData name="Robin Tannenberg" userId="989a39b0e01aaf02" providerId="LiveId" clId="{4C9894CA-6F4E-4290-AA9A-66C45E51FA8E}" dt="2021-10-18T21:42:17.217" v="342" actId="14100"/>
          <ac:spMkLst>
            <pc:docMk/>
            <pc:sldMk cId="2339244524" sldId="270"/>
            <ac:spMk id="8" creationId="{FF10BBD5-5F39-4FA3-A636-4ADD75CA43C1}"/>
          </ac:spMkLst>
        </pc:spChg>
        <pc:spChg chg="mod">
          <ac:chgData name="Robin Tannenberg" userId="989a39b0e01aaf02" providerId="LiveId" clId="{4C9894CA-6F4E-4290-AA9A-66C45E51FA8E}" dt="2021-10-18T21:32:44.617" v="191"/>
          <ac:spMkLst>
            <pc:docMk/>
            <pc:sldMk cId="2339244524" sldId="270"/>
            <ac:spMk id="9" creationId="{CCFF3CF8-91EB-4A9C-A36E-A0999B9A2DC4}"/>
          </ac:spMkLst>
        </pc:spChg>
        <pc:spChg chg="add mod">
          <ac:chgData name="Robin Tannenberg" userId="989a39b0e01aaf02" providerId="LiveId" clId="{4C9894CA-6F4E-4290-AA9A-66C45E51FA8E}" dt="2021-10-18T21:34:02.476" v="199" actId="1076"/>
          <ac:spMkLst>
            <pc:docMk/>
            <pc:sldMk cId="2339244524" sldId="270"/>
            <ac:spMk id="15" creationId="{A1DC3BA8-8524-45C3-AB5A-94144BA0BE7F}"/>
          </ac:spMkLst>
        </pc:spChg>
        <pc:spChg chg="add mod">
          <ac:chgData name="Robin Tannenberg" userId="989a39b0e01aaf02" providerId="LiveId" clId="{4C9894CA-6F4E-4290-AA9A-66C45E51FA8E}" dt="2021-10-18T21:34:02.476" v="199" actId="1076"/>
          <ac:spMkLst>
            <pc:docMk/>
            <pc:sldMk cId="2339244524" sldId="270"/>
            <ac:spMk id="16" creationId="{30C008EF-9819-40EA-BF90-D2931232990D}"/>
          </ac:spMkLst>
        </pc:spChg>
        <pc:grpChg chg="add mod">
          <ac:chgData name="Robin Tannenberg" userId="989a39b0e01aaf02" providerId="LiveId" clId="{4C9894CA-6F4E-4290-AA9A-66C45E51FA8E}" dt="2021-10-18T21:33:43.147" v="197" actId="1076"/>
          <ac:grpSpMkLst>
            <pc:docMk/>
            <pc:sldMk cId="2339244524" sldId="270"/>
            <ac:grpSpMk id="4" creationId="{C87AC4DE-50A1-4953-B922-3421E94E9F73}"/>
          </ac:grpSpMkLst>
        </pc:grpChg>
        <pc:picChg chg="add del">
          <ac:chgData name="Robin Tannenberg" userId="989a39b0e01aaf02" providerId="LiveId" clId="{4C9894CA-6F4E-4290-AA9A-66C45E51FA8E}" dt="2021-10-24T15:13:57.078" v="559" actId="21"/>
          <ac:picMkLst>
            <pc:docMk/>
            <pc:sldMk cId="2339244524" sldId="270"/>
            <ac:picMk id="3" creationId="{2DB61BD1-30B9-480A-9420-C8F03ADCF4AA}"/>
          </ac:picMkLst>
        </pc:picChg>
        <pc:picChg chg="mod modCrop">
          <ac:chgData name="Robin Tannenberg" userId="989a39b0e01aaf02" providerId="LiveId" clId="{4C9894CA-6F4E-4290-AA9A-66C45E51FA8E}" dt="2021-10-18T21:33:09.451" v="193" actId="732"/>
          <ac:picMkLst>
            <pc:docMk/>
            <pc:sldMk cId="2339244524" sldId="270"/>
            <ac:picMk id="5" creationId="{F5485223-5CAA-40AA-8FA0-E554D1D925E1}"/>
          </ac:picMkLst>
        </pc:picChg>
        <pc:picChg chg="mod modCrop">
          <ac:chgData name="Robin Tannenberg" userId="989a39b0e01aaf02" providerId="LiveId" clId="{4C9894CA-6F4E-4290-AA9A-66C45E51FA8E}" dt="2021-10-18T21:33:53.011" v="198" actId="732"/>
          <ac:picMkLst>
            <pc:docMk/>
            <pc:sldMk cId="2339244524" sldId="270"/>
            <ac:picMk id="6" creationId="{E5E82EFA-D6DA-44BB-A3F4-00E12392B233}"/>
          </ac:picMkLst>
        </pc:picChg>
        <pc:picChg chg="add del">
          <ac:chgData name="Robin Tannenberg" userId="989a39b0e01aaf02" providerId="LiveId" clId="{4C9894CA-6F4E-4290-AA9A-66C45E51FA8E}" dt="2021-10-18T21:35:22.051" v="230" actId="21"/>
          <ac:picMkLst>
            <pc:docMk/>
            <pc:sldMk cId="2339244524" sldId="270"/>
            <ac:picMk id="17" creationId="{DD7AB18B-481E-4205-9696-9BDB900C952F}"/>
          </ac:picMkLst>
        </pc:picChg>
        <pc:cxnChg chg="mod">
          <ac:chgData name="Robin Tannenberg" userId="989a39b0e01aaf02" providerId="LiveId" clId="{4C9894CA-6F4E-4290-AA9A-66C45E51FA8E}" dt="2021-10-18T21:32:44.617" v="191"/>
          <ac:cxnSpMkLst>
            <pc:docMk/>
            <pc:sldMk cId="2339244524" sldId="270"/>
            <ac:cxnSpMk id="10" creationId="{C0892261-DB70-4B25-BABA-56DCB8A8D09E}"/>
          </ac:cxnSpMkLst>
        </pc:cxnChg>
        <pc:cxnChg chg="mod">
          <ac:chgData name="Robin Tannenberg" userId="989a39b0e01aaf02" providerId="LiveId" clId="{4C9894CA-6F4E-4290-AA9A-66C45E51FA8E}" dt="2021-10-18T21:42:25.651" v="343" actId="14100"/>
          <ac:cxnSpMkLst>
            <pc:docMk/>
            <pc:sldMk cId="2339244524" sldId="270"/>
            <ac:cxnSpMk id="11" creationId="{35B7BB24-512C-41A6-ACC2-EC908C4A0F46}"/>
          </ac:cxnSpMkLst>
        </pc:cxnChg>
        <pc:cxnChg chg="mod">
          <ac:chgData name="Robin Tannenberg" userId="989a39b0e01aaf02" providerId="LiveId" clId="{4C9894CA-6F4E-4290-AA9A-66C45E51FA8E}" dt="2021-10-18T21:42:17.217" v="342" actId="14100"/>
          <ac:cxnSpMkLst>
            <pc:docMk/>
            <pc:sldMk cId="2339244524" sldId="270"/>
            <ac:cxnSpMk id="12" creationId="{2E8D25D8-4591-4F66-893A-4DB07179B1E1}"/>
          </ac:cxnSpMkLst>
        </pc:cxnChg>
        <pc:cxnChg chg="mod">
          <ac:chgData name="Robin Tannenberg" userId="989a39b0e01aaf02" providerId="LiveId" clId="{4C9894CA-6F4E-4290-AA9A-66C45E51FA8E}" dt="2021-10-18T21:32:44.617" v="191"/>
          <ac:cxnSpMkLst>
            <pc:docMk/>
            <pc:sldMk cId="2339244524" sldId="270"/>
            <ac:cxnSpMk id="13" creationId="{3A133E98-AE30-4762-B252-27152FB0EAD5}"/>
          </ac:cxnSpMkLst>
        </pc:cxnChg>
        <pc:cxnChg chg="mod">
          <ac:chgData name="Robin Tannenberg" userId="989a39b0e01aaf02" providerId="LiveId" clId="{4C9894CA-6F4E-4290-AA9A-66C45E51FA8E}" dt="2021-10-18T21:32:44.617" v="191"/>
          <ac:cxnSpMkLst>
            <pc:docMk/>
            <pc:sldMk cId="2339244524" sldId="270"/>
            <ac:cxnSpMk id="14" creationId="{2E57C335-CCDB-4610-B169-177FED494F8D}"/>
          </ac:cxnSpMkLst>
        </pc:cxnChg>
      </pc:sldChg>
      <pc:sldChg chg="addSp delSp modSp new mod delAnim modAnim">
        <pc:chgData name="Robin Tannenberg" userId="989a39b0e01aaf02" providerId="LiveId" clId="{4C9894CA-6F4E-4290-AA9A-66C45E51FA8E}" dt="2021-10-30T08:57:52.226" v="682" actId="1076"/>
        <pc:sldMkLst>
          <pc:docMk/>
          <pc:sldMk cId="3457024137" sldId="271"/>
        </pc:sldMkLst>
        <pc:spChg chg="mod">
          <ac:chgData name="Robin Tannenberg" userId="989a39b0e01aaf02" providerId="LiveId" clId="{4C9894CA-6F4E-4290-AA9A-66C45E51FA8E}" dt="2021-10-30T08:56:42.476" v="670" actId="20577"/>
          <ac:spMkLst>
            <pc:docMk/>
            <pc:sldMk cId="3457024137" sldId="271"/>
            <ac:spMk id="2" creationId="{1EEF1B8E-B693-406E-BE58-81B19EA0B897}"/>
          </ac:spMkLst>
        </pc:spChg>
        <pc:spChg chg="del">
          <ac:chgData name="Robin Tannenberg" userId="989a39b0e01aaf02" providerId="LiveId" clId="{4C9894CA-6F4E-4290-AA9A-66C45E51FA8E}" dt="2021-10-18T21:36:54.716" v="234" actId="478"/>
          <ac:spMkLst>
            <pc:docMk/>
            <pc:sldMk cId="3457024137" sldId="271"/>
            <ac:spMk id="3" creationId="{AE65EE4A-58BC-4A67-8F69-3B50062BC642}"/>
          </ac:spMkLst>
        </pc:spChg>
        <pc:spChg chg="add del mod">
          <ac:chgData name="Robin Tannenberg" userId="989a39b0e01aaf02" providerId="LiveId" clId="{4C9894CA-6F4E-4290-AA9A-66C45E51FA8E}" dt="2021-10-30T08:56:57.416" v="673" actId="478"/>
          <ac:spMkLst>
            <pc:docMk/>
            <pc:sldMk cId="3457024137" sldId="271"/>
            <ac:spMk id="6" creationId="{895D6743-56EC-45B3-880A-768A10768C58}"/>
          </ac:spMkLst>
        </pc:spChg>
        <pc:spChg chg="add mod ord">
          <ac:chgData name="Robin Tannenberg" userId="989a39b0e01aaf02" providerId="LiveId" clId="{4C9894CA-6F4E-4290-AA9A-66C45E51FA8E}" dt="2021-10-30T08:57:52.226" v="682" actId="1076"/>
          <ac:spMkLst>
            <pc:docMk/>
            <pc:sldMk cId="3457024137" sldId="271"/>
            <ac:spMk id="7" creationId="{DE5B22C0-E998-4920-AF07-06FF27F0EFFB}"/>
          </ac:spMkLst>
        </pc:spChg>
        <pc:spChg chg="add del mod">
          <ac:chgData name="Robin Tannenberg" userId="989a39b0e01aaf02" providerId="LiveId" clId="{4C9894CA-6F4E-4290-AA9A-66C45E51FA8E}" dt="2021-10-30T08:56:55.266" v="672" actId="478"/>
          <ac:spMkLst>
            <pc:docMk/>
            <pc:sldMk cId="3457024137" sldId="271"/>
            <ac:spMk id="8" creationId="{577690F6-B8AA-4D4B-8F9B-3A906EA4A4D1}"/>
          </ac:spMkLst>
        </pc:spChg>
        <pc:picChg chg="add mod">
          <ac:chgData name="Robin Tannenberg" userId="989a39b0e01aaf02" providerId="LiveId" clId="{4C9894CA-6F4E-4290-AA9A-66C45E51FA8E}" dt="2021-10-30T08:57:18.426" v="677" actId="1076"/>
          <ac:picMkLst>
            <pc:docMk/>
            <pc:sldMk cId="3457024137" sldId="271"/>
            <ac:picMk id="3" creationId="{93D2C638-6529-4163-8712-72130857CD89}"/>
          </ac:picMkLst>
        </pc:picChg>
        <pc:picChg chg="add del mod">
          <ac:chgData name="Robin Tannenberg" userId="989a39b0e01aaf02" providerId="LiveId" clId="{4C9894CA-6F4E-4290-AA9A-66C45E51FA8E}" dt="2021-10-30T08:56:50.676" v="671" actId="478"/>
          <ac:picMkLst>
            <pc:docMk/>
            <pc:sldMk cId="3457024137" sldId="271"/>
            <ac:picMk id="4" creationId="{8585F715-2B94-4262-8A19-8AB0E1059AA8}"/>
          </ac:picMkLst>
        </pc:picChg>
        <pc:picChg chg="add del mod">
          <ac:chgData name="Robin Tannenberg" userId="989a39b0e01aaf02" providerId="LiveId" clId="{4C9894CA-6F4E-4290-AA9A-66C45E51FA8E}" dt="2021-10-30T08:56:50.676" v="671" actId="478"/>
          <ac:picMkLst>
            <pc:docMk/>
            <pc:sldMk cId="3457024137" sldId="271"/>
            <ac:picMk id="5" creationId="{9E021ED7-41D6-4742-A5EF-8FE93EF66233}"/>
          </ac:picMkLst>
        </pc:picChg>
      </pc:sldChg>
      <pc:sldChg chg="addSp delSp modSp new mod">
        <pc:chgData name="Robin Tannenberg" userId="989a39b0e01aaf02" providerId="LiveId" clId="{4C9894CA-6F4E-4290-AA9A-66C45E51FA8E}" dt="2021-10-30T08:59:14.504" v="748" actId="20577"/>
        <pc:sldMkLst>
          <pc:docMk/>
          <pc:sldMk cId="3696280488" sldId="272"/>
        </pc:sldMkLst>
        <pc:spChg chg="mod">
          <ac:chgData name="Robin Tannenberg" userId="989a39b0e01aaf02" providerId="LiveId" clId="{4C9894CA-6F4E-4290-AA9A-66C45E51FA8E}" dt="2021-10-30T08:59:14.504" v="748" actId="20577"/>
          <ac:spMkLst>
            <pc:docMk/>
            <pc:sldMk cId="3696280488" sldId="272"/>
            <ac:spMk id="2" creationId="{2D6D827E-C5C0-4660-BC65-AA93BB7647F4}"/>
          </ac:spMkLst>
        </pc:spChg>
        <pc:spChg chg="del">
          <ac:chgData name="Robin Tannenberg" userId="989a39b0e01aaf02" providerId="LiveId" clId="{4C9894CA-6F4E-4290-AA9A-66C45E51FA8E}" dt="2021-10-18T21:38:19.077" v="253" actId="478"/>
          <ac:spMkLst>
            <pc:docMk/>
            <pc:sldMk cId="3696280488" sldId="272"/>
            <ac:spMk id="3" creationId="{D0CAEFBB-DBA5-4096-9380-B6E27EB846D6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7" creationId="{8B9A532C-ED03-4794-8D69-2EE02324FD66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8" creationId="{BBCA9D81-D414-4091-ADC8-99CA302CA4B3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10" creationId="{BE9079DD-5020-4ED9-99BA-C16D1ABD0DCE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11" creationId="{B4C365E4-71C3-42D3-AF67-73BE1DBF6F06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13" creationId="{39BA7067-C539-4BEC-B77D-CBD26D2A0CD6}"/>
          </ac:spMkLst>
        </pc:spChg>
        <pc:spChg chg="mod">
          <ac:chgData name="Robin Tannenberg" userId="989a39b0e01aaf02" providerId="LiveId" clId="{4C9894CA-6F4E-4290-AA9A-66C45E51FA8E}" dt="2021-10-18T21:39:15.409" v="271" actId="1035"/>
          <ac:spMkLst>
            <pc:docMk/>
            <pc:sldMk cId="3696280488" sldId="272"/>
            <ac:spMk id="14" creationId="{D80DC820-CC9B-4E71-8F65-DCD4ADD17711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16" creationId="{4D5141F6-755F-48C9-8D57-AE83B5DFFB26}"/>
          </ac:spMkLst>
        </pc:spChg>
        <pc:spChg chg="mod">
          <ac:chgData name="Robin Tannenberg" userId="989a39b0e01aaf02" providerId="LiveId" clId="{4C9894CA-6F4E-4290-AA9A-66C45E51FA8E}" dt="2021-10-18T21:38:56.632" v="263" actId="1036"/>
          <ac:spMkLst>
            <pc:docMk/>
            <pc:sldMk cId="3696280488" sldId="272"/>
            <ac:spMk id="17" creationId="{CB087132-4519-452C-AB1A-0959CA770F56}"/>
          </ac:spMkLst>
        </pc:spChg>
        <pc:spChg chg="mod">
          <ac:chgData name="Robin Tannenberg" userId="989a39b0e01aaf02" providerId="LiveId" clId="{4C9894CA-6F4E-4290-AA9A-66C45E51FA8E}" dt="2021-10-18T21:37:26.368" v="247"/>
          <ac:spMkLst>
            <pc:docMk/>
            <pc:sldMk cId="3696280488" sldId="272"/>
            <ac:spMk id="19" creationId="{C8F76F6E-270B-42D6-A8AB-E1527B733370}"/>
          </ac:spMkLst>
        </pc:spChg>
        <pc:spChg chg="mod">
          <ac:chgData name="Robin Tannenberg" userId="989a39b0e01aaf02" providerId="LiveId" clId="{4C9894CA-6F4E-4290-AA9A-66C45E51FA8E}" dt="2021-10-18T21:39:03.156" v="264" actId="14100"/>
          <ac:spMkLst>
            <pc:docMk/>
            <pc:sldMk cId="3696280488" sldId="272"/>
            <ac:spMk id="20" creationId="{94201DCB-9C8B-4BB0-9DB4-C9D549A4E360}"/>
          </ac:spMkLst>
        </pc:spChg>
        <pc:grpChg chg="add mod">
          <ac:chgData name="Robin Tannenberg" userId="989a39b0e01aaf02" providerId="LiveId" clId="{4C9894CA-6F4E-4290-AA9A-66C45E51FA8E}" dt="2021-10-18T21:38:38.552" v="255" actId="164"/>
          <ac:grpSpMkLst>
            <pc:docMk/>
            <pc:sldMk cId="3696280488" sldId="272"/>
            <ac:grpSpMk id="6" creationId="{DAFF50A7-1A1B-4F4D-8B23-6210C94C67E8}"/>
          </ac:grpSpMkLst>
        </pc:grpChg>
        <pc:grpChg chg="add mod">
          <ac:chgData name="Robin Tannenberg" userId="989a39b0e01aaf02" providerId="LiveId" clId="{4C9894CA-6F4E-4290-AA9A-66C45E51FA8E}" dt="2021-10-18T21:38:38.552" v="255" actId="164"/>
          <ac:grpSpMkLst>
            <pc:docMk/>
            <pc:sldMk cId="3696280488" sldId="272"/>
            <ac:grpSpMk id="9" creationId="{5B67E1D4-426A-4ABC-B12E-6ACF4543C4B4}"/>
          </ac:grpSpMkLst>
        </pc:grpChg>
        <pc:grpChg chg="add mod">
          <ac:chgData name="Robin Tannenberg" userId="989a39b0e01aaf02" providerId="LiveId" clId="{4C9894CA-6F4E-4290-AA9A-66C45E51FA8E}" dt="2021-10-18T21:38:38.552" v="255" actId="164"/>
          <ac:grpSpMkLst>
            <pc:docMk/>
            <pc:sldMk cId="3696280488" sldId="272"/>
            <ac:grpSpMk id="12" creationId="{FEE0163B-0568-4D3D-86D7-B23187BDA932}"/>
          </ac:grpSpMkLst>
        </pc:grpChg>
        <pc:grpChg chg="add mod">
          <ac:chgData name="Robin Tannenberg" userId="989a39b0e01aaf02" providerId="LiveId" clId="{4C9894CA-6F4E-4290-AA9A-66C45E51FA8E}" dt="2021-10-18T21:38:38.552" v="255" actId="164"/>
          <ac:grpSpMkLst>
            <pc:docMk/>
            <pc:sldMk cId="3696280488" sldId="272"/>
            <ac:grpSpMk id="15" creationId="{43D6FDD2-1E67-4C54-B302-C51123630786}"/>
          </ac:grpSpMkLst>
        </pc:grpChg>
        <pc:grpChg chg="add mod">
          <ac:chgData name="Robin Tannenberg" userId="989a39b0e01aaf02" providerId="LiveId" clId="{4C9894CA-6F4E-4290-AA9A-66C45E51FA8E}" dt="2021-10-18T21:38:38.552" v="255" actId="164"/>
          <ac:grpSpMkLst>
            <pc:docMk/>
            <pc:sldMk cId="3696280488" sldId="272"/>
            <ac:grpSpMk id="18" creationId="{7FFCEE83-6DA7-41FB-AE8F-F9A9AD864C95}"/>
          </ac:grpSpMkLst>
        </pc:grpChg>
        <pc:grpChg chg="add mod">
          <ac:chgData name="Robin Tannenberg" userId="989a39b0e01aaf02" providerId="LiveId" clId="{4C9894CA-6F4E-4290-AA9A-66C45E51FA8E}" dt="2021-10-18T21:38:51.840" v="257" actId="14100"/>
          <ac:grpSpMkLst>
            <pc:docMk/>
            <pc:sldMk cId="3696280488" sldId="272"/>
            <ac:grpSpMk id="24" creationId="{3FE394A4-D948-4652-927E-692FBD8424D6}"/>
          </ac:grpSpMkLst>
        </pc:grpChg>
        <pc:picChg chg="add del">
          <ac:chgData name="Robin Tannenberg" userId="989a39b0e01aaf02" providerId="LiveId" clId="{4C9894CA-6F4E-4290-AA9A-66C45E51FA8E}" dt="2021-10-24T15:16:14.744" v="563" actId="21"/>
          <ac:picMkLst>
            <pc:docMk/>
            <pc:sldMk cId="3696280488" sldId="272"/>
            <ac:picMk id="3" creationId="{D66D0E98-65E3-4E50-9CC2-8780223E92AA}"/>
          </ac:picMkLst>
        </pc:picChg>
        <pc:picChg chg="add mod">
          <ac:chgData name="Robin Tannenberg" userId="989a39b0e01aaf02" providerId="LiveId" clId="{4C9894CA-6F4E-4290-AA9A-66C45E51FA8E}" dt="2021-10-18T21:38:27.164" v="254" actId="1076"/>
          <ac:picMkLst>
            <pc:docMk/>
            <pc:sldMk cId="3696280488" sldId="272"/>
            <ac:picMk id="4" creationId="{03DF3BCF-F74E-4F6D-87C1-46FCE259357C}"/>
          </ac:picMkLst>
        </pc:picChg>
        <pc:picChg chg="add mod">
          <ac:chgData name="Robin Tannenberg" userId="989a39b0e01aaf02" providerId="LiveId" clId="{4C9894CA-6F4E-4290-AA9A-66C45E51FA8E}" dt="2021-10-18T21:38:01.213" v="250" actId="1076"/>
          <ac:picMkLst>
            <pc:docMk/>
            <pc:sldMk cId="3696280488" sldId="272"/>
            <ac:picMk id="5" creationId="{66655C28-B65E-4DF9-A4CD-CABFBB0FDFFE}"/>
          </ac:picMkLst>
        </pc:picChg>
        <pc:picChg chg="add mod">
          <ac:chgData name="Robin Tannenberg" userId="989a39b0e01aaf02" providerId="LiveId" clId="{4C9894CA-6F4E-4290-AA9A-66C45E51FA8E}" dt="2021-10-18T21:38:27.164" v="254" actId="1076"/>
          <ac:picMkLst>
            <pc:docMk/>
            <pc:sldMk cId="3696280488" sldId="272"/>
            <ac:picMk id="21" creationId="{36E03D90-9B0D-4B78-8E37-617D9D947BD3}"/>
          </ac:picMkLst>
        </pc:picChg>
        <pc:picChg chg="add mod">
          <ac:chgData name="Robin Tannenberg" userId="989a39b0e01aaf02" providerId="LiveId" clId="{4C9894CA-6F4E-4290-AA9A-66C45E51FA8E}" dt="2021-10-18T21:38:27.164" v="254" actId="1076"/>
          <ac:picMkLst>
            <pc:docMk/>
            <pc:sldMk cId="3696280488" sldId="272"/>
            <ac:picMk id="22" creationId="{989331FE-D548-4B3A-AA32-50439899894F}"/>
          </ac:picMkLst>
        </pc:picChg>
        <pc:picChg chg="add mod ord">
          <ac:chgData name="Robin Tannenberg" userId="989a39b0e01aaf02" providerId="LiveId" clId="{4C9894CA-6F4E-4290-AA9A-66C45E51FA8E}" dt="2021-10-18T21:38:10.986" v="252" actId="167"/>
          <ac:picMkLst>
            <pc:docMk/>
            <pc:sldMk cId="3696280488" sldId="272"/>
            <ac:picMk id="23" creationId="{537B459F-FEDB-49A2-87B5-12C8CD8FC9C1}"/>
          </ac:picMkLst>
        </pc:picChg>
      </pc:sldChg>
      <pc:sldChg chg="addSp delSp modSp new mod">
        <pc:chgData name="Robin Tannenberg" userId="989a39b0e01aaf02" providerId="LiveId" clId="{4C9894CA-6F4E-4290-AA9A-66C45E51FA8E}" dt="2021-10-30T09:10:15.995" v="1464" actId="207"/>
        <pc:sldMkLst>
          <pc:docMk/>
          <pc:sldMk cId="323960292" sldId="273"/>
        </pc:sldMkLst>
        <pc:spChg chg="mod">
          <ac:chgData name="Robin Tannenberg" userId="989a39b0e01aaf02" providerId="LiveId" clId="{4C9894CA-6F4E-4290-AA9A-66C45E51FA8E}" dt="2021-10-30T08:59:50.036" v="791" actId="20577"/>
          <ac:spMkLst>
            <pc:docMk/>
            <pc:sldMk cId="323960292" sldId="273"/>
            <ac:spMk id="2" creationId="{BD784872-B1F1-4067-BE43-8C1DB4FEE9CF}"/>
          </ac:spMkLst>
        </pc:spChg>
        <pc:spChg chg="add mod">
          <ac:chgData name="Robin Tannenberg" userId="989a39b0e01aaf02" providerId="LiveId" clId="{4C9894CA-6F4E-4290-AA9A-66C45E51FA8E}" dt="2021-10-18T21:44:22.660" v="347" actId="14100"/>
          <ac:spMkLst>
            <pc:docMk/>
            <pc:sldMk cId="323960292" sldId="273"/>
            <ac:spMk id="4" creationId="{096CA7FA-EC4D-416B-B522-AA3CB3A9E1B6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5" creationId="{19704537-6677-4A2A-87F4-409C388B5F08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6" creationId="{160725CD-317C-4A6F-9E8D-D7D4632C85F5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7" creationId="{596CB69D-6ECB-4F96-A674-9701A2842860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8" creationId="{873B96B7-3DD4-4AC1-9227-DF56D59914FC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9" creationId="{54EC8B1D-8EE7-472C-AD73-461F6D404D8F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0" creationId="{978FE657-9AE1-4C19-99B1-2D9DE43B02F6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1" creationId="{759EF2D7-5B50-4C18-BA3C-E742827523EE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2" creationId="{AFAAD865-6C5D-47FC-A897-A9F2792BFF78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3" creationId="{C6FC8018-A39C-4840-8E00-B8600CC2B729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4" creationId="{3D5CA6A1-E370-454B-87D3-B1D8D49420B0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5" creationId="{FFF88202-A4FB-489F-B08B-6E885613D920}"/>
          </ac:spMkLst>
        </pc:spChg>
        <pc:spChg chg="add mod">
          <ac:chgData name="Robin Tannenberg" userId="989a39b0e01aaf02" providerId="LiveId" clId="{4C9894CA-6F4E-4290-AA9A-66C45E51FA8E}" dt="2021-10-18T21:44:16.989" v="346" actId="1076"/>
          <ac:spMkLst>
            <pc:docMk/>
            <pc:sldMk cId="323960292" sldId="273"/>
            <ac:spMk id="16" creationId="{5E6C6D2B-3F43-4025-9B12-FA829E00969F}"/>
          </ac:spMkLst>
        </pc:spChg>
        <pc:spChg chg="add mod">
          <ac:chgData name="Robin Tannenberg" userId="989a39b0e01aaf02" providerId="LiveId" clId="{4C9894CA-6F4E-4290-AA9A-66C45E51FA8E}" dt="2021-10-30T09:10:15.995" v="1464" actId="207"/>
          <ac:spMkLst>
            <pc:docMk/>
            <pc:sldMk cId="323960292" sldId="273"/>
            <ac:spMk id="19" creationId="{6A674C0C-F253-4361-9E68-081DD97E9F12}"/>
          </ac:spMkLst>
        </pc:spChg>
        <pc:spChg chg="add mod">
          <ac:chgData name="Robin Tannenberg" userId="989a39b0e01aaf02" providerId="LiveId" clId="{4C9894CA-6F4E-4290-AA9A-66C45E51FA8E}" dt="2021-10-30T09:10:15.995" v="1464" actId="207"/>
          <ac:spMkLst>
            <pc:docMk/>
            <pc:sldMk cId="323960292" sldId="273"/>
            <ac:spMk id="20" creationId="{40A9C10B-9E45-4AC7-A403-67FF00740F0B}"/>
          </ac:spMkLst>
        </pc:spChg>
        <pc:picChg chg="add del">
          <ac:chgData name="Robin Tannenberg" userId="989a39b0e01aaf02" providerId="LiveId" clId="{4C9894CA-6F4E-4290-AA9A-66C45E51FA8E}" dt="2021-10-24T15:15:54.077" v="561" actId="21"/>
          <ac:picMkLst>
            <pc:docMk/>
            <pc:sldMk cId="323960292" sldId="273"/>
            <ac:picMk id="18" creationId="{DBCE18D9-8B4C-4E81-B019-489AF1FC645C}"/>
          </ac:picMkLst>
        </pc:picChg>
        <pc:picChg chg="add del">
          <ac:chgData name="Robin Tannenberg" userId="989a39b0e01aaf02" providerId="LiveId" clId="{4C9894CA-6F4E-4290-AA9A-66C45E51FA8E}" dt="2021-10-24T15:18:12.688" v="589" actId="21"/>
          <ac:picMkLst>
            <pc:docMk/>
            <pc:sldMk cId="323960292" sldId="273"/>
            <ac:picMk id="21" creationId="{393A5A64-8648-4B56-8144-47C84A982E33}"/>
          </ac:picMkLst>
        </pc:picChg>
        <pc:cxnChg chg="add mod">
          <ac:chgData name="Robin Tannenberg" userId="989a39b0e01aaf02" providerId="LiveId" clId="{4C9894CA-6F4E-4290-AA9A-66C45E51FA8E}" dt="2021-10-18T21:44:34.731" v="349" actId="14100"/>
          <ac:cxnSpMkLst>
            <pc:docMk/>
            <pc:sldMk cId="323960292" sldId="273"/>
            <ac:cxnSpMk id="17" creationId="{B997554C-58B7-4729-91A9-BA92455D57DA}"/>
          </ac:cxnSpMkLst>
        </pc:cxnChg>
      </pc:sldChg>
      <pc:sldChg chg="addSp delSp modSp new mod">
        <pc:chgData name="Robin Tannenberg" userId="989a39b0e01aaf02" providerId="LiveId" clId="{4C9894CA-6F4E-4290-AA9A-66C45E51FA8E}" dt="2021-10-30T09:23:51.706" v="1736" actId="21"/>
        <pc:sldMkLst>
          <pc:docMk/>
          <pc:sldMk cId="63688030" sldId="274"/>
        </pc:sldMkLst>
        <pc:spChg chg="mod">
          <ac:chgData name="Robin Tannenberg" userId="989a39b0e01aaf02" providerId="LiveId" clId="{4C9894CA-6F4E-4290-AA9A-66C45E51FA8E}" dt="2021-10-30T09:19:39.226" v="1729" actId="20577"/>
          <ac:spMkLst>
            <pc:docMk/>
            <pc:sldMk cId="63688030" sldId="274"/>
            <ac:spMk id="2" creationId="{2DB81AC6-B117-4696-920F-BD5C8614DCB7}"/>
          </ac:spMkLst>
        </pc:spChg>
        <pc:spChg chg="add mod">
          <ac:chgData name="Robin Tannenberg" userId="989a39b0e01aaf02" providerId="LiveId" clId="{4C9894CA-6F4E-4290-AA9A-66C45E51FA8E}" dt="2021-10-30T09:20:04.818" v="1734" actId="20577"/>
          <ac:spMkLst>
            <pc:docMk/>
            <pc:sldMk cId="63688030" sldId="274"/>
            <ac:spMk id="5" creationId="{796148B3-27FF-4177-9B63-2E3E1A1BFFD6}"/>
          </ac:spMkLst>
        </pc:spChg>
        <pc:picChg chg="add del">
          <ac:chgData name="Robin Tannenberg" userId="989a39b0e01aaf02" providerId="LiveId" clId="{4C9894CA-6F4E-4290-AA9A-66C45E51FA8E}" dt="2021-10-30T09:23:51.706" v="1736" actId="21"/>
          <ac:picMkLst>
            <pc:docMk/>
            <pc:sldMk cId="63688030" sldId="274"/>
            <ac:picMk id="4" creationId="{BD2FA497-93B5-4CF4-83C9-F60BE49E5322}"/>
          </ac:picMkLst>
        </pc:picChg>
        <pc:picChg chg="add mod">
          <ac:chgData name="Robin Tannenberg" userId="989a39b0e01aaf02" providerId="LiveId" clId="{4C9894CA-6F4E-4290-AA9A-66C45E51FA8E}" dt="2021-10-24T13:32:15.636" v="360" actId="732"/>
          <ac:picMkLst>
            <pc:docMk/>
            <pc:sldMk cId="63688030" sldId="274"/>
            <ac:picMk id="1026" creationId="{B320B034-6F62-4D10-AABE-64E26438C110}"/>
          </ac:picMkLst>
        </pc:picChg>
      </pc:sldChg>
      <pc:sldChg chg="addSp delSp modSp new mod">
        <pc:chgData name="Robin Tannenberg" userId="989a39b0e01aaf02" providerId="LiveId" clId="{4C9894CA-6F4E-4290-AA9A-66C45E51FA8E}" dt="2021-10-24T13:38:45.175" v="393" actId="20577"/>
        <pc:sldMkLst>
          <pc:docMk/>
          <pc:sldMk cId="34762814" sldId="275"/>
        </pc:sldMkLst>
        <pc:spChg chg="mod">
          <ac:chgData name="Robin Tannenberg" userId="989a39b0e01aaf02" providerId="LiveId" clId="{4C9894CA-6F4E-4290-AA9A-66C45E51FA8E}" dt="2021-10-24T13:38:13.756" v="388" actId="20577"/>
          <ac:spMkLst>
            <pc:docMk/>
            <pc:sldMk cId="34762814" sldId="275"/>
            <ac:spMk id="2" creationId="{AB177262-CF56-4233-A25E-1B0EFAFE910B}"/>
          </ac:spMkLst>
        </pc:spChg>
        <pc:spChg chg="del">
          <ac:chgData name="Robin Tannenberg" userId="989a39b0e01aaf02" providerId="LiveId" clId="{4C9894CA-6F4E-4290-AA9A-66C45E51FA8E}" dt="2021-10-24T13:38:02.415" v="362"/>
          <ac:spMkLst>
            <pc:docMk/>
            <pc:sldMk cId="34762814" sldId="275"/>
            <ac:spMk id="3" creationId="{4074E71F-8EAB-4964-90EC-6A359EEF3172}"/>
          </ac:spMkLst>
        </pc:spChg>
        <pc:spChg chg="add mod">
          <ac:chgData name="Robin Tannenberg" userId="989a39b0e01aaf02" providerId="LiveId" clId="{4C9894CA-6F4E-4290-AA9A-66C45E51FA8E}" dt="2021-10-24T13:38:45.175" v="393" actId="20577"/>
          <ac:spMkLst>
            <pc:docMk/>
            <pc:sldMk cId="34762814" sldId="275"/>
            <ac:spMk id="5" creationId="{7EBAF55B-2C43-4BD6-A3D7-354B1659C175}"/>
          </ac:spMkLst>
        </pc:spChg>
        <pc:picChg chg="add mod">
          <ac:chgData name="Robin Tannenberg" userId="989a39b0e01aaf02" providerId="LiveId" clId="{4C9894CA-6F4E-4290-AA9A-66C45E51FA8E}" dt="2021-10-24T13:38:02.415" v="362"/>
          <ac:picMkLst>
            <pc:docMk/>
            <pc:sldMk cId="34762814" sldId="275"/>
            <ac:picMk id="2050" creationId="{63215756-DE6B-4DE8-8A9D-F755D2DD3552}"/>
          </ac:picMkLst>
        </pc:picChg>
      </pc:sldChg>
      <pc:sldChg chg="addSp delSp modSp new del mod">
        <pc:chgData name="Robin Tannenberg" userId="989a39b0e01aaf02" providerId="LiveId" clId="{4C9894CA-6F4E-4290-AA9A-66C45E51FA8E}" dt="2021-10-30T09:02:42.104" v="913" actId="47"/>
        <pc:sldMkLst>
          <pc:docMk/>
          <pc:sldMk cId="3311675344" sldId="276"/>
        </pc:sldMkLst>
        <pc:spChg chg="mod">
          <ac:chgData name="Robin Tannenberg" userId="989a39b0e01aaf02" providerId="LiveId" clId="{4C9894CA-6F4E-4290-AA9A-66C45E51FA8E}" dt="2021-10-24T15:02:52.036" v="461" actId="20577"/>
          <ac:spMkLst>
            <pc:docMk/>
            <pc:sldMk cId="3311675344" sldId="276"/>
            <ac:spMk id="2" creationId="{FAE7322D-069D-42E6-8565-13DFFDDC6B98}"/>
          </ac:spMkLst>
        </pc:spChg>
        <pc:spChg chg="del">
          <ac:chgData name="Robin Tannenberg" userId="989a39b0e01aaf02" providerId="LiveId" clId="{4C9894CA-6F4E-4290-AA9A-66C45E51FA8E}" dt="2021-10-24T15:02:21.814" v="395"/>
          <ac:spMkLst>
            <pc:docMk/>
            <pc:sldMk cId="3311675344" sldId="276"/>
            <ac:spMk id="3" creationId="{828347F7-B5AA-451F-A84B-2729CA157FF8}"/>
          </ac:spMkLst>
        </pc:spChg>
        <pc:picChg chg="add mod">
          <ac:chgData name="Robin Tannenberg" userId="989a39b0e01aaf02" providerId="LiveId" clId="{4C9894CA-6F4E-4290-AA9A-66C45E51FA8E}" dt="2021-10-24T15:03:12.734" v="463" actId="14100"/>
          <ac:picMkLst>
            <pc:docMk/>
            <pc:sldMk cId="3311675344" sldId="276"/>
            <ac:picMk id="4" creationId="{1E1DA62C-DD77-44D7-A77E-CB39D6BEDD47}"/>
          </ac:picMkLst>
        </pc:picChg>
      </pc:sldChg>
      <pc:sldChg chg="addSp delSp modSp new mod">
        <pc:chgData name="Robin Tannenberg" userId="989a39b0e01aaf02" providerId="LiveId" clId="{4C9894CA-6F4E-4290-AA9A-66C45E51FA8E}" dt="2021-10-30T09:03:24.254" v="1018" actId="20577"/>
        <pc:sldMkLst>
          <pc:docMk/>
          <pc:sldMk cId="2204907698" sldId="277"/>
        </pc:sldMkLst>
        <pc:spChg chg="mod">
          <ac:chgData name="Robin Tannenberg" userId="989a39b0e01aaf02" providerId="LiveId" clId="{4C9894CA-6F4E-4290-AA9A-66C45E51FA8E}" dt="2021-10-30T09:02:57.784" v="947" actId="20577"/>
          <ac:spMkLst>
            <pc:docMk/>
            <pc:sldMk cId="2204907698" sldId="277"/>
            <ac:spMk id="2" creationId="{F4D599A2-34DA-4BE2-ADCC-0F7A52E67129}"/>
          </ac:spMkLst>
        </pc:spChg>
        <pc:spChg chg="mod">
          <ac:chgData name="Robin Tannenberg" userId="989a39b0e01aaf02" providerId="LiveId" clId="{4C9894CA-6F4E-4290-AA9A-66C45E51FA8E}" dt="2021-10-30T09:03:24.254" v="1018" actId="20577"/>
          <ac:spMkLst>
            <pc:docMk/>
            <pc:sldMk cId="2204907698" sldId="277"/>
            <ac:spMk id="3" creationId="{73E3A19D-03FD-419F-884D-42715054AD3A}"/>
          </ac:spMkLst>
        </pc:spChg>
        <pc:spChg chg="add del">
          <ac:chgData name="Robin Tannenberg" userId="989a39b0e01aaf02" providerId="LiveId" clId="{4C9894CA-6F4E-4290-AA9A-66C45E51FA8E}" dt="2021-10-24T15:22:24.702" v="592" actId="478"/>
          <ac:spMkLst>
            <pc:docMk/>
            <pc:sldMk cId="2204907698" sldId="277"/>
            <ac:spMk id="6" creationId="{F9203136-01A0-4F2E-A21F-23ACA9C4A39B}"/>
          </ac:spMkLst>
        </pc:spChg>
        <pc:spChg chg="add mod">
          <ac:chgData name="Robin Tannenberg" userId="989a39b0e01aaf02" providerId="LiveId" clId="{4C9894CA-6F4E-4290-AA9A-66C45E51FA8E}" dt="2021-10-24T15:23:02.671" v="602" actId="14100"/>
          <ac:spMkLst>
            <pc:docMk/>
            <pc:sldMk cId="2204907698" sldId="277"/>
            <ac:spMk id="7" creationId="{4644A736-D222-4285-8FD6-9DEFE5CDF84B}"/>
          </ac:spMkLst>
        </pc:spChg>
        <pc:spChg chg="add mod">
          <ac:chgData name="Robin Tannenberg" userId="989a39b0e01aaf02" providerId="LiveId" clId="{4C9894CA-6F4E-4290-AA9A-66C45E51FA8E}" dt="2021-10-24T15:24:13.631" v="609" actId="14100"/>
          <ac:spMkLst>
            <pc:docMk/>
            <pc:sldMk cId="2204907698" sldId="277"/>
            <ac:spMk id="8" creationId="{967C29D0-6EC2-4C31-BF00-A7C5504632E9}"/>
          </ac:spMkLst>
        </pc:spChg>
        <pc:picChg chg="add del mod">
          <ac:chgData name="Robin Tannenberg" userId="989a39b0e01aaf02" providerId="LiveId" clId="{4C9894CA-6F4E-4290-AA9A-66C45E51FA8E}" dt="2021-10-24T15:04:12.466" v="467" actId="478"/>
          <ac:picMkLst>
            <pc:docMk/>
            <pc:sldMk cId="2204907698" sldId="277"/>
            <ac:picMk id="4" creationId="{B18A0CA1-1BBE-4EAF-A042-EA4901E877A5}"/>
          </ac:picMkLst>
        </pc:picChg>
        <pc:picChg chg="add mod">
          <ac:chgData name="Robin Tannenberg" userId="989a39b0e01aaf02" providerId="LiveId" clId="{4C9894CA-6F4E-4290-AA9A-66C45E51FA8E}" dt="2021-10-24T15:07:58.376" v="490" actId="14100"/>
          <ac:picMkLst>
            <pc:docMk/>
            <pc:sldMk cId="2204907698" sldId="277"/>
            <ac:picMk id="5" creationId="{6B350A15-A3E1-4D4C-A5E2-B0E8F33FDE8B}"/>
          </ac:picMkLst>
        </pc:picChg>
        <pc:picChg chg="add mod modCrop">
          <ac:chgData name="Robin Tannenberg" userId="989a39b0e01aaf02" providerId="LiveId" clId="{4C9894CA-6F4E-4290-AA9A-66C45E51FA8E}" dt="2021-10-24T15:24:07.443" v="608" actId="732"/>
          <ac:picMkLst>
            <pc:docMk/>
            <pc:sldMk cId="2204907698" sldId="277"/>
            <ac:picMk id="9" creationId="{2BB7CBCF-AE68-4794-8AAE-28452D4D3B6B}"/>
          </ac:picMkLst>
        </pc:picChg>
        <pc:picChg chg="add del">
          <ac:chgData name="Robin Tannenberg" userId="989a39b0e01aaf02" providerId="LiveId" clId="{4C9894CA-6F4E-4290-AA9A-66C45E51FA8E}" dt="2021-10-24T15:24:22.882" v="611" actId="21"/>
          <ac:picMkLst>
            <pc:docMk/>
            <pc:sldMk cId="2204907698" sldId="277"/>
            <ac:picMk id="10" creationId="{EB16EEEA-0C2C-449B-9833-9D5632416E53}"/>
          </ac:picMkLst>
        </pc:picChg>
      </pc:sldChg>
      <pc:sldChg chg="addSp delSp modSp new mod">
        <pc:chgData name="Robin Tannenberg" userId="989a39b0e01aaf02" providerId="LiveId" clId="{4C9894CA-6F4E-4290-AA9A-66C45E51FA8E}" dt="2021-10-24T15:07:17.576" v="483" actId="1076"/>
        <pc:sldMkLst>
          <pc:docMk/>
          <pc:sldMk cId="3565015937" sldId="278"/>
        </pc:sldMkLst>
        <pc:picChg chg="add mod">
          <ac:chgData name="Robin Tannenberg" userId="989a39b0e01aaf02" providerId="LiveId" clId="{4C9894CA-6F4E-4290-AA9A-66C45E51FA8E}" dt="2021-10-24T15:07:17.576" v="483" actId="1076"/>
          <ac:picMkLst>
            <pc:docMk/>
            <pc:sldMk cId="3565015937" sldId="278"/>
            <ac:picMk id="4" creationId="{33CDEA75-5826-4D33-85EF-9790FA063F3E}"/>
          </ac:picMkLst>
        </pc:picChg>
        <pc:picChg chg="add mod">
          <ac:chgData name="Robin Tannenberg" userId="989a39b0e01aaf02" providerId="LiveId" clId="{4C9894CA-6F4E-4290-AA9A-66C45E51FA8E}" dt="2021-10-24T15:07:14.434" v="482" actId="1076"/>
          <ac:picMkLst>
            <pc:docMk/>
            <pc:sldMk cId="3565015937" sldId="278"/>
            <ac:picMk id="5" creationId="{05E4BA37-0E46-4FFA-9789-41BB948C2A0A}"/>
          </ac:picMkLst>
        </pc:picChg>
        <pc:picChg chg="add del mod">
          <ac:chgData name="Robin Tannenberg" userId="989a39b0e01aaf02" providerId="LiveId" clId="{4C9894CA-6F4E-4290-AA9A-66C45E51FA8E}" dt="2021-10-24T15:06:45.447" v="479" actId="478"/>
          <ac:picMkLst>
            <pc:docMk/>
            <pc:sldMk cId="3565015937" sldId="278"/>
            <ac:picMk id="6" creationId="{A580AB1A-A560-42AE-808C-478657454FE9}"/>
          </ac:picMkLst>
        </pc:picChg>
        <pc:picChg chg="add mod">
          <ac:chgData name="Robin Tannenberg" userId="989a39b0e01aaf02" providerId="LiveId" clId="{4C9894CA-6F4E-4290-AA9A-66C45E51FA8E}" dt="2021-10-24T15:06:35.555" v="477" actId="1076"/>
          <ac:picMkLst>
            <pc:docMk/>
            <pc:sldMk cId="3565015937" sldId="278"/>
            <ac:picMk id="7" creationId="{6D1D0D20-FB87-4D9A-890C-6C740AA43191}"/>
          </ac:picMkLst>
        </pc:picChg>
        <pc:picChg chg="add mod">
          <ac:chgData name="Robin Tannenberg" userId="989a39b0e01aaf02" providerId="LiveId" clId="{4C9894CA-6F4E-4290-AA9A-66C45E51FA8E}" dt="2021-10-24T15:07:02.674" v="481" actId="1076"/>
          <ac:picMkLst>
            <pc:docMk/>
            <pc:sldMk cId="3565015937" sldId="278"/>
            <ac:picMk id="8" creationId="{097DE033-9C0E-4E3F-854E-B44016CBFC31}"/>
          </ac:picMkLst>
        </pc:picChg>
      </pc:sldChg>
      <pc:sldChg chg="addSp modSp new mod">
        <pc:chgData name="Robin Tannenberg" userId="989a39b0e01aaf02" providerId="LiveId" clId="{4C9894CA-6F4E-4290-AA9A-66C45E51FA8E}" dt="2021-10-30T09:06:35.324" v="1172" actId="20577"/>
        <pc:sldMkLst>
          <pc:docMk/>
          <pc:sldMk cId="876315505" sldId="279"/>
        </pc:sldMkLst>
        <pc:spChg chg="mod">
          <ac:chgData name="Robin Tannenberg" userId="989a39b0e01aaf02" providerId="LiveId" clId="{4C9894CA-6F4E-4290-AA9A-66C45E51FA8E}" dt="2021-10-30T09:06:35.324" v="1172" actId="20577"/>
          <ac:spMkLst>
            <pc:docMk/>
            <pc:sldMk cId="876315505" sldId="279"/>
            <ac:spMk id="2" creationId="{578C72EC-72E9-4D48-891D-1F3948B3F4DF}"/>
          </ac:spMkLst>
        </pc:spChg>
        <pc:picChg chg="add mod">
          <ac:chgData name="Robin Tannenberg" userId="989a39b0e01aaf02" providerId="LiveId" clId="{4C9894CA-6F4E-4290-AA9A-66C45E51FA8E}" dt="2021-10-24T15:09:53.584" v="509" actId="1076"/>
          <ac:picMkLst>
            <pc:docMk/>
            <pc:sldMk cId="876315505" sldId="279"/>
            <ac:picMk id="4" creationId="{5DA96AF9-5CCD-44EC-9D3A-A7CD7F64CE50}"/>
          </ac:picMkLst>
        </pc:picChg>
      </pc:sldChg>
      <pc:sldChg chg="addSp delSp modSp new mod chgLayout">
        <pc:chgData name="Robin Tannenberg" userId="989a39b0e01aaf02" providerId="LiveId" clId="{4C9894CA-6F4E-4290-AA9A-66C45E51FA8E}" dt="2021-10-30T09:07:11.566" v="1264" actId="20577"/>
        <pc:sldMkLst>
          <pc:docMk/>
          <pc:sldMk cId="2015615348" sldId="280"/>
        </pc:sldMkLst>
        <pc:spChg chg="add del mod">
          <ac:chgData name="Robin Tannenberg" userId="989a39b0e01aaf02" providerId="LiveId" clId="{4C9894CA-6F4E-4290-AA9A-66C45E51FA8E}" dt="2021-10-30T09:07:11.566" v="1264" actId="20577"/>
          <ac:spMkLst>
            <pc:docMk/>
            <pc:sldMk cId="2015615348" sldId="280"/>
            <ac:spMk id="2" creationId="{5FA11104-B36C-4839-92AC-8FF2AAC05176}"/>
          </ac:spMkLst>
        </pc:spChg>
        <pc:spChg chg="del">
          <ac:chgData name="Robin Tannenberg" userId="989a39b0e01aaf02" providerId="LiveId" clId="{4C9894CA-6F4E-4290-AA9A-66C45E51FA8E}" dt="2021-10-24T15:08:46.345" v="499"/>
          <ac:spMkLst>
            <pc:docMk/>
            <pc:sldMk cId="2015615348" sldId="280"/>
            <ac:spMk id="3" creationId="{9094DD14-B4D4-48ED-9018-1B574D73E535}"/>
          </ac:spMkLst>
        </pc:spChg>
        <pc:spChg chg="add del mod ord">
          <ac:chgData name="Robin Tannenberg" userId="989a39b0e01aaf02" providerId="LiveId" clId="{4C9894CA-6F4E-4290-AA9A-66C45E51FA8E}" dt="2021-10-24T15:09:13.896" v="505" actId="700"/>
          <ac:spMkLst>
            <pc:docMk/>
            <pc:sldMk cId="2015615348" sldId="280"/>
            <ac:spMk id="5" creationId="{8C8A07A7-5C14-4A07-833F-97FBD99BC7A7}"/>
          </ac:spMkLst>
        </pc:spChg>
        <pc:picChg chg="add mod ord">
          <ac:chgData name="Robin Tannenberg" userId="989a39b0e01aaf02" providerId="LiveId" clId="{4C9894CA-6F4E-4290-AA9A-66C45E51FA8E}" dt="2021-10-24T15:09:37.376" v="507" actId="14100"/>
          <ac:picMkLst>
            <pc:docMk/>
            <pc:sldMk cId="2015615348" sldId="280"/>
            <ac:picMk id="4" creationId="{737D2736-474F-4F26-B6DC-56064E3CE60E}"/>
          </ac:picMkLst>
        </pc:picChg>
      </pc:sldChg>
      <pc:sldChg chg="addSp modSp new mod">
        <pc:chgData name="Robin Tannenberg" userId="989a39b0e01aaf02" providerId="LiveId" clId="{4C9894CA-6F4E-4290-AA9A-66C45E51FA8E}" dt="2021-10-30T09:09:25.302" v="1463" actId="1076"/>
        <pc:sldMkLst>
          <pc:docMk/>
          <pc:sldMk cId="2983087695" sldId="281"/>
        </pc:sldMkLst>
        <pc:spChg chg="mod">
          <ac:chgData name="Robin Tannenberg" userId="989a39b0e01aaf02" providerId="LiveId" clId="{4C9894CA-6F4E-4290-AA9A-66C45E51FA8E}" dt="2021-10-30T09:07:50.646" v="1271" actId="20577"/>
          <ac:spMkLst>
            <pc:docMk/>
            <pc:sldMk cId="2983087695" sldId="281"/>
            <ac:spMk id="2" creationId="{FB9E178B-6DC9-4EEF-8FF8-CA0084F0B18F}"/>
          </ac:spMkLst>
        </pc:spChg>
        <pc:spChg chg="mod">
          <ac:chgData name="Robin Tannenberg" userId="989a39b0e01aaf02" providerId="LiveId" clId="{4C9894CA-6F4E-4290-AA9A-66C45E51FA8E}" dt="2021-10-30T09:09:05.106" v="1460" actId="5793"/>
          <ac:spMkLst>
            <pc:docMk/>
            <pc:sldMk cId="2983087695" sldId="281"/>
            <ac:spMk id="3" creationId="{BD16F8C9-7CC0-4C09-9B9C-6EE4739315B1}"/>
          </ac:spMkLst>
        </pc:spChg>
        <pc:picChg chg="add mod modCrop">
          <ac:chgData name="Robin Tannenberg" userId="989a39b0e01aaf02" providerId="LiveId" clId="{4C9894CA-6F4E-4290-AA9A-66C45E51FA8E}" dt="2021-10-30T09:09:25.302" v="1463" actId="1076"/>
          <ac:picMkLst>
            <pc:docMk/>
            <pc:sldMk cId="2983087695" sldId="281"/>
            <ac:picMk id="4" creationId="{750EF474-F7A3-400F-AD3E-3F0AF679F723}"/>
          </ac:picMkLst>
        </pc:picChg>
      </pc:sldChg>
      <pc:sldChg chg="modSp add mod">
        <pc:chgData name="Robin Tannenberg" userId="989a39b0e01aaf02" providerId="LiveId" clId="{4C9894CA-6F4E-4290-AA9A-66C45E51FA8E}" dt="2021-10-30T09:04:19.385" v="1094" actId="20577"/>
        <pc:sldMkLst>
          <pc:docMk/>
          <pc:sldMk cId="2220915277" sldId="282"/>
        </pc:sldMkLst>
        <pc:spChg chg="mod">
          <ac:chgData name="Robin Tannenberg" userId="989a39b0e01aaf02" providerId="LiveId" clId="{4C9894CA-6F4E-4290-AA9A-66C45E51FA8E}" dt="2021-10-30T09:04:19.385" v="1094" actId="20577"/>
          <ac:spMkLst>
            <pc:docMk/>
            <pc:sldMk cId="2220915277" sldId="282"/>
            <ac:spMk id="2" creationId="{F4D599A2-34DA-4BE2-ADCC-0F7A52E67129}"/>
          </ac:spMkLst>
        </pc:spChg>
      </pc:sldChg>
      <pc:sldChg chg="addSp delSp modSp new mod ord modClrScheme chgLayout">
        <pc:chgData name="Robin Tannenberg" userId="989a39b0e01aaf02" providerId="LiveId" clId="{4C9894CA-6F4E-4290-AA9A-66C45E51FA8E}" dt="2021-10-30T09:19:05.385" v="1702"/>
        <pc:sldMkLst>
          <pc:docMk/>
          <pc:sldMk cId="3826421520" sldId="283"/>
        </pc:sldMkLst>
        <pc:spChg chg="mod ord">
          <ac:chgData name="Robin Tannenberg" userId="989a39b0e01aaf02" providerId="LiveId" clId="{4C9894CA-6F4E-4290-AA9A-66C45E51FA8E}" dt="2021-10-30T09:17:46.865" v="1678" actId="700"/>
          <ac:spMkLst>
            <pc:docMk/>
            <pc:sldMk cId="3826421520" sldId="283"/>
            <ac:spMk id="2" creationId="{666C198E-8779-4FBA-856E-240429F6D5BA}"/>
          </ac:spMkLst>
        </pc:spChg>
        <pc:spChg chg="del mod ord">
          <ac:chgData name="Robin Tannenberg" userId="989a39b0e01aaf02" providerId="LiveId" clId="{4C9894CA-6F4E-4290-AA9A-66C45E51FA8E}" dt="2021-10-30T09:17:17.296" v="1675" actId="700"/>
          <ac:spMkLst>
            <pc:docMk/>
            <pc:sldMk cId="3826421520" sldId="283"/>
            <ac:spMk id="3" creationId="{E7B9FFB7-EA47-48B3-A6BF-C6F59CAE1A74}"/>
          </ac:spMkLst>
        </pc:spChg>
        <pc:spChg chg="add del mod">
          <ac:chgData name="Robin Tannenberg" userId="989a39b0e01aaf02" providerId="LiveId" clId="{4C9894CA-6F4E-4290-AA9A-66C45E51FA8E}" dt="2021-10-30T09:16:27.686" v="1670" actId="21"/>
          <ac:spMkLst>
            <pc:docMk/>
            <pc:sldMk cId="3826421520" sldId="283"/>
            <ac:spMk id="4" creationId="{467FA999-9309-46BB-BA8F-1AC80D9D937C}"/>
          </ac:spMkLst>
        </pc:spChg>
        <pc:spChg chg="add del mod">
          <ac:chgData name="Robin Tannenberg" userId="989a39b0e01aaf02" providerId="LiveId" clId="{4C9894CA-6F4E-4290-AA9A-66C45E51FA8E}" dt="2021-10-30T09:16:27.686" v="1670" actId="21"/>
          <ac:spMkLst>
            <pc:docMk/>
            <pc:sldMk cId="3826421520" sldId="283"/>
            <ac:spMk id="5" creationId="{6380ED1D-D2B0-4438-9AE5-048C6AC7E15B}"/>
          </ac:spMkLst>
        </pc:spChg>
        <pc:spChg chg="add del mod ord">
          <ac:chgData name="Robin Tannenberg" userId="989a39b0e01aaf02" providerId="LiveId" clId="{4C9894CA-6F4E-4290-AA9A-66C45E51FA8E}" dt="2021-10-30T09:17:39.627" v="1677" actId="478"/>
          <ac:spMkLst>
            <pc:docMk/>
            <pc:sldMk cId="3826421520" sldId="283"/>
            <ac:spMk id="6" creationId="{00A35EDD-929B-4B46-BA9F-C494FB7FB7BF}"/>
          </ac:spMkLst>
        </pc:spChg>
        <pc:spChg chg="add del mod">
          <ac:chgData name="Robin Tannenberg" userId="989a39b0e01aaf02" providerId="LiveId" clId="{4C9894CA-6F4E-4290-AA9A-66C45E51FA8E}" dt="2021-10-30T09:16:56.094" v="1674" actId="478"/>
          <ac:spMkLst>
            <pc:docMk/>
            <pc:sldMk cId="3826421520" sldId="283"/>
            <ac:spMk id="7" creationId="{5C9214EA-884B-4A66-8C75-B18D0F6869DD}"/>
          </ac:spMkLst>
        </pc:spChg>
        <pc:spChg chg="add del mod">
          <ac:chgData name="Robin Tannenberg" userId="989a39b0e01aaf02" providerId="LiveId" clId="{4C9894CA-6F4E-4290-AA9A-66C45E51FA8E}" dt="2021-10-30T09:16:56.094" v="1674" actId="478"/>
          <ac:spMkLst>
            <pc:docMk/>
            <pc:sldMk cId="3826421520" sldId="283"/>
            <ac:spMk id="9" creationId="{97517CE1-F2E7-4239-9C27-E02E9713BC62}"/>
          </ac:spMkLst>
        </pc:spChg>
        <pc:spChg chg="add del mod ord">
          <ac:chgData name="Robin Tannenberg" userId="989a39b0e01aaf02" providerId="LiveId" clId="{4C9894CA-6F4E-4290-AA9A-66C45E51FA8E}" dt="2021-10-30T09:17:20.654" v="1676"/>
          <ac:spMkLst>
            <pc:docMk/>
            <pc:sldMk cId="3826421520" sldId="283"/>
            <ac:spMk id="10" creationId="{7BBA3115-A248-4931-8AD8-7B80E12D4DE9}"/>
          </ac:spMkLst>
        </pc:spChg>
        <pc:picChg chg="add del mod">
          <ac:chgData name="Robin Tannenberg" userId="989a39b0e01aaf02" providerId="LiveId" clId="{4C9894CA-6F4E-4290-AA9A-66C45E51FA8E}" dt="2021-10-30T09:16:56.094" v="1674" actId="478"/>
          <ac:picMkLst>
            <pc:docMk/>
            <pc:sldMk cId="3826421520" sldId="283"/>
            <ac:picMk id="8" creationId="{A59B9535-0EF1-4B33-BD17-079D34DF69D2}"/>
          </ac:picMkLst>
        </pc:picChg>
        <pc:picChg chg="add del mod">
          <ac:chgData name="Robin Tannenberg" userId="989a39b0e01aaf02" providerId="LiveId" clId="{4C9894CA-6F4E-4290-AA9A-66C45E51FA8E}" dt="2021-10-30T09:16:27.686" v="1670" actId="21"/>
          <ac:picMkLst>
            <pc:docMk/>
            <pc:sldMk cId="3826421520" sldId="283"/>
            <ac:picMk id="1025" creationId="{9BAE4A47-BAA7-4524-9026-395DD77F99FC}"/>
          </ac:picMkLst>
        </pc:picChg>
        <pc:picChg chg="add mod ord">
          <ac:chgData name="Robin Tannenberg" userId="989a39b0e01aaf02" providerId="LiveId" clId="{4C9894CA-6F4E-4290-AA9A-66C45E51FA8E}" dt="2021-10-30T09:17:55.450" v="1680" actId="14100"/>
          <ac:picMkLst>
            <pc:docMk/>
            <pc:sldMk cId="3826421520" sldId="283"/>
            <ac:picMk id="1029" creationId="{F4D0F384-46A0-4B0E-80A4-6FCB0693A5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Allgemeine Luftfahrzeugkunde </a:t>
            </a:r>
            <a:r>
              <a:rPr lang="de-DE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Bezug auf Segelflugzeuge</a:t>
            </a:r>
          </a:p>
        </p:txBody>
      </p:sp>
    </p:spTree>
    <p:extLst>
      <p:ext uri="{BB962C8B-B14F-4D97-AF65-F5344CB8AC3E}">
        <p14:creationId xmlns:p14="http://schemas.microsoft.com/office/powerpoint/2010/main" val="12937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5151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148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69985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64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7922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76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382E3-6165-48AC-AD8C-AF081BE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CC7106-9297-455C-B614-982C0F58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54F93A-D0F1-4451-B898-DF25530E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36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1936-BC0B-4FE1-BD7D-8ADA4112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971D5-56F4-4BA3-9C8A-0AA7FC06A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1239078"/>
            <a:ext cx="5841124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E3833C-5BF3-4002-82BB-96E0620F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9078"/>
            <a:ext cx="5795172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41E22-206E-481A-A936-2F181B5B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7906327" y="103545"/>
            <a:ext cx="124161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ALK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9289325" y="103545"/>
            <a:ext cx="290267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Allgemeine Luftfahrzeugkunde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10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egelfliegengrundausbildung.de/index.php/theoretische-spl-ausbildung/3-meteorologie/3-9-wetterbedingte-gefahren-fuer-die-luftfahrt#Gefa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AE7D6-54AD-4F46-8FCD-0D65389A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8.5. Flugsteuerung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0CE3E2-0FC8-43C5-A5CD-1AC1B52511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7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594A2-66B2-4119-B4DB-A64741F9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Torsionsrohr zur Querruderansteuerung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6C8928-D38A-4EB1-9CE6-3683547AFF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3653" y="1504018"/>
            <a:ext cx="5760244" cy="43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 err="1">
                <a:solidFill>
                  <a:schemeClr val="bg1">
                    <a:lumMod val="75000"/>
                  </a:schemeClr>
                </a:solidFill>
              </a:rPr>
              <a:t>Haubenvereisung</a:t>
            </a:r>
            <a:endParaRPr lang="de-DE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Anmerkung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9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95242-023D-43EA-ACFB-72546055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Bremsklappen vernichten Auftrieb und bremsen das Flugzeug ab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B0811C-A4D7-4C80-A980-63D90E413D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1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8E3E-61AC-4D95-8DF0-9F8EBBF38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Bremsklappen verriegeln über den Kniehebel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902631-39DB-45ED-BC42-D9550F95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20657"/>
            <a:ext cx="10208323" cy="517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B36FD1-37D3-4566-95B1-E76E0E0CE46E}"/>
              </a:ext>
            </a:extLst>
          </p:cNvPr>
          <p:cNvSpPr txBox="1"/>
          <p:nvPr/>
        </p:nvSpPr>
        <p:spPr>
          <a:xfrm>
            <a:off x="5454039" y="1266211"/>
            <a:ext cx="1468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     Kniehebel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72D941-927D-4486-9C58-535F1DBCFBC9}"/>
              </a:ext>
            </a:extLst>
          </p:cNvPr>
          <p:cNvSpPr txBox="1"/>
          <p:nvPr/>
        </p:nvSpPr>
        <p:spPr>
          <a:xfrm>
            <a:off x="989616" y="1947528"/>
            <a:ext cx="2138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Klappen verriegelt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8240B5-4A97-4D56-837C-ECB2C5EC68DB}"/>
              </a:ext>
            </a:extLst>
          </p:cNvPr>
          <p:cNvSpPr txBox="1"/>
          <p:nvPr/>
        </p:nvSpPr>
        <p:spPr>
          <a:xfrm>
            <a:off x="989616" y="3782020"/>
            <a:ext cx="2351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Klappen entriegelt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302CFE-BD34-4F4C-BFEC-584A9061F888}"/>
              </a:ext>
            </a:extLst>
          </p:cNvPr>
          <p:cNvSpPr txBox="1"/>
          <p:nvPr/>
        </p:nvSpPr>
        <p:spPr>
          <a:xfrm>
            <a:off x="989616" y="5616512"/>
            <a:ext cx="2138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Klappen geöffnet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57DE5E-08E6-44F1-A753-3B612C42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31128">
            <a:off x="7529241" y="2071802"/>
            <a:ext cx="304800" cy="190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2897192-CB05-46ED-A76C-9B5CC86F7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8474">
            <a:off x="6439317" y="2131790"/>
            <a:ext cx="1143000" cy="133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97E64EC-C40F-4797-BB6D-DFB4BAD2C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205">
            <a:off x="7746188" y="2036944"/>
            <a:ext cx="2362200" cy="190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369759-2214-4002-9450-52915BD7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1545">
            <a:off x="7590742" y="5829658"/>
            <a:ext cx="304800" cy="190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0536C2-A7E1-4608-9F48-4F61C473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1146">
            <a:off x="6561630" y="5782902"/>
            <a:ext cx="1114425" cy="190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6AAA60E-3B89-452F-9E75-D8F9A4A0C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747">
            <a:off x="6434553" y="2064814"/>
            <a:ext cx="1152525" cy="2190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6A688A6-A3CC-49B3-9DB2-0A9BEA6FB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312" y="3482833"/>
            <a:ext cx="361950" cy="6572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36CCA1C-031B-4A6C-A07E-8A063BEC7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2346" y="3861911"/>
            <a:ext cx="485775" cy="2095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B55F9A-2572-4047-9DCA-3EA786E58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5249" y="3591410"/>
            <a:ext cx="361951" cy="2705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BB5F8E8-2519-4B4B-8285-7956BEA7B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7487" y="4009548"/>
            <a:ext cx="200025" cy="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6782D-F8E8-4B47-9666-68FF0E22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Landeklappen und Bremsklappen kann man auch gleichzeitig verwenden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87AC4DE-50A1-4953-B922-3421E94E9F73}"/>
              </a:ext>
            </a:extLst>
          </p:cNvPr>
          <p:cNvGrpSpPr/>
          <p:nvPr/>
        </p:nvGrpSpPr>
        <p:grpSpPr>
          <a:xfrm>
            <a:off x="838200" y="1225826"/>
            <a:ext cx="10515599" cy="5153479"/>
            <a:chOff x="806767" y="1330036"/>
            <a:chExt cx="8235137" cy="412180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5485223-5CAA-40AA-8FA0-E554D1D92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767" y="1330036"/>
              <a:ext cx="2576426" cy="411973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5E82EFA-D6DA-44BB-A3F4-00E12392B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785" y="1332113"/>
              <a:ext cx="5459119" cy="4119732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22E1A4E-3556-46A3-821B-C88023B3D220}"/>
                </a:ext>
              </a:extLst>
            </p:cNvPr>
            <p:cNvSpPr txBox="1"/>
            <p:nvPr/>
          </p:nvSpPr>
          <p:spPr>
            <a:xfrm>
              <a:off x="3030229" y="4052896"/>
              <a:ext cx="1627001" cy="2953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/>
                <a:t>Bremsklappen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F10BBD5-5F39-4FA3-A636-4ADD75CA43C1}"/>
                </a:ext>
              </a:extLst>
            </p:cNvPr>
            <p:cNvSpPr txBox="1"/>
            <p:nvPr/>
          </p:nvSpPr>
          <p:spPr>
            <a:xfrm>
              <a:off x="3030228" y="3093984"/>
              <a:ext cx="1748125" cy="516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 err="1"/>
                <a:t>Wölbklappen</a:t>
              </a:r>
              <a:endParaRPr lang="de-DE" dirty="0"/>
            </a:p>
            <a:p>
              <a:r>
                <a:rPr lang="de-DE" dirty="0"/>
                <a:t>Landeklappenstellung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CFF3CF8-91EB-4A9C-A36E-A0999B9A2DC4}"/>
                </a:ext>
              </a:extLst>
            </p:cNvPr>
            <p:cNvSpPr txBox="1"/>
            <p:nvPr/>
          </p:nvSpPr>
          <p:spPr>
            <a:xfrm>
              <a:off x="3030229" y="4716369"/>
              <a:ext cx="1627001" cy="2953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dirty="0"/>
                <a:t>Fahrwerk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C0892261-DB70-4B25-BABA-56DCB8A8D0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4464" y="3325951"/>
              <a:ext cx="1107466" cy="95626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35B7BB24-512C-41A6-ACC2-EC908C4A0F4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4778353" y="3352456"/>
              <a:ext cx="2635252" cy="143181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2E8D25D8-4591-4F66-893A-4DB07179B1E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418524" y="3342284"/>
              <a:ext cx="611704" cy="1017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3A133E98-AE30-4762-B252-27152FB0EA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2748" y="4200593"/>
              <a:ext cx="757482" cy="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2E57C335-CCDB-4610-B169-177FED494F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7426" y="4835601"/>
              <a:ext cx="432804" cy="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A1DC3BA8-8524-45C3-AB5A-94144BA0BE7F}"/>
              </a:ext>
            </a:extLst>
          </p:cNvPr>
          <p:cNvSpPr txBox="1"/>
          <p:nvPr/>
        </p:nvSpPr>
        <p:spPr>
          <a:xfrm>
            <a:off x="2601443" y="6097234"/>
            <a:ext cx="155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Foto: Tannenberg SCU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0C008EF-9819-40EA-BF90-D2931232990D}"/>
              </a:ext>
            </a:extLst>
          </p:cNvPr>
          <p:cNvSpPr txBox="1"/>
          <p:nvPr/>
        </p:nvSpPr>
        <p:spPr>
          <a:xfrm>
            <a:off x="4355578" y="6102886"/>
            <a:ext cx="155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Foto: Tannenberg SCU</a:t>
            </a:r>
          </a:p>
        </p:txBody>
      </p:sp>
    </p:spTree>
    <p:extLst>
      <p:ext uri="{BB962C8B-B14F-4D97-AF65-F5344CB8AC3E}">
        <p14:creationId xmlns:p14="http://schemas.microsoft.com/office/powerpoint/2010/main" val="233924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F1B8E-B693-406E-BE58-81B19EA0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 err="1"/>
              <a:t>Wölbklappen</a:t>
            </a:r>
            <a:r>
              <a:rPr lang="de-DE" sz="2800" dirty="0"/>
              <a:t> / </a:t>
            </a:r>
            <a:r>
              <a:rPr lang="de-DE" sz="2800" dirty="0" err="1"/>
              <a:t>Flaperons</a:t>
            </a:r>
            <a:r>
              <a:rPr lang="de-DE" sz="2800" dirty="0"/>
              <a:t> / Landeklappen</a:t>
            </a:r>
          </a:p>
        </p:txBody>
      </p:sp>
      <p:pic>
        <p:nvPicPr>
          <p:cNvPr id="3" name="Landeklappen">
            <a:hlinkClick r:id="" action="ppaction://media"/>
            <a:extLst>
              <a:ext uri="{FF2B5EF4-FFF2-40B4-BE49-F238E27FC236}">
                <a16:creationId xmlns:a16="http://schemas.microsoft.com/office/drawing/2014/main" id="{93D2C638-6529-4163-8712-72130857C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711" y="1133062"/>
            <a:ext cx="8464334" cy="47611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5B22C0-E998-4920-AF07-06FF27F0EFFB}"/>
              </a:ext>
            </a:extLst>
          </p:cNvPr>
          <p:cNvSpPr txBox="1"/>
          <p:nvPr/>
        </p:nvSpPr>
        <p:spPr>
          <a:xfrm>
            <a:off x="1847427" y="1207832"/>
            <a:ext cx="1631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Video: Tannenberg SCU</a:t>
            </a:r>
          </a:p>
        </p:txBody>
      </p:sp>
    </p:spTree>
    <p:extLst>
      <p:ext uri="{BB962C8B-B14F-4D97-AF65-F5344CB8AC3E}">
        <p14:creationId xmlns:p14="http://schemas.microsoft.com/office/powerpoint/2010/main" val="34570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D827E-C5C0-4660-BC65-AA93BB76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err="1"/>
              <a:t>Wölbklappen</a:t>
            </a:r>
            <a:r>
              <a:rPr lang="de-DE" sz="2400" dirty="0"/>
              <a:t> Stellung für die Geschwindigkeit aus dem Flughandbuch entnehmen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DF3BCF-F74E-4F6D-87C1-46FCE25935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5985">
            <a:off x="997720" y="5193887"/>
            <a:ext cx="1483206" cy="5271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655C28-B65E-4DF9-A4CD-CABFBB0F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203" y="3361449"/>
            <a:ext cx="8451574" cy="272019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FE394A4-D948-4652-927E-692FBD8424D6}"/>
              </a:ext>
            </a:extLst>
          </p:cNvPr>
          <p:cNvGrpSpPr/>
          <p:nvPr/>
        </p:nvGrpSpPr>
        <p:grpSpPr>
          <a:xfrm>
            <a:off x="3647140" y="4005650"/>
            <a:ext cx="7073614" cy="379369"/>
            <a:chOff x="3484589" y="6541611"/>
            <a:chExt cx="7685465" cy="604363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AFF50A7-1A1B-4F4D-8B23-6210C94C67E8}"/>
                </a:ext>
              </a:extLst>
            </p:cNvPr>
            <p:cNvGrpSpPr/>
            <p:nvPr/>
          </p:nvGrpSpPr>
          <p:grpSpPr>
            <a:xfrm>
              <a:off x="9717650" y="6584871"/>
              <a:ext cx="1452404" cy="251735"/>
              <a:chOff x="8822267" y="4578441"/>
              <a:chExt cx="2264866" cy="347264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B9A532C-ED03-4794-8D69-2EE02324FD6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BCA9D81-D414-4091-ADC8-99CA302CA4B3}"/>
                  </a:ext>
                </a:extLst>
              </p:cNvPr>
              <p:cNvSpPr/>
              <p:nvPr/>
            </p:nvSpPr>
            <p:spPr>
              <a:xfrm rot="20846012">
                <a:off x="10264684" y="4595730"/>
                <a:ext cx="822449" cy="182034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B67E1D4-426A-4ABC-B12E-6ACF4543C4B4}"/>
                </a:ext>
              </a:extLst>
            </p:cNvPr>
            <p:cNvGrpSpPr/>
            <p:nvPr/>
          </p:nvGrpSpPr>
          <p:grpSpPr>
            <a:xfrm>
              <a:off x="8041479" y="6585450"/>
              <a:ext cx="1467439" cy="251735"/>
              <a:chOff x="8822267" y="4578441"/>
              <a:chExt cx="2288312" cy="347264"/>
            </a:xfrm>
          </p:grpSpPr>
          <p:sp>
            <p:nvSpPr>
              <p:cNvPr id="10" name="Rechteck 6">
                <a:extLst>
                  <a:ext uri="{FF2B5EF4-FFF2-40B4-BE49-F238E27FC236}">
                    <a16:creationId xmlns:a16="http://schemas.microsoft.com/office/drawing/2014/main" id="{BE9079DD-5020-4ED9-99BA-C16D1ABD0DCE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7">
                <a:extLst>
                  <a:ext uri="{FF2B5EF4-FFF2-40B4-BE49-F238E27FC236}">
                    <a16:creationId xmlns:a16="http://schemas.microsoft.com/office/drawing/2014/main" id="{B4C365E4-71C3-42D3-AF67-73BE1DBF6F06}"/>
                  </a:ext>
                </a:extLst>
              </p:cNvPr>
              <p:cNvSpPr/>
              <p:nvPr/>
            </p:nvSpPr>
            <p:spPr>
              <a:xfrm rot="150142">
                <a:off x="10288130" y="4666023"/>
                <a:ext cx="822449" cy="172355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EE0163B-0568-4D3D-86D7-B23187BDA932}"/>
                </a:ext>
              </a:extLst>
            </p:cNvPr>
            <p:cNvGrpSpPr/>
            <p:nvPr/>
          </p:nvGrpSpPr>
          <p:grpSpPr>
            <a:xfrm>
              <a:off x="6440235" y="6558807"/>
              <a:ext cx="1463720" cy="259668"/>
              <a:chOff x="8822267" y="4578441"/>
              <a:chExt cx="2282512" cy="358208"/>
            </a:xfrm>
          </p:grpSpPr>
          <p:sp>
            <p:nvSpPr>
              <p:cNvPr id="13" name="Rechteck 6">
                <a:extLst>
                  <a:ext uri="{FF2B5EF4-FFF2-40B4-BE49-F238E27FC236}">
                    <a16:creationId xmlns:a16="http://schemas.microsoft.com/office/drawing/2014/main" id="{39BA7067-C539-4BEC-B77D-CBD26D2A0CD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Ellipse 7">
                <a:extLst>
                  <a:ext uri="{FF2B5EF4-FFF2-40B4-BE49-F238E27FC236}">
                    <a16:creationId xmlns:a16="http://schemas.microsoft.com/office/drawing/2014/main" id="{D80DC820-CC9B-4E71-8F65-DCD4ADD17711}"/>
                  </a:ext>
                </a:extLst>
              </p:cNvPr>
              <p:cNvSpPr/>
              <p:nvPr/>
            </p:nvSpPr>
            <p:spPr>
              <a:xfrm rot="929719">
                <a:off x="10282330" y="4764294"/>
                <a:ext cx="822449" cy="172355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3D6FDD2-1E67-4C54-B302-C51123630786}"/>
                </a:ext>
              </a:extLst>
            </p:cNvPr>
            <p:cNvGrpSpPr/>
            <p:nvPr/>
          </p:nvGrpSpPr>
          <p:grpSpPr>
            <a:xfrm>
              <a:off x="4924710" y="6558795"/>
              <a:ext cx="1450315" cy="348759"/>
              <a:chOff x="8822267" y="4578441"/>
              <a:chExt cx="2261609" cy="481110"/>
            </a:xfrm>
          </p:grpSpPr>
          <p:sp>
            <p:nvSpPr>
              <p:cNvPr id="16" name="Rechteck 6">
                <a:extLst>
                  <a:ext uri="{FF2B5EF4-FFF2-40B4-BE49-F238E27FC236}">
                    <a16:creationId xmlns:a16="http://schemas.microsoft.com/office/drawing/2014/main" id="{4D5141F6-755F-48C9-8D57-AE83B5DFFB26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Ellipse 7">
                <a:extLst>
                  <a:ext uri="{FF2B5EF4-FFF2-40B4-BE49-F238E27FC236}">
                    <a16:creationId xmlns:a16="http://schemas.microsoft.com/office/drawing/2014/main" id="{CB087132-4519-452C-AB1A-0959CA770F56}"/>
                  </a:ext>
                </a:extLst>
              </p:cNvPr>
              <p:cNvSpPr/>
              <p:nvPr/>
            </p:nvSpPr>
            <p:spPr>
              <a:xfrm rot="1968446">
                <a:off x="10261427" y="4887195"/>
                <a:ext cx="822449" cy="172356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FFCEE83-6DA7-41FB-AE8F-F9A9AD864C95}"/>
                </a:ext>
              </a:extLst>
            </p:cNvPr>
            <p:cNvGrpSpPr/>
            <p:nvPr/>
          </p:nvGrpSpPr>
          <p:grpSpPr>
            <a:xfrm>
              <a:off x="3484589" y="6541611"/>
              <a:ext cx="1108460" cy="604363"/>
              <a:chOff x="8822267" y="4578441"/>
              <a:chExt cx="1728524" cy="833707"/>
            </a:xfrm>
          </p:grpSpPr>
          <p:sp>
            <p:nvSpPr>
              <p:cNvPr id="19" name="Rechteck 6">
                <a:extLst>
                  <a:ext uri="{FF2B5EF4-FFF2-40B4-BE49-F238E27FC236}">
                    <a16:creationId xmlns:a16="http://schemas.microsoft.com/office/drawing/2014/main" id="{C8F76F6E-270B-42D6-A8AB-E1527B733370}"/>
                  </a:ext>
                </a:extLst>
              </p:cNvPr>
              <p:cNvSpPr/>
              <p:nvPr/>
            </p:nvSpPr>
            <p:spPr>
              <a:xfrm>
                <a:off x="8822267" y="4578441"/>
                <a:ext cx="1577975" cy="347264"/>
              </a:xfrm>
              <a:custGeom>
                <a:avLst/>
                <a:gdLst>
                  <a:gd name="connsiteX0" fmla="*/ 0 w 1609725"/>
                  <a:gd name="connsiteY0" fmla="*/ 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0 h 282575"/>
                  <a:gd name="connsiteX0" fmla="*/ 0 w 1609725"/>
                  <a:gd name="connsiteY0" fmla="*/ 139700 h 282575"/>
                  <a:gd name="connsiteX1" fmla="*/ 1609725 w 1609725"/>
                  <a:gd name="connsiteY1" fmla="*/ 0 h 282575"/>
                  <a:gd name="connsiteX2" fmla="*/ 1609725 w 1609725"/>
                  <a:gd name="connsiteY2" fmla="*/ 282575 h 282575"/>
                  <a:gd name="connsiteX3" fmla="*/ 0 w 1609725"/>
                  <a:gd name="connsiteY3" fmla="*/ 282575 h 282575"/>
                  <a:gd name="connsiteX4" fmla="*/ 0 w 1609725"/>
                  <a:gd name="connsiteY4" fmla="*/ 139700 h 282575"/>
                  <a:gd name="connsiteX0" fmla="*/ 0 w 1609725"/>
                  <a:gd name="connsiteY0" fmla="*/ 85725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4" fmla="*/ 0 w 1609725"/>
                  <a:gd name="connsiteY4" fmla="*/ 85725 h 22860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41275 w 1609725"/>
                  <a:gd name="connsiteY0" fmla="*/ 0 h 247650"/>
                  <a:gd name="connsiteX1" fmla="*/ 1590675 w 1609725"/>
                  <a:gd name="connsiteY1" fmla="*/ 19050 h 247650"/>
                  <a:gd name="connsiteX2" fmla="*/ 1609725 w 1609725"/>
                  <a:gd name="connsiteY2" fmla="*/ 247650 h 247650"/>
                  <a:gd name="connsiteX3" fmla="*/ 0 w 1609725"/>
                  <a:gd name="connsiteY3" fmla="*/ 247650 h 247650"/>
                  <a:gd name="connsiteX4" fmla="*/ 41275 w 1609725"/>
                  <a:gd name="connsiteY4" fmla="*/ 0 h 247650"/>
                  <a:gd name="connsiteX0" fmla="*/ 0 w 1609725"/>
                  <a:gd name="connsiteY0" fmla="*/ 228600 h 228600"/>
                  <a:gd name="connsiteX1" fmla="*/ 1590675 w 1609725"/>
                  <a:gd name="connsiteY1" fmla="*/ 0 h 228600"/>
                  <a:gd name="connsiteX2" fmla="*/ 1609725 w 1609725"/>
                  <a:gd name="connsiteY2" fmla="*/ 228600 h 228600"/>
                  <a:gd name="connsiteX3" fmla="*/ 0 w 1609725"/>
                  <a:gd name="connsiteY3" fmla="*/ 228600 h 228600"/>
                  <a:gd name="connsiteX0" fmla="*/ 0 w 1590675"/>
                  <a:gd name="connsiteY0" fmla="*/ 120650 h 228600"/>
                  <a:gd name="connsiteX1" fmla="*/ 1571625 w 1590675"/>
                  <a:gd name="connsiteY1" fmla="*/ 0 h 228600"/>
                  <a:gd name="connsiteX2" fmla="*/ 1590675 w 1590675"/>
                  <a:gd name="connsiteY2" fmla="*/ 228600 h 228600"/>
                  <a:gd name="connsiteX3" fmla="*/ 0 w 1590675"/>
                  <a:gd name="connsiteY3" fmla="*/ 120650 h 228600"/>
                  <a:gd name="connsiteX0" fmla="*/ 0 w 1590675"/>
                  <a:gd name="connsiteY0" fmla="*/ 153013 h 260963"/>
                  <a:gd name="connsiteX1" fmla="*/ 1571625 w 1590675"/>
                  <a:gd name="connsiteY1" fmla="*/ 32363 h 260963"/>
                  <a:gd name="connsiteX2" fmla="*/ 1590675 w 1590675"/>
                  <a:gd name="connsiteY2" fmla="*/ 260963 h 260963"/>
                  <a:gd name="connsiteX3" fmla="*/ 0 w 1590675"/>
                  <a:gd name="connsiteY3" fmla="*/ 153013 h 260963"/>
                  <a:gd name="connsiteX0" fmla="*/ 0 w 1590675"/>
                  <a:gd name="connsiteY0" fmla="*/ 153013 h 292583"/>
                  <a:gd name="connsiteX1" fmla="*/ 1571625 w 1590675"/>
                  <a:gd name="connsiteY1" fmla="*/ 32363 h 292583"/>
                  <a:gd name="connsiteX2" fmla="*/ 1590675 w 1590675"/>
                  <a:gd name="connsiteY2" fmla="*/ 260963 h 292583"/>
                  <a:gd name="connsiteX3" fmla="*/ 0 w 1590675"/>
                  <a:gd name="connsiteY3" fmla="*/ 153013 h 292583"/>
                  <a:gd name="connsiteX0" fmla="*/ 0 w 1590675"/>
                  <a:gd name="connsiteY0" fmla="*/ 191500 h 331070"/>
                  <a:gd name="connsiteX1" fmla="*/ 1571625 w 1590675"/>
                  <a:gd name="connsiteY1" fmla="*/ 70850 h 331070"/>
                  <a:gd name="connsiteX2" fmla="*/ 1590675 w 1590675"/>
                  <a:gd name="connsiteY2" fmla="*/ 299450 h 331070"/>
                  <a:gd name="connsiteX3" fmla="*/ 0 w 1590675"/>
                  <a:gd name="connsiteY3" fmla="*/ 191500 h 331070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590675"/>
                  <a:gd name="connsiteY0" fmla="*/ 191500 h 326198"/>
                  <a:gd name="connsiteX1" fmla="*/ 1571625 w 1590675"/>
                  <a:gd name="connsiteY1" fmla="*/ 70850 h 326198"/>
                  <a:gd name="connsiteX2" fmla="*/ 1590675 w 1590675"/>
                  <a:gd name="connsiteY2" fmla="*/ 299450 h 326198"/>
                  <a:gd name="connsiteX3" fmla="*/ 0 w 1590675"/>
                  <a:gd name="connsiteY3" fmla="*/ 191500 h 326198"/>
                  <a:gd name="connsiteX0" fmla="*/ 0 w 1603375"/>
                  <a:gd name="connsiteY0" fmla="*/ 191500 h 325034"/>
                  <a:gd name="connsiteX1" fmla="*/ 1571625 w 1603375"/>
                  <a:gd name="connsiteY1" fmla="*/ 70850 h 325034"/>
                  <a:gd name="connsiteX2" fmla="*/ 1603375 w 1603375"/>
                  <a:gd name="connsiteY2" fmla="*/ 296275 h 325034"/>
                  <a:gd name="connsiteX3" fmla="*/ 0 w 1603375"/>
                  <a:gd name="connsiteY3" fmla="*/ 191500 h 325034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1500 h 320579"/>
                  <a:gd name="connsiteX1" fmla="*/ 1571625 w 1612900"/>
                  <a:gd name="connsiteY1" fmla="*/ 70850 h 320579"/>
                  <a:gd name="connsiteX2" fmla="*/ 1612900 w 1612900"/>
                  <a:gd name="connsiteY2" fmla="*/ 283575 h 320579"/>
                  <a:gd name="connsiteX3" fmla="*/ 0 w 1612900"/>
                  <a:gd name="connsiteY3" fmla="*/ 191500 h 320579"/>
                  <a:gd name="connsiteX0" fmla="*/ 0 w 1612900"/>
                  <a:gd name="connsiteY0" fmla="*/ 196653 h 325732"/>
                  <a:gd name="connsiteX1" fmla="*/ 1577975 w 1612900"/>
                  <a:gd name="connsiteY1" fmla="*/ 66478 h 325732"/>
                  <a:gd name="connsiteX2" fmla="*/ 1612900 w 1612900"/>
                  <a:gd name="connsiteY2" fmla="*/ 288728 h 325732"/>
                  <a:gd name="connsiteX3" fmla="*/ 0 w 1612900"/>
                  <a:gd name="connsiteY3" fmla="*/ 196653 h 325732"/>
                  <a:gd name="connsiteX0" fmla="*/ 0 w 1609725"/>
                  <a:gd name="connsiteY0" fmla="*/ 196653 h 321575"/>
                  <a:gd name="connsiteX1" fmla="*/ 1577975 w 1609725"/>
                  <a:gd name="connsiteY1" fmla="*/ 66478 h 321575"/>
                  <a:gd name="connsiteX2" fmla="*/ 1609725 w 1609725"/>
                  <a:gd name="connsiteY2" fmla="*/ 276028 h 321575"/>
                  <a:gd name="connsiteX3" fmla="*/ 0 w 1609725"/>
                  <a:gd name="connsiteY3" fmla="*/ 196653 h 321575"/>
                  <a:gd name="connsiteX0" fmla="*/ 0 w 1609725"/>
                  <a:gd name="connsiteY0" fmla="*/ 189129 h 314051"/>
                  <a:gd name="connsiteX1" fmla="*/ 1577975 w 1609725"/>
                  <a:gd name="connsiteY1" fmla="*/ 58954 h 314051"/>
                  <a:gd name="connsiteX2" fmla="*/ 1609725 w 1609725"/>
                  <a:gd name="connsiteY2" fmla="*/ 268504 h 314051"/>
                  <a:gd name="connsiteX3" fmla="*/ 0 w 1609725"/>
                  <a:gd name="connsiteY3" fmla="*/ 189129 h 314051"/>
                  <a:gd name="connsiteX0" fmla="*/ 0 w 1609725"/>
                  <a:gd name="connsiteY0" fmla="*/ 189129 h 302906"/>
                  <a:gd name="connsiteX1" fmla="*/ 1577975 w 1609725"/>
                  <a:gd name="connsiteY1" fmla="*/ 58954 h 302906"/>
                  <a:gd name="connsiteX2" fmla="*/ 1609725 w 1609725"/>
                  <a:gd name="connsiteY2" fmla="*/ 268504 h 302906"/>
                  <a:gd name="connsiteX3" fmla="*/ 0 w 1609725"/>
                  <a:gd name="connsiteY3" fmla="*/ 189129 h 302906"/>
                  <a:gd name="connsiteX0" fmla="*/ 0 w 1609725"/>
                  <a:gd name="connsiteY0" fmla="*/ 189129 h 309868"/>
                  <a:gd name="connsiteX1" fmla="*/ 1577975 w 1609725"/>
                  <a:gd name="connsiteY1" fmla="*/ 58954 h 309868"/>
                  <a:gd name="connsiteX2" fmla="*/ 1609725 w 1609725"/>
                  <a:gd name="connsiteY2" fmla="*/ 268504 h 309868"/>
                  <a:gd name="connsiteX3" fmla="*/ 0 w 1609725"/>
                  <a:gd name="connsiteY3" fmla="*/ 189129 h 309868"/>
                  <a:gd name="connsiteX0" fmla="*/ 0 w 1609725"/>
                  <a:gd name="connsiteY0" fmla="*/ 198873 h 319612"/>
                  <a:gd name="connsiteX1" fmla="*/ 1577975 w 1609725"/>
                  <a:gd name="connsiteY1" fmla="*/ 68698 h 319612"/>
                  <a:gd name="connsiteX2" fmla="*/ 1609725 w 1609725"/>
                  <a:gd name="connsiteY2" fmla="*/ 278248 h 319612"/>
                  <a:gd name="connsiteX3" fmla="*/ 0 w 1609725"/>
                  <a:gd name="connsiteY3" fmla="*/ 198873 h 319612"/>
                  <a:gd name="connsiteX0" fmla="*/ 0 w 1609725"/>
                  <a:gd name="connsiteY0" fmla="*/ 198873 h 339167"/>
                  <a:gd name="connsiteX1" fmla="*/ 1577975 w 1609725"/>
                  <a:gd name="connsiteY1" fmla="*/ 68698 h 339167"/>
                  <a:gd name="connsiteX2" fmla="*/ 1609725 w 1609725"/>
                  <a:gd name="connsiteY2" fmla="*/ 278248 h 339167"/>
                  <a:gd name="connsiteX3" fmla="*/ 0 w 1609725"/>
                  <a:gd name="connsiteY3" fmla="*/ 198873 h 339167"/>
                  <a:gd name="connsiteX0" fmla="*/ 0 w 1577975"/>
                  <a:gd name="connsiteY0" fmla="*/ 198873 h 334138"/>
                  <a:gd name="connsiteX1" fmla="*/ 1577975 w 1577975"/>
                  <a:gd name="connsiteY1" fmla="*/ 68698 h 334138"/>
                  <a:gd name="connsiteX2" fmla="*/ 1569508 w 1577975"/>
                  <a:gd name="connsiteY2" fmla="*/ 261314 h 334138"/>
                  <a:gd name="connsiteX3" fmla="*/ 0 w 1577975"/>
                  <a:gd name="connsiteY3" fmla="*/ 198873 h 334138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50856"/>
                  <a:gd name="connsiteX1" fmla="*/ 1577975 w 1577975"/>
                  <a:gd name="connsiteY1" fmla="*/ 68698 h 350856"/>
                  <a:gd name="connsiteX2" fmla="*/ 1569508 w 1577975"/>
                  <a:gd name="connsiteY2" fmla="*/ 261314 h 350856"/>
                  <a:gd name="connsiteX3" fmla="*/ 0 w 1577975"/>
                  <a:gd name="connsiteY3" fmla="*/ 198873 h 350856"/>
                  <a:gd name="connsiteX0" fmla="*/ 0 w 1577975"/>
                  <a:gd name="connsiteY0" fmla="*/ 198873 h 344505"/>
                  <a:gd name="connsiteX1" fmla="*/ 1577975 w 1577975"/>
                  <a:gd name="connsiteY1" fmla="*/ 68698 h 344505"/>
                  <a:gd name="connsiteX2" fmla="*/ 1565275 w 1577975"/>
                  <a:gd name="connsiteY2" fmla="*/ 242264 h 344505"/>
                  <a:gd name="connsiteX3" fmla="*/ 0 w 1577975"/>
                  <a:gd name="connsiteY3" fmla="*/ 198873 h 344505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  <a:gd name="connsiteX0" fmla="*/ 0 w 1577975"/>
                  <a:gd name="connsiteY0" fmla="*/ 198873 h 347264"/>
                  <a:gd name="connsiteX1" fmla="*/ 1577975 w 1577975"/>
                  <a:gd name="connsiteY1" fmla="*/ 68698 h 347264"/>
                  <a:gd name="connsiteX2" fmla="*/ 1563158 w 1577975"/>
                  <a:gd name="connsiteY2" fmla="*/ 250730 h 347264"/>
                  <a:gd name="connsiteX3" fmla="*/ 0 w 1577975"/>
                  <a:gd name="connsiteY3" fmla="*/ 198873 h 34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7975" h="347264">
                    <a:moveTo>
                      <a:pt x="0" y="198873"/>
                    </a:moveTo>
                    <a:cubicBezTo>
                      <a:pt x="50800" y="-88994"/>
                      <a:pt x="1000125" y="965"/>
                      <a:pt x="1577975" y="68698"/>
                    </a:cubicBezTo>
                    <a:cubicBezTo>
                      <a:pt x="1458384" y="144898"/>
                      <a:pt x="1450975" y="199929"/>
                      <a:pt x="1563158" y="250730"/>
                    </a:cubicBezTo>
                    <a:cubicBezTo>
                      <a:pt x="1071033" y="262372"/>
                      <a:pt x="104775" y="492031"/>
                      <a:pt x="0" y="1988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Ellipse 7">
                <a:extLst>
                  <a:ext uri="{FF2B5EF4-FFF2-40B4-BE49-F238E27FC236}">
                    <a16:creationId xmlns:a16="http://schemas.microsoft.com/office/drawing/2014/main" id="{94201DCB-9C8B-4BB0-9DB4-C9D549A4E360}"/>
                  </a:ext>
                </a:extLst>
              </p:cNvPr>
              <p:cNvSpPr/>
              <p:nvPr/>
            </p:nvSpPr>
            <p:spPr>
              <a:xfrm rot="4162413">
                <a:off x="10106317" y="4967673"/>
                <a:ext cx="760938" cy="128011"/>
              </a:xfrm>
              <a:custGeom>
                <a:avLst/>
                <a:gdLst>
                  <a:gd name="connsiteX0" fmla="*/ 0 w 666750"/>
                  <a:gd name="connsiteY0" fmla="*/ 68263 h 136525"/>
                  <a:gd name="connsiteX1" fmla="*/ 333375 w 666750"/>
                  <a:gd name="connsiteY1" fmla="*/ 0 h 136525"/>
                  <a:gd name="connsiteX2" fmla="*/ 666750 w 666750"/>
                  <a:gd name="connsiteY2" fmla="*/ 68263 h 136525"/>
                  <a:gd name="connsiteX3" fmla="*/ 333375 w 666750"/>
                  <a:gd name="connsiteY3" fmla="*/ 136526 h 136525"/>
                  <a:gd name="connsiteX4" fmla="*/ 0 w 666750"/>
                  <a:gd name="connsiteY4" fmla="*/ 68263 h 136525"/>
                  <a:gd name="connsiteX0" fmla="*/ 0 w 676016"/>
                  <a:gd name="connsiteY0" fmla="*/ 8533 h 76796"/>
                  <a:gd name="connsiteX1" fmla="*/ 666750 w 676016"/>
                  <a:gd name="connsiteY1" fmla="*/ 8533 h 76796"/>
                  <a:gd name="connsiteX2" fmla="*/ 333375 w 676016"/>
                  <a:gd name="connsiteY2" fmla="*/ 76796 h 76796"/>
                  <a:gd name="connsiteX3" fmla="*/ 0 w 676016"/>
                  <a:gd name="connsiteY3" fmla="*/ 8533 h 76796"/>
                  <a:gd name="connsiteX0" fmla="*/ 30580 w 706596"/>
                  <a:gd name="connsiteY0" fmla="*/ 58471 h 139821"/>
                  <a:gd name="connsiteX1" fmla="*/ 697330 w 706596"/>
                  <a:gd name="connsiteY1" fmla="*/ 58471 h 139821"/>
                  <a:gd name="connsiteX2" fmla="*/ 363955 w 706596"/>
                  <a:gd name="connsiteY2" fmla="*/ 126734 h 139821"/>
                  <a:gd name="connsiteX3" fmla="*/ 30580 w 706596"/>
                  <a:gd name="connsiteY3" fmla="*/ 58471 h 139821"/>
                  <a:gd name="connsiteX0" fmla="*/ 0 w 666750"/>
                  <a:gd name="connsiteY0" fmla="*/ 58471 h 58471"/>
                  <a:gd name="connsiteX1" fmla="*/ 666750 w 666750"/>
                  <a:gd name="connsiteY1" fmla="*/ 58471 h 58471"/>
                  <a:gd name="connsiteX2" fmla="*/ 0 w 666750"/>
                  <a:gd name="connsiteY2" fmla="*/ 58471 h 58471"/>
                  <a:gd name="connsiteX0" fmla="*/ 0 w 666750"/>
                  <a:gd name="connsiteY0" fmla="*/ 61876 h 121142"/>
                  <a:gd name="connsiteX1" fmla="*/ 666750 w 666750"/>
                  <a:gd name="connsiteY1" fmla="*/ 61876 h 121142"/>
                  <a:gd name="connsiteX2" fmla="*/ 0 w 666750"/>
                  <a:gd name="connsiteY2" fmla="*/ 61876 h 121142"/>
                  <a:gd name="connsiteX0" fmla="*/ 0 w 666750"/>
                  <a:gd name="connsiteY0" fmla="*/ 101354 h 200131"/>
                  <a:gd name="connsiteX1" fmla="*/ 666750 w 666750"/>
                  <a:gd name="connsiteY1" fmla="*/ 101354 h 200131"/>
                  <a:gd name="connsiteX2" fmla="*/ 0 w 666750"/>
                  <a:gd name="connsiteY2" fmla="*/ 101354 h 200131"/>
                  <a:gd name="connsiteX0" fmla="*/ 71 w 666821"/>
                  <a:gd name="connsiteY0" fmla="*/ 77382 h 152170"/>
                  <a:gd name="connsiteX1" fmla="*/ 666821 w 666821"/>
                  <a:gd name="connsiteY1" fmla="*/ 77382 h 152170"/>
                  <a:gd name="connsiteX2" fmla="*/ 71 w 666821"/>
                  <a:gd name="connsiteY2" fmla="*/ 77382 h 152170"/>
                  <a:gd name="connsiteX0" fmla="*/ 100 w 666850"/>
                  <a:gd name="connsiteY0" fmla="*/ 86178 h 160966"/>
                  <a:gd name="connsiteX1" fmla="*/ 666850 w 666850"/>
                  <a:gd name="connsiteY1" fmla="*/ 86178 h 160966"/>
                  <a:gd name="connsiteX2" fmla="*/ 100 w 666850"/>
                  <a:gd name="connsiteY2" fmla="*/ 86178 h 160966"/>
                  <a:gd name="connsiteX0" fmla="*/ 100 w 666850"/>
                  <a:gd name="connsiteY0" fmla="*/ 86178 h 166155"/>
                  <a:gd name="connsiteX1" fmla="*/ 666850 w 666850"/>
                  <a:gd name="connsiteY1" fmla="*/ 86178 h 166155"/>
                  <a:gd name="connsiteX2" fmla="*/ 100 w 666850"/>
                  <a:gd name="connsiteY2" fmla="*/ 86178 h 16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850" h="166155">
                    <a:moveTo>
                      <a:pt x="100" y="86178"/>
                    </a:moveTo>
                    <a:cubicBezTo>
                      <a:pt x="-7623" y="-82097"/>
                      <a:pt x="433660" y="39876"/>
                      <a:pt x="666850" y="86178"/>
                    </a:cubicBezTo>
                    <a:cubicBezTo>
                      <a:pt x="444600" y="108403"/>
                      <a:pt x="7823" y="254453"/>
                      <a:pt x="100" y="8617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36E03D90-9B0D-4B78-8E37-617D9D947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041" y="3715790"/>
            <a:ext cx="1112951" cy="52718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9331FE-D548-4B3A-AA32-5043989989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746">
            <a:off x="1154654" y="4324712"/>
            <a:ext cx="1169337" cy="65580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37B459F-FEDB-49A2-87B5-12C8CD8FC9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203" y="1631462"/>
            <a:ext cx="8424803" cy="19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84872-B1F1-4067-BE43-8C1DB4FE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Positive und negative </a:t>
            </a:r>
            <a:r>
              <a:rPr lang="de-DE" sz="2800" dirty="0" err="1"/>
              <a:t>Wölbklappenstellung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86B51E-8BD7-4457-BD8F-7479504F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96CA7FA-EC4D-416B-B522-AA3CB3A9E1B6}"/>
              </a:ext>
            </a:extLst>
          </p:cNvPr>
          <p:cNvSpPr/>
          <p:nvPr/>
        </p:nvSpPr>
        <p:spPr>
          <a:xfrm>
            <a:off x="838200" y="2209800"/>
            <a:ext cx="10515599" cy="2438400"/>
          </a:xfrm>
          <a:prstGeom prst="rect">
            <a:avLst/>
          </a:prstGeom>
          <a:solidFill>
            <a:srgbClr val="A6D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704537-6677-4A2A-87F4-409C388B5F08}"/>
              </a:ext>
            </a:extLst>
          </p:cNvPr>
          <p:cNvSpPr txBox="1"/>
          <p:nvPr/>
        </p:nvSpPr>
        <p:spPr>
          <a:xfrm>
            <a:off x="1157241" y="3671859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Neutral Stellung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0725CD-317C-4A6F-9E8D-D7D4632C85F5}"/>
              </a:ext>
            </a:extLst>
          </p:cNvPr>
          <p:cNvSpPr txBox="1"/>
          <p:nvPr/>
        </p:nvSpPr>
        <p:spPr>
          <a:xfrm>
            <a:off x="3679311" y="3671859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Schnellflug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6CB69D-6ECB-4F96-A674-9701A2842860}"/>
              </a:ext>
            </a:extLst>
          </p:cNvPr>
          <p:cNvSpPr txBox="1"/>
          <p:nvPr/>
        </p:nvSpPr>
        <p:spPr>
          <a:xfrm>
            <a:off x="5900272" y="3671859"/>
            <a:ext cx="1990164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Start / Thermikflug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3B96B7-3DD4-4AC1-9227-DF56D59914FC}"/>
              </a:ext>
            </a:extLst>
          </p:cNvPr>
          <p:cNvSpPr txBox="1"/>
          <p:nvPr/>
        </p:nvSpPr>
        <p:spPr>
          <a:xfrm>
            <a:off x="8840695" y="3671859"/>
            <a:ext cx="1207247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Landung</a:t>
            </a:r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54EC8B1D-8EE7-472C-AD73-461F6D404D8F}"/>
              </a:ext>
            </a:extLst>
          </p:cNvPr>
          <p:cNvSpPr/>
          <p:nvPr/>
        </p:nvSpPr>
        <p:spPr>
          <a:xfrm>
            <a:off x="125618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7">
            <a:extLst>
              <a:ext uri="{FF2B5EF4-FFF2-40B4-BE49-F238E27FC236}">
                <a16:creationId xmlns:a16="http://schemas.microsoft.com/office/drawing/2014/main" id="{978FE657-9AE1-4C19-99B1-2D9DE43B02F6}"/>
              </a:ext>
            </a:extLst>
          </p:cNvPr>
          <p:cNvSpPr/>
          <p:nvPr/>
        </p:nvSpPr>
        <p:spPr>
          <a:xfrm>
            <a:off x="2763265" y="3295650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759EF2D7-5B50-4C18-BA3C-E742827523EE}"/>
              </a:ext>
            </a:extLst>
          </p:cNvPr>
          <p:cNvSpPr/>
          <p:nvPr/>
        </p:nvSpPr>
        <p:spPr>
          <a:xfrm>
            <a:off x="375808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7">
            <a:extLst>
              <a:ext uri="{FF2B5EF4-FFF2-40B4-BE49-F238E27FC236}">
                <a16:creationId xmlns:a16="http://schemas.microsoft.com/office/drawing/2014/main" id="{AFAAD865-6C5D-47FC-A897-A9F2792BFF78}"/>
              </a:ext>
            </a:extLst>
          </p:cNvPr>
          <p:cNvSpPr/>
          <p:nvPr/>
        </p:nvSpPr>
        <p:spPr>
          <a:xfrm rot="20488855">
            <a:off x="5234331" y="3194050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6">
            <a:extLst>
              <a:ext uri="{FF2B5EF4-FFF2-40B4-BE49-F238E27FC236}">
                <a16:creationId xmlns:a16="http://schemas.microsoft.com/office/drawing/2014/main" id="{C6FC8018-A39C-4840-8E00-B8600CC2B729}"/>
              </a:ext>
            </a:extLst>
          </p:cNvPr>
          <p:cNvSpPr/>
          <p:nvPr/>
        </p:nvSpPr>
        <p:spPr>
          <a:xfrm>
            <a:off x="6219340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7">
            <a:extLst>
              <a:ext uri="{FF2B5EF4-FFF2-40B4-BE49-F238E27FC236}">
                <a16:creationId xmlns:a16="http://schemas.microsoft.com/office/drawing/2014/main" id="{3D5CA6A1-E370-454B-87D3-B1D8D49420B0}"/>
              </a:ext>
            </a:extLst>
          </p:cNvPr>
          <p:cNvSpPr/>
          <p:nvPr/>
        </p:nvSpPr>
        <p:spPr>
          <a:xfrm rot="2199051">
            <a:off x="7641256" y="3472481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6">
            <a:extLst>
              <a:ext uri="{FF2B5EF4-FFF2-40B4-BE49-F238E27FC236}">
                <a16:creationId xmlns:a16="http://schemas.microsoft.com/office/drawing/2014/main" id="{FFF88202-A4FB-489F-B08B-6E885613D920}"/>
              </a:ext>
            </a:extLst>
          </p:cNvPr>
          <p:cNvSpPr/>
          <p:nvPr/>
        </p:nvSpPr>
        <p:spPr>
          <a:xfrm>
            <a:off x="8531934" y="3223775"/>
            <a:ext cx="1609725" cy="339167"/>
          </a:xfrm>
          <a:custGeom>
            <a:avLst/>
            <a:gdLst>
              <a:gd name="connsiteX0" fmla="*/ 0 w 1609725"/>
              <a:gd name="connsiteY0" fmla="*/ 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0 h 282575"/>
              <a:gd name="connsiteX0" fmla="*/ 0 w 1609725"/>
              <a:gd name="connsiteY0" fmla="*/ 139700 h 282575"/>
              <a:gd name="connsiteX1" fmla="*/ 1609725 w 1609725"/>
              <a:gd name="connsiteY1" fmla="*/ 0 h 282575"/>
              <a:gd name="connsiteX2" fmla="*/ 1609725 w 1609725"/>
              <a:gd name="connsiteY2" fmla="*/ 282575 h 282575"/>
              <a:gd name="connsiteX3" fmla="*/ 0 w 1609725"/>
              <a:gd name="connsiteY3" fmla="*/ 282575 h 282575"/>
              <a:gd name="connsiteX4" fmla="*/ 0 w 1609725"/>
              <a:gd name="connsiteY4" fmla="*/ 139700 h 282575"/>
              <a:gd name="connsiteX0" fmla="*/ 0 w 1609725"/>
              <a:gd name="connsiteY0" fmla="*/ 85725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4" fmla="*/ 0 w 1609725"/>
              <a:gd name="connsiteY4" fmla="*/ 85725 h 22860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41275 w 1609725"/>
              <a:gd name="connsiteY0" fmla="*/ 0 h 247650"/>
              <a:gd name="connsiteX1" fmla="*/ 1590675 w 1609725"/>
              <a:gd name="connsiteY1" fmla="*/ 19050 h 247650"/>
              <a:gd name="connsiteX2" fmla="*/ 1609725 w 1609725"/>
              <a:gd name="connsiteY2" fmla="*/ 247650 h 247650"/>
              <a:gd name="connsiteX3" fmla="*/ 0 w 1609725"/>
              <a:gd name="connsiteY3" fmla="*/ 247650 h 247650"/>
              <a:gd name="connsiteX4" fmla="*/ 41275 w 1609725"/>
              <a:gd name="connsiteY4" fmla="*/ 0 h 247650"/>
              <a:gd name="connsiteX0" fmla="*/ 0 w 1609725"/>
              <a:gd name="connsiteY0" fmla="*/ 228600 h 228600"/>
              <a:gd name="connsiteX1" fmla="*/ 1590675 w 1609725"/>
              <a:gd name="connsiteY1" fmla="*/ 0 h 228600"/>
              <a:gd name="connsiteX2" fmla="*/ 1609725 w 1609725"/>
              <a:gd name="connsiteY2" fmla="*/ 228600 h 228600"/>
              <a:gd name="connsiteX3" fmla="*/ 0 w 1609725"/>
              <a:gd name="connsiteY3" fmla="*/ 228600 h 228600"/>
              <a:gd name="connsiteX0" fmla="*/ 0 w 1590675"/>
              <a:gd name="connsiteY0" fmla="*/ 120650 h 228600"/>
              <a:gd name="connsiteX1" fmla="*/ 1571625 w 1590675"/>
              <a:gd name="connsiteY1" fmla="*/ 0 h 228600"/>
              <a:gd name="connsiteX2" fmla="*/ 1590675 w 1590675"/>
              <a:gd name="connsiteY2" fmla="*/ 228600 h 228600"/>
              <a:gd name="connsiteX3" fmla="*/ 0 w 1590675"/>
              <a:gd name="connsiteY3" fmla="*/ 120650 h 228600"/>
              <a:gd name="connsiteX0" fmla="*/ 0 w 1590675"/>
              <a:gd name="connsiteY0" fmla="*/ 153013 h 260963"/>
              <a:gd name="connsiteX1" fmla="*/ 1571625 w 1590675"/>
              <a:gd name="connsiteY1" fmla="*/ 32363 h 260963"/>
              <a:gd name="connsiteX2" fmla="*/ 1590675 w 1590675"/>
              <a:gd name="connsiteY2" fmla="*/ 260963 h 260963"/>
              <a:gd name="connsiteX3" fmla="*/ 0 w 1590675"/>
              <a:gd name="connsiteY3" fmla="*/ 153013 h 260963"/>
              <a:gd name="connsiteX0" fmla="*/ 0 w 1590675"/>
              <a:gd name="connsiteY0" fmla="*/ 153013 h 292583"/>
              <a:gd name="connsiteX1" fmla="*/ 1571625 w 1590675"/>
              <a:gd name="connsiteY1" fmla="*/ 32363 h 292583"/>
              <a:gd name="connsiteX2" fmla="*/ 1590675 w 1590675"/>
              <a:gd name="connsiteY2" fmla="*/ 260963 h 292583"/>
              <a:gd name="connsiteX3" fmla="*/ 0 w 1590675"/>
              <a:gd name="connsiteY3" fmla="*/ 153013 h 292583"/>
              <a:gd name="connsiteX0" fmla="*/ 0 w 1590675"/>
              <a:gd name="connsiteY0" fmla="*/ 191500 h 331070"/>
              <a:gd name="connsiteX1" fmla="*/ 1571625 w 1590675"/>
              <a:gd name="connsiteY1" fmla="*/ 70850 h 331070"/>
              <a:gd name="connsiteX2" fmla="*/ 1590675 w 1590675"/>
              <a:gd name="connsiteY2" fmla="*/ 299450 h 331070"/>
              <a:gd name="connsiteX3" fmla="*/ 0 w 1590675"/>
              <a:gd name="connsiteY3" fmla="*/ 191500 h 331070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590675"/>
              <a:gd name="connsiteY0" fmla="*/ 191500 h 326198"/>
              <a:gd name="connsiteX1" fmla="*/ 1571625 w 1590675"/>
              <a:gd name="connsiteY1" fmla="*/ 70850 h 326198"/>
              <a:gd name="connsiteX2" fmla="*/ 1590675 w 1590675"/>
              <a:gd name="connsiteY2" fmla="*/ 299450 h 326198"/>
              <a:gd name="connsiteX3" fmla="*/ 0 w 1590675"/>
              <a:gd name="connsiteY3" fmla="*/ 191500 h 326198"/>
              <a:gd name="connsiteX0" fmla="*/ 0 w 1603375"/>
              <a:gd name="connsiteY0" fmla="*/ 191500 h 325034"/>
              <a:gd name="connsiteX1" fmla="*/ 1571625 w 1603375"/>
              <a:gd name="connsiteY1" fmla="*/ 70850 h 325034"/>
              <a:gd name="connsiteX2" fmla="*/ 1603375 w 1603375"/>
              <a:gd name="connsiteY2" fmla="*/ 296275 h 325034"/>
              <a:gd name="connsiteX3" fmla="*/ 0 w 1603375"/>
              <a:gd name="connsiteY3" fmla="*/ 191500 h 325034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1500 h 320579"/>
              <a:gd name="connsiteX1" fmla="*/ 1571625 w 1612900"/>
              <a:gd name="connsiteY1" fmla="*/ 70850 h 320579"/>
              <a:gd name="connsiteX2" fmla="*/ 1612900 w 1612900"/>
              <a:gd name="connsiteY2" fmla="*/ 283575 h 320579"/>
              <a:gd name="connsiteX3" fmla="*/ 0 w 1612900"/>
              <a:gd name="connsiteY3" fmla="*/ 191500 h 320579"/>
              <a:gd name="connsiteX0" fmla="*/ 0 w 1612900"/>
              <a:gd name="connsiteY0" fmla="*/ 196653 h 325732"/>
              <a:gd name="connsiteX1" fmla="*/ 1577975 w 1612900"/>
              <a:gd name="connsiteY1" fmla="*/ 66478 h 325732"/>
              <a:gd name="connsiteX2" fmla="*/ 1612900 w 1612900"/>
              <a:gd name="connsiteY2" fmla="*/ 288728 h 325732"/>
              <a:gd name="connsiteX3" fmla="*/ 0 w 1612900"/>
              <a:gd name="connsiteY3" fmla="*/ 196653 h 325732"/>
              <a:gd name="connsiteX0" fmla="*/ 0 w 1609725"/>
              <a:gd name="connsiteY0" fmla="*/ 196653 h 321575"/>
              <a:gd name="connsiteX1" fmla="*/ 1577975 w 1609725"/>
              <a:gd name="connsiteY1" fmla="*/ 66478 h 321575"/>
              <a:gd name="connsiteX2" fmla="*/ 1609725 w 1609725"/>
              <a:gd name="connsiteY2" fmla="*/ 276028 h 321575"/>
              <a:gd name="connsiteX3" fmla="*/ 0 w 1609725"/>
              <a:gd name="connsiteY3" fmla="*/ 196653 h 321575"/>
              <a:gd name="connsiteX0" fmla="*/ 0 w 1609725"/>
              <a:gd name="connsiteY0" fmla="*/ 189129 h 314051"/>
              <a:gd name="connsiteX1" fmla="*/ 1577975 w 1609725"/>
              <a:gd name="connsiteY1" fmla="*/ 58954 h 314051"/>
              <a:gd name="connsiteX2" fmla="*/ 1609725 w 1609725"/>
              <a:gd name="connsiteY2" fmla="*/ 268504 h 314051"/>
              <a:gd name="connsiteX3" fmla="*/ 0 w 1609725"/>
              <a:gd name="connsiteY3" fmla="*/ 189129 h 314051"/>
              <a:gd name="connsiteX0" fmla="*/ 0 w 1609725"/>
              <a:gd name="connsiteY0" fmla="*/ 189129 h 302906"/>
              <a:gd name="connsiteX1" fmla="*/ 1577975 w 1609725"/>
              <a:gd name="connsiteY1" fmla="*/ 58954 h 302906"/>
              <a:gd name="connsiteX2" fmla="*/ 1609725 w 1609725"/>
              <a:gd name="connsiteY2" fmla="*/ 268504 h 302906"/>
              <a:gd name="connsiteX3" fmla="*/ 0 w 1609725"/>
              <a:gd name="connsiteY3" fmla="*/ 189129 h 302906"/>
              <a:gd name="connsiteX0" fmla="*/ 0 w 1609725"/>
              <a:gd name="connsiteY0" fmla="*/ 189129 h 309868"/>
              <a:gd name="connsiteX1" fmla="*/ 1577975 w 1609725"/>
              <a:gd name="connsiteY1" fmla="*/ 58954 h 309868"/>
              <a:gd name="connsiteX2" fmla="*/ 1609725 w 1609725"/>
              <a:gd name="connsiteY2" fmla="*/ 268504 h 309868"/>
              <a:gd name="connsiteX3" fmla="*/ 0 w 1609725"/>
              <a:gd name="connsiteY3" fmla="*/ 189129 h 309868"/>
              <a:gd name="connsiteX0" fmla="*/ 0 w 1609725"/>
              <a:gd name="connsiteY0" fmla="*/ 198873 h 319612"/>
              <a:gd name="connsiteX1" fmla="*/ 1577975 w 1609725"/>
              <a:gd name="connsiteY1" fmla="*/ 68698 h 319612"/>
              <a:gd name="connsiteX2" fmla="*/ 1609725 w 1609725"/>
              <a:gd name="connsiteY2" fmla="*/ 278248 h 319612"/>
              <a:gd name="connsiteX3" fmla="*/ 0 w 1609725"/>
              <a:gd name="connsiteY3" fmla="*/ 198873 h 319612"/>
              <a:gd name="connsiteX0" fmla="*/ 0 w 1609725"/>
              <a:gd name="connsiteY0" fmla="*/ 198873 h 339167"/>
              <a:gd name="connsiteX1" fmla="*/ 1577975 w 1609725"/>
              <a:gd name="connsiteY1" fmla="*/ 68698 h 339167"/>
              <a:gd name="connsiteX2" fmla="*/ 1609725 w 1609725"/>
              <a:gd name="connsiteY2" fmla="*/ 278248 h 339167"/>
              <a:gd name="connsiteX3" fmla="*/ 0 w 1609725"/>
              <a:gd name="connsiteY3" fmla="*/ 198873 h 33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39167">
                <a:moveTo>
                  <a:pt x="0" y="198873"/>
                </a:moveTo>
                <a:cubicBezTo>
                  <a:pt x="50800" y="-88994"/>
                  <a:pt x="1000125" y="965"/>
                  <a:pt x="1577975" y="68698"/>
                </a:cubicBezTo>
                <a:cubicBezTo>
                  <a:pt x="1435100" y="157598"/>
                  <a:pt x="1501775" y="233798"/>
                  <a:pt x="1609725" y="278248"/>
                </a:cubicBezTo>
                <a:cubicBezTo>
                  <a:pt x="1085850" y="226390"/>
                  <a:pt x="104775" y="492031"/>
                  <a:pt x="0" y="1988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7">
            <a:extLst>
              <a:ext uri="{FF2B5EF4-FFF2-40B4-BE49-F238E27FC236}">
                <a16:creationId xmlns:a16="http://schemas.microsoft.com/office/drawing/2014/main" id="{5E6C6D2B-3F43-4025-9B12-FA829E00969F}"/>
              </a:ext>
            </a:extLst>
          </p:cNvPr>
          <p:cNvSpPr/>
          <p:nvPr/>
        </p:nvSpPr>
        <p:spPr>
          <a:xfrm rot="3812980">
            <a:off x="9822045" y="3570259"/>
            <a:ext cx="822449" cy="203200"/>
          </a:xfrm>
          <a:custGeom>
            <a:avLst/>
            <a:gdLst>
              <a:gd name="connsiteX0" fmla="*/ 0 w 666750"/>
              <a:gd name="connsiteY0" fmla="*/ 68263 h 136525"/>
              <a:gd name="connsiteX1" fmla="*/ 333375 w 666750"/>
              <a:gd name="connsiteY1" fmla="*/ 0 h 136525"/>
              <a:gd name="connsiteX2" fmla="*/ 666750 w 666750"/>
              <a:gd name="connsiteY2" fmla="*/ 68263 h 136525"/>
              <a:gd name="connsiteX3" fmla="*/ 333375 w 666750"/>
              <a:gd name="connsiteY3" fmla="*/ 136526 h 136525"/>
              <a:gd name="connsiteX4" fmla="*/ 0 w 666750"/>
              <a:gd name="connsiteY4" fmla="*/ 68263 h 136525"/>
              <a:gd name="connsiteX0" fmla="*/ 0 w 676016"/>
              <a:gd name="connsiteY0" fmla="*/ 8533 h 76796"/>
              <a:gd name="connsiteX1" fmla="*/ 666750 w 676016"/>
              <a:gd name="connsiteY1" fmla="*/ 8533 h 76796"/>
              <a:gd name="connsiteX2" fmla="*/ 333375 w 676016"/>
              <a:gd name="connsiteY2" fmla="*/ 76796 h 76796"/>
              <a:gd name="connsiteX3" fmla="*/ 0 w 676016"/>
              <a:gd name="connsiteY3" fmla="*/ 8533 h 76796"/>
              <a:gd name="connsiteX0" fmla="*/ 30580 w 706596"/>
              <a:gd name="connsiteY0" fmla="*/ 58471 h 139821"/>
              <a:gd name="connsiteX1" fmla="*/ 697330 w 706596"/>
              <a:gd name="connsiteY1" fmla="*/ 58471 h 139821"/>
              <a:gd name="connsiteX2" fmla="*/ 363955 w 706596"/>
              <a:gd name="connsiteY2" fmla="*/ 126734 h 139821"/>
              <a:gd name="connsiteX3" fmla="*/ 30580 w 706596"/>
              <a:gd name="connsiteY3" fmla="*/ 58471 h 139821"/>
              <a:gd name="connsiteX0" fmla="*/ 0 w 666750"/>
              <a:gd name="connsiteY0" fmla="*/ 58471 h 58471"/>
              <a:gd name="connsiteX1" fmla="*/ 666750 w 666750"/>
              <a:gd name="connsiteY1" fmla="*/ 58471 h 58471"/>
              <a:gd name="connsiteX2" fmla="*/ 0 w 666750"/>
              <a:gd name="connsiteY2" fmla="*/ 58471 h 58471"/>
              <a:gd name="connsiteX0" fmla="*/ 0 w 666750"/>
              <a:gd name="connsiteY0" fmla="*/ 61876 h 121142"/>
              <a:gd name="connsiteX1" fmla="*/ 666750 w 666750"/>
              <a:gd name="connsiteY1" fmla="*/ 61876 h 121142"/>
              <a:gd name="connsiteX2" fmla="*/ 0 w 666750"/>
              <a:gd name="connsiteY2" fmla="*/ 61876 h 121142"/>
              <a:gd name="connsiteX0" fmla="*/ 0 w 666750"/>
              <a:gd name="connsiteY0" fmla="*/ 101354 h 200131"/>
              <a:gd name="connsiteX1" fmla="*/ 666750 w 666750"/>
              <a:gd name="connsiteY1" fmla="*/ 101354 h 200131"/>
              <a:gd name="connsiteX2" fmla="*/ 0 w 666750"/>
              <a:gd name="connsiteY2" fmla="*/ 101354 h 200131"/>
              <a:gd name="connsiteX0" fmla="*/ 71 w 666821"/>
              <a:gd name="connsiteY0" fmla="*/ 77382 h 152170"/>
              <a:gd name="connsiteX1" fmla="*/ 666821 w 666821"/>
              <a:gd name="connsiteY1" fmla="*/ 77382 h 152170"/>
              <a:gd name="connsiteX2" fmla="*/ 71 w 666821"/>
              <a:gd name="connsiteY2" fmla="*/ 77382 h 152170"/>
              <a:gd name="connsiteX0" fmla="*/ 100 w 666850"/>
              <a:gd name="connsiteY0" fmla="*/ 86178 h 160966"/>
              <a:gd name="connsiteX1" fmla="*/ 666850 w 666850"/>
              <a:gd name="connsiteY1" fmla="*/ 86178 h 160966"/>
              <a:gd name="connsiteX2" fmla="*/ 100 w 666850"/>
              <a:gd name="connsiteY2" fmla="*/ 86178 h 160966"/>
              <a:gd name="connsiteX0" fmla="*/ 100 w 666850"/>
              <a:gd name="connsiteY0" fmla="*/ 86178 h 166155"/>
              <a:gd name="connsiteX1" fmla="*/ 666850 w 666850"/>
              <a:gd name="connsiteY1" fmla="*/ 86178 h 166155"/>
              <a:gd name="connsiteX2" fmla="*/ 100 w 666850"/>
              <a:gd name="connsiteY2" fmla="*/ 86178 h 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850" h="166155">
                <a:moveTo>
                  <a:pt x="100" y="86178"/>
                </a:moveTo>
                <a:cubicBezTo>
                  <a:pt x="-7623" y="-82097"/>
                  <a:pt x="433660" y="39876"/>
                  <a:pt x="666850" y="86178"/>
                </a:cubicBezTo>
                <a:cubicBezTo>
                  <a:pt x="444600" y="108403"/>
                  <a:pt x="7823" y="254453"/>
                  <a:pt x="100" y="861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997554C-58B7-4729-91A9-BA92455D57DA}"/>
              </a:ext>
            </a:extLst>
          </p:cNvPr>
          <p:cNvCxnSpPr>
            <a:cxnSpLocks/>
          </p:cNvCxnSpPr>
          <p:nvPr/>
        </p:nvCxnSpPr>
        <p:spPr>
          <a:xfrm>
            <a:off x="838201" y="3410458"/>
            <a:ext cx="1058321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A674C0C-F253-4361-9E68-081DD97E9F12}"/>
              </a:ext>
            </a:extLst>
          </p:cNvPr>
          <p:cNvSpPr txBox="1"/>
          <p:nvPr/>
        </p:nvSpPr>
        <p:spPr>
          <a:xfrm>
            <a:off x="3679311" y="2488218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„negativ“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0A9C10B-9E45-4AC7-A403-67FF00740F0B}"/>
              </a:ext>
            </a:extLst>
          </p:cNvPr>
          <p:cNvSpPr txBox="1"/>
          <p:nvPr/>
        </p:nvSpPr>
        <p:spPr>
          <a:xfrm>
            <a:off x="6219340" y="2488218"/>
            <a:ext cx="1730889" cy="369332"/>
          </a:xfrm>
          <a:prstGeom prst="rect">
            <a:avLst/>
          </a:prstGeom>
          <a:solidFill>
            <a:srgbClr val="A6D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„positiv“</a:t>
            </a:r>
          </a:p>
        </p:txBody>
      </p:sp>
    </p:spTree>
    <p:extLst>
      <p:ext uri="{BB962C8B-B14F-4D97-AF65-F5344CB8AC3E}">
        <p14:creationId xmlns:p14="http://schemas.microsoft.com/office/powerpoint/2010/main" val="32396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84872-B1F1-4067-BE43-8C1DB4FE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Hinterkanten Drehklappe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2044E61C-4F77-3BAC-59D1-29080D431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1977er Mini Nimbus HS-7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7585BFD-3D2D-379F-297C-139B429D0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261" y="1522280"/>
            <a:ext cx="8790218" cy="40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9567086-56A5-1798-7CE9-D603B65BB281}"/>
              </a:ext>
            </a:extLst>
          </p:cNvPr>
          <p:cNvSpPr txBox="1"/>
          <p:nvPr/>
        </p:nvSpPr>
        <p:spPr>
          <a:xfrm>
            <a:off x="1590261" y="5283754"/>
            <a:ext cx="1956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Foto: Wikipedia (gemeinfrei)</a:t>
            </a:r>
          </a:p>
        </p:txBody>
      </p:sp>
    </p:spTree>
    <p:extLst>
      <p:ext uri="{BB962C8B-B14F-4D97-AF65-F5344CB8AC3E}">
        <p14:creationId xmlns:p14="http://schemas.microsoft.com/office/powerpoint/2010/main" val="34183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C3672-84BF-8F43-D9E5-D5D746F9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Bremsschirm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A63A8-5F68-0B62-2532-C503440B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19</a:t>
            </a:fld>
            <a:endParaRPr lang="de-DE"/>
          </a:p>
        </p:txBody>
      </p:sp>
      <p:pic>
        <p:nvPicPr>
          <p:cNvPr id="1026" name="Picture 2" descr="Glasflügel Libelle (H-301) mit Bremsschirm als Luftbremse">
            <a:extLst>
              <a:ext uri="{FF2B5EF4-FFF2-40B4-BE49-F238E27FC236}">
                <a16:creationId xmlns:a16="http://schemas.microsoft.com/office/drawing/2014/main" id="{5149AB80-2908-7630-DBCB-827FD1511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78" y="1914938"/>
            <a:ext cx="11485639" cy="32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ED5ECB2-0CBE-9FC1-CE6A-119E5191DB62}"/>
              </a:ext>
            </a:extLst>
          </p:cNvPr>
          <p:cNvSpPr txBox="1"/>
          <p:nvPr/>
        </p:nvSpPr>
        <p:spPr>
          <a:xfrm>
            <a:off x="326478" y="1385717"/>
            <a:ext cx="6099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Glasflügel Libelle (H-301) mit Bremsschirm als Luftbremse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5F60379-E1F4-1BEC-356F-A4CFEA516CE7}"/>
              </a:ext>
            </a:extLst>
          </p:cNvPr>
          <p:cNvSpPr txBox="1"/>
          <p:nvPr/>
        </p:nvSpPr>
        <p:spPr>
          <a:xfrm>
            <a:off x="326478" y="4934310"/>
            <a:ext cx="21451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Quelle: Wikipedia / </a:t>
            </a:r>
            <a:r>
              <a:rPr lang="de-DE" sz="1050" dirty="0" err="1"/>
              <a:t>Pterozaurus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08889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8.2	Bauarten, Belastung und Beanspruchung der Struktur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System design, loads and stresses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8.3	Fahrwerk, Räder, Reifen und Bremsen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Landing gear, wheels, 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</a:rPr>
              <a:t>tyres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 and brakes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8.4	Masse und Schwerpunkt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Mass and balance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	Steuerung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Flight controls</a:t>
            </a:r>
            <a:endParaRPr lang="de-DE" sz="18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8.6	Instrumentierung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8.7	Aufrüsten von Segelflugzeugen, Ruderanschlüsse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Rigging of aircraft, connection of control surfaces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8.8	Handbücher und Betriebsanweisungen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Manuals and documents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8.9	Lufttüchtigkeit und Instandhaltung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Airworthiness and maintenance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8.10	Zelle, Motoren und Propeller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Airframe, engines and propellers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8.11	Wasserballastanlagen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Water ballast systems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8.12	Batterien (Kapazität und Einsatzgrenzen)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Batteries (performance and operational limitations)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8.13	Rettungsfallschirme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parachutes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8.14	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Notaustiegshilfen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bail-out aid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86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 err="1"/>
              <a:t>Haubenvereisung</a:t>
            </a:r>
            <a:endParaRPr lang="de-DE" sz="1800" dirty="0"/>
          </a:p>
          <a:p>
            <a:pPr marL="457200" lvl="1" indent="0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71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AB34E-E6E1-6CA3-C907-E75C0736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Vereisung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41E025-80D4-4CB6-2083-9FAE0B004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980661"/>
            <a:ext cx="3891435" cy="4427676"/>
          </a:xfrm>
        </p:spPr>
        <p:txBody>
          <a:bodyPr/>
          <a:lstStyle/>
          <a:p>
            <a:r>
              <a:rPr lang="de-DE" dirty="0"/>
              <a:t>Tragflächenvereisung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4DD5802-91DD-3E6E-A61A-F45B26701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6036" y="980661"/>
            <a:ext cx="3860821" cy="4427676"/>
          </a:xfrm>
        </p:spPr>
        <p:txBody>
          <a:bodyPr/>
          <a:lstStyle/>
          <a:p>
            <a:r>
              <a:rPr lang="de-DE" dirty="0"/>
              <a:t>Propellervereisung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FEFA74-C8D4-DA9D-8F51-6344BDF5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21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1026" name="Picture 2" descr="8 5 Vereisung">
            <a:extLst>
              <a:ext uri="{FF2B5EF4-FFF2-40B4-BE49-F238E27FC236}">
                <a16:creationId xmlns:a16="http://schemas.microsoft.com/office/drawing/2014/main" id="{0724AF76-0632-AE96-E060-94D92999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38" y="1489003"/>
            <a:ext cx="2671500" cy="39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8 5 Propellervereisung">
            <a:extLst>
              <a:ext uri="{FF2B5EF4-FFF2-40B4-BE49-F238E27FC236}">
                <a16:creationId xmlns:a16="http://schemas.microsoft.com/office/drawing/2014/main" id="{E742047D-DE82-1050-D8B6-67422EA42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7673" y="1472846"/>
            <a:ext cx="3266661" cy="393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11D108-2DB6-B70F-A923-2EC539B9847A}"/>
              </a:ext>
            </a:extLst>
          </p:cNvPr>
          <p:cNvSpPr txBox="1"/>
          <p:nvPr/>
        </p:nvSpPr>
        <p:spPr>
          <a:xfrm>
            <a:off x="231537" y="5752486"/>
            <a:ext cx="1178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Die Vereisung ist die Folge von Wettereinflüssen und daher findest du im Fach Meteorologie im Kapitel </a:t>
            </a:r>
            <a:r>
              <a:rPr lang="de-DE" b="0" i="0" u="sng" dirty="0">
                <a:solidFill>
                  <a:srgbClr val="0000FF"/>
                </a:solidFill>
                <a:effectLst/>
                <a:hlinkClick r:id="rId4"/>
              </a:rPr>
              <a:t>Wetterbedingte Gefahren für die Luftfahrt - 3.9.5 Vereisung</a:t>
            </a:r>
            <a:r>
              <a:rPr lang="de-DE" b="0" i="0" dirty="0">
                <a:solidFill>
                  <a:srgbClr val="22262A"/>
                </a:solidFill>
                <a:effectLst/>
              </a:rPr>
              <a:t> weitere Informationen zu Entstehung und Gefährlichkeit.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DBBF774-FDB7-5AA1-BB4B-175C4CA98539}"/>
              </a:ext>
            </a:extLst>
          </p:cNvPr>
          <p:cNvSpPr txBox="1">
            <a:spLocks/>
          </p:cNvSpPr>
          <p:nvPr/>
        </p:nvSpPr>
        <p:spPr>
          <a:xfrm>
            <a:off x="7995919" y="980661"/>
            <a:ext cx="3860821" cy="4427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Vergaservereisung</a:t>
            </a:r>
          </a:p>
          <a:p>
            <a:r>
              <a:rPr lang="de-DE" dirty="0" err="1"/>
              <a:t>Haubenvereisung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0166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844E3-5F11-E888-00AE-DF22D934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Gefahren der Vereisung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DE4183-2C91-1EB2-E548-EE230AE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22</a:t>
            </a:fld>
            <a:endParaRPr lang="de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Inhaltsplatzhalter 4">
                <a:extLst>
                  <a:ext uri="{FF2B5EF4-FFF2-40B4-BE49-F238E27FC236}">
                    <a16:creationId xmlns:a16="http://schemas.microsoft.com/office/drawing/2014/main" id="{4DDB9E10-8E69-6BAE-CDF7-ED48A373931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49141310"/>
                  </p:ext>
                </p:extLst>
              </p:nvPr>
            </p:nvGraphicFramePr>
            <p:xfrm>
              <a:off x="793197" y="1835813"/>
              <a:ext cx="8733443" cy="26305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733443" cy="2630555"/>
                    </a:xfrm>
                    <a:prstGeom prst="rect">
                      <a:avLst/>
                    </a:prstGeom>
                  </am3d:spPr>
                  <am3d:camera>
                    <am3d:pos x="0" y="0" z="52784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14" dy="-2509461" dz="-50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4481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Inhaltsplatzhalter 4">
                <a:extLst>
                  <a:ext uri="{FF2B5EF4-FFF2-40B4-BE49-F238E27FC236}">
                    <a16:creationId xmlns:a16="http://schemas.microsoft.com/office/drawing/2014/main" id="{4DDB9E10-8E69-6BAE-CDF7-ED48A37393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197" y="1835813"/>
                <a:ext cx="8733443" cy="263055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C286B21-8F69-DABB-D634-8874BAB389F0}"/>
              </a:ext>
            </a:extLst>
          </p:cNvPr>
          <p:cNvSpPr txBox="1"/>
          <p:nvPr/>
        </p:nvSpPr>
        <p:spPr>
          <a:xfrm>
            <a:off x="3209694" y="1193947"/>
            <a:ext cx="236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Auftrieb nimmt ab</a:t>
            </a:r>
            <a:endParaRPr lang="de-DE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BAA24C78-8143-EF11-894C-78E5594D9B9D}"/>
              </a:ext>
            </a:extLst>
          </p:cNvPr>
          <p:cNvSpPr/>
          <p:nvPr/>
        </p:nvSpPr>
        <p:spPr>
          <a:xfrm>
            <a:off x="3782022" y="5355033"/>
            <a:ext cx="304800" cy="7128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C7A057AA-3613-654B-4E85-FD84AA8C2457}"/>
              </a:ext>
            </a:extLst>
          </p:cNvPr>
          <p:cNvSpPr/>
          <p:nvPr/>
        </p:nvSpPr>
        <p:spPr>
          <a:xfrm rot="10800000">
            <a:off x="3724871" y="1769551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E58A9ED7-95FB-BD0C-658B-0515C344E27D}"/>
              </a:ext>
            </a:extLst>
          </p:cNvPr>
          <p:cNvSpPr/>
          <p:nvPr/>
        </p:nvSpPr>
        <p:spPr>
          <a:xfrm rot="5400000">
            <a:off x="5918109" y="1994840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8A09E9D7-85F7-5227-06DD-215BE515CBAB}"/>
              </a:ext>
            </a:extLst>
          </p:cNvPr>
          <p:cNvSpPr/>
          <p:nvPr/>
        </p:nvSpPr>
        <p:spPr>
          <a:xfrm rot="16200000">
            <a:off x="5608629" y="1956163"/>
            <a:ext cx="304800" cy="6189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1C5C3B2-42B0-989E-651A-6122BCED1FEF}"/>
              </a:ext>
            </a:extLst>
          </p:cNvPr>
          <p:cNvSpPr txBox="1"/>
          <p:nvPr/>
        </p:nvSpPr>
        <p:spPr>
          <a:xfrm>
            <a:off x="5415252" y="1584885"/>
            <a:ext cx="236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Leistung nimmt ab</a:t>
            </a:r>
            <a:endParaRPr lang="de-DE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BCB84C55-7710-482E-6C5E-732D6DBB95EA}"/>
              </a:ext>
            </a:extLst>
          </p:cNvPr>
          <p:cNvSpPr/>
          <p:nvPr/>
        </p:nvSpPr>
        <p:spPr>
          <a:xfrm rot="16200000">
            <a:off x="10333030" y="3095850"/>
            <a:ext cx="304800" cy="6189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57DA2BB4-B49E-2912-80D7-5BD54201ADEA}"/>
              </a:ext>
            </a:extLst>
          </p:cNvPr>
          <p:cNvSpPr/>
          <p:nvPr/>
        </p:nvSpPr>
        <p:spPr>
          <a:xfrm rot="16200000">
            <a:off x="9604161" y="3095850"/>
            <a:ext cx="304800" cy="6189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4C0435A-E120-8A91-FA71-9615D001E899}"/>
              </a:ext>
            </a:extLst>
          </p:cNvPr>
          <p:cNvSpPr txBox="1"/>
          <p:nvPr/>
        </p:nvSpPr>
        <p:spPr>
          <a:xfrm>
            <a:off x="9338393" y="2423349"/>
            <a:ext cx="145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Widerstand nimmt zu</a:t>
            </a:r>
            <a:endParaRPr lang="de-DE" dirty="0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6CA0E955-8B33-6D88-A02A-7AB250F80E9D}"/>
              </a:ext>
            </a:extLst>
          </p:cNvPr>
          <p:cNvSpPr/>
          <p:nvPr/>
        </p:nvSpPr>
        <p:spPr>
          <a:xfrm>
            <a:off x="3782022" y="3996606"/>
            <a:ext cx="304800" cy="12920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0F596078-E040-B7C3-ADE5-30DEA3952D7D}"/>
              </a:ext>
            </a:extLst>
          </p:cNvPr>
          <p:cNvSpPr/>
          <p:nvPr/>
        </p:nvSpPr>
        <p:spPr>
          <a:xfrm>
            <a:off x="4049526" y="1797884"/>
            <a:ext cx="304800" cy="504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98AADB-496D-F499-4341-D009DB07695B}"/>
              </a:ext>
            </a:extLst>
          </p:cNvPr>
          <p:cNvSpPr txBox="1"/>
          <p:nvPr/>
        </p:nvSpPr>
        <p:spPr>
          <a:xfrm>
            <a:off x="4391622" y="5347847"/>
            <a:ext cx="145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solidFill>
                  <a:srgbClr val="22262A"/>
                </a:solidFill>
                <a:effectLst/>
              </a:rPr>
              <a:t>Gewicht nimmt zu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0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8.5.1  Hauptsteueranlagen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Primäre- und Sekundäre Wirkung vom Seitenruderausschlag</a:t>
            </a:r>
          </a:p>
          <a:p>
            <a:pPr lvl="1">
              <a:lnSpc>
                <a:spcPct val="100000"/>
              </a:lnSpc>
            </a:pPr>
            <a:r>
              <a:rPr lang="de-DE" sz="1800" dirty="0"/>
              <a:t>Primäre und sekundäre Wirkung von Querrudern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8.5.2  Nebensteueranlagen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Landehilfen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8.5.3  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Tragflächenvereisung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Vergaservereisung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Propellervereisung</a:t>
            </a:r>
          </a:p>
          <a:p>
            <a:pPr lvl="1">
              <a:lnSpc>
                <a:spcPct val="100000"/>
              </a:lnSpc>
            </a:pPr>
            <a:r>
              <a:rPr lang="de-DE" sz="1800" dirty="0" err="1">
                <a:solidFill>
                  <a:schemeClr val="bg1">
                    <a:lumMod val="75000"/>
                  </a:schemeClr>
                </a:solidFill>
              </a:rPr>
              <a:t>Haubenvereisung</a:t>
            </a:r>
            <a:endParaRPr lang="de-DE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Anmerkung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1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C198E-8779-4FBA-856E-240429F6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Seiten, Höhen und Querruderansteuerung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4D0F384-46A0-4B0E-80A4-6FCB0693A56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66073" y="1470990"/>
            <a:ext cx="7430936" cy="37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2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CD03FE6-CB13-405B-AE8B-C88A418FB652}"/>
              </a:ext>
            </a:extLst>
          </p:cNvPr>
          <p:cNvGrpSpPr/>
          <p:nvPr/>
        </p:nvGrpSpPr>
        <p:grpSpPr>
          <a:xfrm>
            <a:off x="649354" y="1133063"/>
            <a:ext cx="11159295" cy="5426764"/>
            <a:chOff x="607214" y="152401"/>
            <a:chExt cx="10891511" cy="639758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F7D14B8-8DF5-4088-A343-B33ED4700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592" y="152401"/>
              <a:ext cx="10777133" cy="639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230F100-2370-4840-9AD2-98C583B80D4B}"/>
                </a:ext>
              </a:extLst>
            </p:cNvPr>
            <p:cNvSpPr txBox="1"/>
            <p:nvPr/>
          </p:nvSpPr>
          <p:spPr>
            <a:xfrm>
              <a:off x="613681" y="1014776"/>
              <a:ext cx="2910039" cy="7619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Fußpedale </a:t>
              </a:r>
              <a:r>
                <a:rPr lang="de-DE" dirty="0">
                  <a:sym typeface="Wingdings" panose="05000000000000000000" pitchFamily="2" charset="2"/>
                </a:rPr>
                <a:t> steuerseile und Umlenkrollen  Seitenruder</a:t>
              </a:r>
              <a:endParaRPr lang="de-DE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7DB4B48-2B7B-4415-BBF2-CE17BACCAB60}"/>
                </a:ext>
              </a:extLst>
            </p:cNvPr>
            <p:cNvSpPr txBox="1"/>
            <p:nvPr/>
          </p:nvSpPr>
          <p:spPr>
            <a:xfrm>
              <a:off x="7385115" y="1661107"/>
              <a:ext cx="12831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Zwei Seile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911F973-3F46-4D3C-95B5-EEE66DD653DB}"/>
                </a:ext>
              </a:extLst>
            </p:cNvPr>
            <p:cNvSpPr txBox="1"/>
            <p:nvPr/>
          </p:nvSpPr>
          <p:spPr>
            <a:xfrm>
              <a:off x="6440833" y="585328"/>
              <a:ext cx="15018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Umlenkrolle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1C44889-B416-44FB-9471-129FB45C1357}"/>
                </a:ext>
              </a:extLst>
            </p:cNvPr>
            <p:cNvSpPr txBox="1"/>
            <p:nvPr/>
          </p:nvSpPr>
          <p:spPr>
            <a:xfrm>
              <a:off x="607214" y="3213857"/>
              <a:ext cx="3175401" cy="1088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Steuerknüppel </a:t>
              </a:r>
              <a:r>
                <a:rPr lang="de-DE" dirty="0">
                  <a:sym typeface="Wingdings" panose="05000000000000000000" pitchFamily="2" charset="2"/>
                </a:rPr>
                <a:t> Steuerstangen und Umlenkhebel  Höhenruder</a:t>
              </a:r>
              <a:endParaRPr lang="de-DE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35B2B7C-7A19-4E4D-B4E5-3724028E1D08}"/>
                </a:ext>
              </a:extLst>
            </p:cNvPr>
            <p:cNvSpPr txBox="1"/>
            <p:nvPr/>
          </p:nvSpPr>
          <p:spPr>
            <a:xfrm>
              <a:off x="5723656" y="3197221"/>
              <a:ext cx="20875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Eine Steuerstange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B978A7B-EE62-4297-88E3-C3215B26414B}"/>
                </a:ext>
              </a:extLst>
            </p:cNvPr>
            <p:cNvSpPr txBox="1"/>
            <p:nvPr/>
          </p:nvSpPr>
          <p:spPr>
            <a:xfrm>
              <a:off x="7811247" y="3197221"/>
              <a:ext cx="1512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Umlenkhebel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F683900-9B42-4448-9070-0D668C0B6DFB}"/>
                </a:ext>
              </a:extLst>
            </p:cNvPr>
            <p:cNvSpPr txBox="1"/>
            <p:nvPr/>
          </p:nvSpPr>
          <p:spPr>
            <a:xfrm>
              <a:off x="7912258" y="5075260"/>
              <a:ext cx="1512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Kipphebel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4A2ADFD-B47F-432A-9892-FA8084BB4964}"/>
                </a:ext>
              </a:extLst>
            </p:cNvPr>
            <p:cNvSpPr txBox="1"/>
            <p:nvPr/>
          </p:nvSpPr>
          <p:spPr>
            <a:xfrm>
              <a:off x="613681" y="4843650"/>
              <a:ext cx="3175401" cy="1088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Steuerknüppel </a:t>
              </a:r>
              <a:r>
                <a:rPr lang="de-DE" dirty="0">
                  <a:sym typeface="Wingdings" panose="05000000000000000000" pitchFamily="2" charset="2"/>
                </a:rPr>
                <a:t> Kipphebel, Steuerstangen und Umlenkhebel  Querruder</a:t>
              </a:r>
              <a:endParaRPr lang="de-D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618B060-389C-46E8-9465-2A1D2E2F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Seiten, Höhen und Querruderansteuerung</a:t>
            </a:r>
          </a:p>
        </p:txBody>
      </p:sp>
    </p:spTree>
    <p:extLst>
      <p:ext uri="{BB962C8B-B14F-4D97-AF65-F5344CB8AC3E}">
        <p14:creationId xmlns:p14="http://schemas.microsoft.com/office/powerpoint/2010/main" val="224012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0A23F-7F1E-4203-85E5-615453C4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Seitenruder Pedale werden über Seilzüge mit dem Seitenruder verbunden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97CBB1-D429-44A3-9CE6-52B34E9C6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3653" y="1504018"/>
            <a:ext cx="5760244" cy="43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01B5707-5FE8-4808-9276-9B2B998ABB91}"/>
              </a:ext>
            </a:extLst>
          </p:cNvPr>
          <p:cNvSpPr txBox="1"/>
          <p:nvPr/>
        </p:nvSpPr>
        <p:spPr>
          <a:xfrm>
            <a:off x="7391400" y="1722783"/>
            <a:ext cx="1430841" cy="369332"/>
          </a:xfrm>
          <a:prstGeom prst="rect">
            <a:avLst/>
          </a:prstGeom>
          <a:solidFill>
            <a:srgbClr val="2E3235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Fußschlaufen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B3DB83-E80B-4237-8932-809E4EC32D0A}"/>
              </a:ext>
            </a:extLst>
          </p:cNvPr>
          <p:cNvSpPr txBox="1"/>
          <p:nvPr/>
        </p:nvSpPr>
        <p:spPr>
          <a:xfrm>
            <a:off x="7565159" y="3338550"/>
            <a:ext cx="1340302" cy="923330"/>
          </a:xfrm>
          <a:prstGeom prst="rect">
            <a:avLst/>
          </a:prstGeom>
          <a:solidFill>
            <a:srgbClr val="52575E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Knopf zur </a:t>
            </a:r>
            <a:r>
              <a:rPr lang="de-DE" dirty="0" err="1">
                <a:solidFill>
                  <a:schemeClr val="bg1"/>
                </a:solidFill>
              </a:rPr>
              <a:t>Pedalein</a:t>
            </a:r>
            <a:r>
              <a:rPr lang="de-DE" dirty="0">
                <a:solidFill>
                  <a:schemeClr val="bg1"/>
                </a:solidFill>
              </a:rPr>
              <a:t>-stellung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61C92C-ACF3-4D19-8BC9-D6B8B4710546}"/>
              </a:ext>
            </a:extLst>
          </p:cNvPr>
          <p:cNvSpPr txBox="1"/>
          <p:nvPr/>
        </p:nvSpPr>
        <p:spPr>
          <a:xfrm>
            <a:off x="5385176" y="2179967"/>
            <a:ext cx="830094" cy="646331"/>
          </a:xfrm>
          <a:prstGeom prst="rect">
            <a:avLst/>
          </a:prstGeom>
          <a:solidFill>
            <a:srgbClr val="4748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Pedale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L &amp; 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36D860-93C3-4382-92FE-42987460828B}"/>
              </a:ext>
            </a:extLst>
          </p:cNvPr>
          <p:cNvSpPr txBox="1"/>
          <p:nvPr/>
        </p:nvSpPr>
        <p:spPr>
          <a:xfrm>
            <a:off x="3215878" y="5205024"/>
            <a:ext cx="797719" cy="369332"/>
          </a:xfrm>
          <a:prstGeom prst="rect">
            <a:avLst/>
          </a:prstGeom>
          <a:solidFill>
            <a:srgbClr val="6E737A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Steuer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A4753C-B965-4A0A-A141-BEB791B294E3}"/>
              </a:ext>
            </a:extLst>
          </p:cNvPr>
          <p:cNvSpPr txBox="1"/>
          <p:nvPr/>
        </p:nvSpPr>
        <p:spPr>
          <a:xfrm>
            <a:off x="3871861" y="5205024"/>
            <a:ext cx="2218428" cy="369332"/>
          </a:xfrm>
          <a:prstGeom prst="rect">
            <a:avLst/>
          </a:prstGeom>
          <a:solidFill>
            <a:srgbClr val="282D34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seile zum Seitenruder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C20778-37B5-4DA1-BA73-019A56621141}"/>
              </a:ext>
            </a:extLst>
          </p:cNvPr>
          <p:cNvSpPr txBox="1"/>
          <p:nvPr/>
        </p:nvSpPr>
        <p:spPr>
          <a:xfrm>
            <a:off x="3750366" y="520502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r-</a:t>
            </a:r>
          </a:p>
        </p:txBody>
      </p:sp>
    </p:spTree>
    <p:extLst>
      <p:ext uri="{BB962C8B-B14F-4D97-AF65-F5344CB8AC3E}">
        <p14:creationId xmlns:p14="http://schemas.microsoft.com/office/powerpoint/2010/main" val="135030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E72C8-F000-C975-2F08-F5DA5CEA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Pedalverstellung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705F02-99B7-41C8-A704-68AA1237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 Wenn die Beine imernoch zu kurz sind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52F0A3-2E05-B311-5DE7-0254CF7A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7</a:t>
            </a:fld>
            <a:endParaRPr lang="de-D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DA719F-0537-67C8-4C95-B77414070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3"/>
          <a:stretch/>
        </p:blipFill>
        <p:spPr bwMode="auto">
          <a:xfrm>
            <a:off x="734383" y="1567197"/>
            <a:ext cx="9916128" cy="43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16D0CB-5AA9-E9E9-AEB4-2D0F2236D0F7}"/>
              </a:ext>
            </a:extLst>
          </p:cNvPr>
          <p:cNvSpPr txBox="1"/>
          <p:nvPr/>
        </p:nvSpPr>
        <p:spPr>
          <a:xfrm>
            <a:off x="9507486" y="5703602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Foto: Tannenberg</a:t>
            </a:r>
          </a:p>
        </p:txBody>
      </p:sp>
    </p:spTree>
    <p:extLst>
      <p:ext uri="{BB962C8B-B14F-4D97-AF65-F5344CB8AC3E}">
        <p14:creationId xmlns:p14="http://schemas.microsoft.com/office/powerpoint/2010/main" val="394163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41A2E-F9BC-40EC-AB07-94845D14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Trimmungsarten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20B650-BFFE-4424-B892-ABBF7B739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187" y="1453070"/>
            <a:ext cx="10715625" cy="49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23DC8F-DEC4-4E65-9DE6-8D6B24A47184}"/>
              </a:ext>
            </a:extLst>
          </p:cNvPr>
          <p:cNvSpPr txBox="1"/>
          <p:nvPr/>
        </p:nvSpPr>
        <p:spPr>
          <a:xfrm>
            <a:off x="1292088" y="1232471"/>
            <a:ext cx="43508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/>
              <a:t>Aerodynamische Höhenrudertrimmung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94C432-ACC5-4DBD-BC3D-0A09BCDC22D2}"/>
              </a:ext>
            </a:extLst>
          </p:cNvPr>
          <p:cNvSpPr txBox="1"/>
          <p:nvPr/>
        </p:nvSpPr>
        <p:spPr>
          <a:xfrm>
            <a:off x="4745317" y="2042138"/>
            <a:ext cx="387574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Neutral und Knüppel neutral = kein Steuerdruck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68D7C5-835D-4DDE-9D79-DF374215C881}"/>
              </a:ext>
            </a:extLst>
          </p:cNvPr>
          <p:cNvSpPr txBox="1"/>
          <p:nvPr/>
        </p:nvSpPr>
        <p:spPr>
          <a:xfrm>
            <a:off x="9120000" y="1235140"/>
            <a:ext cx="2333811" cy="341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/>
              <a:t>Federtrimmung</a:t>
            </a:r>
            <a:endParaRPr lang="de-DE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4EFB32-ACA7-4273-B0F1-8FB2BAD4CD23}"/>
              </a:ext>
            </a:extLst>
          </p:cNvPr>
          <p:cNvSpPr txBox="1"/>
          <p:nvPr/>
        </p:nvSpPr>
        <p:spPr>
          <a:xfrm>
            <a:off x="4685552" y="3776871"/>
            <a:ext cx="399527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Neutral und Knüppel gezogen = Steuerdruck durch Ziehen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385772-5048-406B-A046-3CCD2A211AD4}"/>
              </a:ext>
            </a:extLst>
          </p:cNvPr>
          <p:cNvSpPr txBox="1"/>
          <p:nvPr/>
        </p:nvSpPr>
        <p:spPr>
          <a:xfrm>
            <a:off x="4507752" y="5571224"/>
            <a:ext cx="4350870" cy="59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Trimmung nach hinten und Knüppel gezogen = kein Steuerdruck mehr</a:t>
            </a:r>
          </a:p>
        </p:txBody>
      </p:sp>
    </p:spTree>
    <p:extLst>
      <p:ext uri="{BB962C8B-B14F-4D97-AF65-F5344CB8AC3E}">
        <p14:creationId xmlns:p14="http://schemas.microsoft.com/office/powerpoint/2010/main" val="395132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BB619-0D33-41C1-82B7-27DF9474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Querruderdifferenzierung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C333C8-83A0-BCD3-EAED-4BD77E4C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173274"/>
            <a:ext cx="10943924" cy="51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6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474</Words>
  <Application>Microsoft Office PowerPoint</Application>
  <PresentationFormat>Breitbild</PresentationFormat>
  <Paragraphs>138</Paragraphs>
  <Slides>22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Wingdings</vt:lpstr>
      <vt:lpstr>1_Office</vt:lpstr>
      <vt:lpstr>8.5. Flugsteuerung </vt:lpstr>
      <vt:lpstr>Inhalt</vt:lpstr>
      <vt:lpstr>Inhalt</vt:lpstr>
      <vt:lpstr>Seiten, Höhen und Querruderansteuerung</vt:lpstr>
      <vt:lpstr>Seiten, Höhen und Querruderansteuerung</vt:lpstr>
      <vt:lpstr>Seitenruder Pedale werden über Seilzüge mit dem Seitenruder verbunden</vt:lpstr>
      <vt:lpstr>Pedalverstellung</vt:lpstr>
      <vt:lpstr>Trimmungsarten</vt:lpstr>
      <vt:lpstr>Querruderdifferenzierung</vt:lpstr>
      <vt:lpstr>Torsionsrohr zur Querruderansteuerung</vt:lpstr>
      <vt:lpstr>Inhalt</vt:lpstr>
      <vt:lpstr>Bremsklappen vernichten Auftrieb und bremsen das Flugzeug ab</vt:lpstr>
      <vt:lpstr>Bremsklappen verriegeln über den Kniehebel</vt:lpstr>
      <vt:lpstr>Landeklappen und Bremsklappen kann man auch gleichzeitig verwenden </vt:lpstr>
      <vt:lpstr>Wölbklappen / Flaperons / Landeklappen</vt:lpstr>
      <vt:lpstr>Wölbklappen Stellung für die Geschwindigkeit aus dem Flughandbuch entnehmen</vt:lpstr>
      <vt:lpstr>Positive und negative Wölbklappenstellung</vt:lpstr>
      <vt:lpstr>Hinterkanten Drehklappe</vt:lpstr>
      <vt:lpstr>Bremsschirm</vt:lpstr>
      <vt:lpstr>Inhalt</vt:lpstr>
      <vt:lpstr>Vereisung</vt:lpstr>
      <vt:lpstr>Gefahren der Vereisung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Robin Tannenberg</dc:creator>
  <cp:lastModifiedBy>Robin Tannenberg</cp:lastModifiedBy>
  <cp:revision>1</cp:revision>
  <dcterms:created xsi:type="dcterms:W3CDTF">2021-10-14T16:59:56Z</dcterms:created>
  <dcterms:modified xsi:type="dcterms:W3CDTF">2024-01-28T22:56:01Z</dcterms:modified>
</cp:coreProperties>
</file>