
<file path=[Content_Types].xml><?xml version="1.0" encoding="utf-8"?>
<Types xmlns="http://schemas.openxmlformats.org/package/2006/content-types">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7" r:id="rId3"/>
    <p:sldId id="364" r:id="rId4"/>
    <p:sldId id="288" r:id="rId5"/>
    <p:sldId id="353" r:id="rId6"/>
    <p:sldId id="354" r:id="rId7"/>
    <p:sldId id="283" r:id="rId8"/>
    <p:sldId id="281" r:id="rId9"/>
    <p:sldId id="286" r:id="rId10"/>
    <p:sldId id="365" r:id="rId11"/>
    <p:sldId id="363" r:id="rId12"/>
    <p:sldId id="259" r:id="rId13"/>
    <p:sldId id="260" r:id="rId14"/>
    <p:sldId id="356" r:id="rId15"/>
    <p:sldId id="261" r:id="rId16"/>
    <p:sldId id="366" r:id="rId17"/>
    <p:sldId id="262" r:id="rId18"/>
    <p:sldId id="263" r:id="rId19"/>
    <p:sldId id="265" r:id="rId20"/>
    <p:sldId id="264" r:id="rId21"/>
    <p:sldId id="357" r:id="rId22"/>
    <p:sldId id="258" r:id="rId23"/>
    <p:sldId id="443" r:id="rId24"/>
    <p:sldId id="355" r:id="rId25"/>
    <p:sldId id="282" r:id="rId26"/>
    <p:sldId id="277" r:id="rId27"/>
    <p:sldId id="276" r:id="rId28"/>
    <p:sldId id="275" r:id="rId29"/>
    <p:sldId id="444" r:id="rId30"/>
    <p:sldId id="285" r:id="rId31"/>
    <p:sldId id="358" r:id="rId32"/>
    <p:sldId id="367" r:id="rId33"/>
    <p:sldId id="368" r:id="rId34"/>
    <p:sldId id="266" r:id="rId35"/>
    <p:sldId id="369" r:id="rId36"/>
    <p:sldId id="370" r:id="rId37"/>
    <p:sldId id="269" r:id="rId38"/>
    <p:sldId id="267" r:id="rId39"/>
    <p:sldId id="268" r:id="rId40"/>
    <p:sldId id="371" r:id="rId41"/>
    <p:sldId id="372" r:id="rId42"/>
    <p:sldId id="360" r:id="rId43"/>
    <p:sldId id="373" r:id="rId44"/>
    <p:sldId id="374" r:id="rId45"/>
    <p:sldId id="361" r:id="rId46"/>
    <p:sldId id="274" r:id="rId47"/>
    <p:sldId id="375" r:id="rId48"/>
    <p:sldId id="376" r:id="rId49"/>
    <p:sldId id="278" r:id="rId50"/>
    <p:sldId id="359" r:id="rId51"/>
    <p:sldId id="270" r:id="rId52"/>
    <p:sldId id="362" r:id="rId53"/>
    <p:sldId id="377" r:id="rId54"/>
    <p:sldId id="279" r:id="rId5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44DF06-7173-4307-B2E1-F32A8A825B9A}" v="169" dt="2024-01-29T22:03:22.4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6" autoAdjust="0"/>
    <p:restoredTop sz="94660"/>
  </p:normalViewPr>
  <p:slideViewPr>
    <p:cSldViewPr snapToGrid="0">
      <p:cViewPr varScale="1">
        <p:scale>
          <a:sx n="93" d="100"/>
          <a:sy n="93" d="100"/>
        </p:scale>
        <p:origin x="204" y="100"/>
      </p:cViewPr>
      <p:guideLst/>
    </p:cSldViewPr>
  </p:slideViewPr>
  <p:notesTextViewPr>
    <p:cViewPr>
      <p:scale>
        <a:sx n="1" d="1"/>
        <a:sy n="1" d="1"/>
      </p:scale>
      <p:origin x="0" y="0"/>
    </p:cViewPr>
  </p:notesTextViewPr>
  <p:sorterViewPr>
    <p:cViewPr>
      <p:scale>
        <a:sx n="100" d="100"/>
        <a:sy n="100" d="100"/>
      </p:scale>
      <p:origin x="0" y="-111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in Tannenberg" userId="989a39b0e01aaf02" providerId="LiveId" clId="{FAF1BBA6-D14E-4246-9EED-A2D8EBDD7377}"/>
    <pc:docChg chg="addSld modSld modMainMaster">
      <pc:chgData name="Robin Tannenberg" userId="989a39b0e01aaf02" providerId="LiveId" clId="{FAF1BBA6-D14E-4246-9EED-A2D8EBDD7377}" dt="2021-10-14T17:05:24.142" v="60" actId="6549"/>
      <pc:docMkLst>
        <pc:docMk/>
      </pc:docMkLst>
      <pc:sldChg chg="modSp new mod">
        <pc:chgData name="Robin Tannenberg" userId="989a39b0e01aaf02" providerId="LiveId" clId="{FAF1BBA6-D14E-4246-9EED-A2D8EBDD7377}" dt="2021-10-14T17:05:24.142" v="60" actId="6549"/>
        <pc:sldMkLst>
          <pc:docMk/>
          <pc:sldMk cId="333879996" sldId="256"/>
        </pc:sldMkLst>
        <pc:spChg chg="mod">
          <ac:chgData name="Robin Tannenberg" userId="989a39b0e01aaf02" providerId="LiveId" clId="{FAF1BBA6-D14E-4246-9EED-A2D8EBDD7377}" dt="2021-10-14T17:05:24.142" v="60" actId="6549"/>
          <ac:spMkLst>
            <pc:docMk/>
            <pc:sldMk cId="333879996" sldId="256"/>
            <ac:spMk id="2" creationId="{7DAAE7D6-54AD-4F46-8FCD-0D65389AEFFC}"/>
          </ac:spMkLst>
        </pc:spChg>
      </pc:sldChg>
      <pc:sldChg chg="new">
        <pc:chgData name="Robin Tannenberg" userId="989a39b0e01aaf02" providerId="LiveId" clId="{FAF1BBA6-D14E-4246-9EED-A2D8EBDD7377}" dt="2021-10-14T17:00:04.851" v="4" actId="680"/>
        <pc:sldMkLst>
          <pc:docMk/>
          <pc:sldMk cId="1473612254" sldId="257"/>
        </pc:sldMkLst>
      </pc:sldChg>
      <pc:sldMasterChg chg="modSp mod modSldLayout">
        <pc:chgData name="Robin Tannenberg" userId="989a39b0e01aaf02" providerId="LiveId" clId="{FAF1BBA6-D14E-4246-9EED-A2D8EBDD7377}" dt="2021-10-14T17:05:06.339" v="59" actId="14100"/>
        <pc:sldMasterMkLst>
          <pc:docMk/>
          <pc:sldMasterMk cId="2322215065" sldId="2147483648"/>
        </pc:sldMasterMkLst>
        <pc:spChg chg="mod">
          <ac:chgData name="Robin Tannenberg" userId="989a39b0e01aaf02" providerId="LiveId" clId="{FAF1BBA6-D14E-4246-9EED-A2D8EBDD7377}" dt="2021-10-14T17:02:38.847" v="24" actId="20577"/>
          <ac:spMkLst>
            <pc:docMk/>
            <pc:sldMasterMk cId="2322215065" sldId="2147483648"/>
            <ac:spMk id="2" creationId="{C87706F6-3142-4974-A3F1-C5F0DB17D28D}"/>
          </ac:spMkLst>
        </pc:spChg>
        <pc:spChg chg="mod">
          <ac:chgData name="Robin Tannenberg" userId="989a39b0e01aaf02" providerId="LiveId" clId="{FAF1BBA6-D14E-4246-9EED-A2D8EBDD7377}" dt="2021-10-14T17:02:10.713" v="22" actId="404"/>
          <ac:spMkLst>
            <pc:docMk/>
            <pc:sldMasterMk cId="2322215065" sldId="2147483648"/>
            <ac:spMk id="3" creationId="{5F2FE77C-0D10-4432-8BF5-2B3CF651A97D}"/>
          </ac:spMkLst>
        </pc:spChg>
        <pc:sldLayoutChg chg="modSp mod">
          <pc:chgData name="Robin Tannenberg" userId="989a39b0e01aaf02" providerId="LiveId" clId="{FAF1BBA6-D14E-4246-9EED-A2D8EBDD7377}" dt="2021-10-14T17:02:57.117" v="25" actId="14100"/>
          <pc:sldLayoutMkLst>
            <pc:docMk/>
            <pc:sldMasterMk cId="2322215065" sldId="2147483648"/>
            <pc:sldLayoutMk cId="48058653" sldId="2147483652"/>
          </pc:sldLayoutMkLst>
          <pc:spChg chg="mod">
            <ac:chgData name="Robin Tannenberg" userId="989a39b0e01aaf02" providerId="LiveId" clId="{FAF1BBA6-D14E-4246-9EED-A2D8EBDD7377}" dt="2021-10-14T17:02:57.117" v="25" actId="14100"/>
            <ac:spMkLst>
              <pc:docMk/>
              <pc:sldMasterMk cId="2322215065" sldId="2147483648"/>
              <pc:sldLayoutMk cId="48058653" sldId="2147483652"/>
              <ac:spMk id="3" creationId="{50A971D5-56F4-4BA3-9C8A-0AA7FC06AE51}"/>
            </ac:spMkLst>
          </pc:spChg>
          <pc:spChg chg="mod">
            <ac:chgData name="Robin Tannenberg" userId="989a39b0e01aaf02" providerId="LiveId" clId="{FAF1BBA6-D14E-4246-9EED-A2D8EBDD7377}" dt="2021-10-14T17:02:57.117" v="25" actId="14100"/>
            <ac:spMkLst>
              <pc:docMk/>
              <pc:sldMasterMk cId="2322215065" sldId="2147483648"/>
              <pc:sldLayoutMk cId="48058653" sldId="2147483652"/>
              <ac:spMk id="4" creationId="{7AE3833C-5BF3-4002-82BB-96E0620FCEC8}"/>
            </ac:spMkLst>
          </pc:spChg>
        </pc:sldLayoutChg>
        <pc:sldLayoutChg chg="modSp mod">
          <pc:chgData name="Robin Tannenberg" userId="989a39b0e01aaf02" providerId="LiveId" clId="{FAF1BBA6-D14E-4246-9EED-A2D8EBDD7377}" dt="2021-10-14T17:03:59.677" v="40" actId="14100"/>
          <pc:sldLayoutMkLst>
            <pc:docMk/>
            <pc:sldMasterMk cId="2322215065" sldId="2147483648"/>
            <pc:sldLayoutMk cId="1097723983" sldId="2147483653"/>
          </pc:sldLayoutMkLst>
          <pc:spChg chg="mod">
            <ac:chgData name="Robin Tannenberg" userId="989a39b0e01aaf02" providerId="LiveId" clId="{FAF1BBA6-D14E-4246-9EED-A2D8EBDD7377}" dt="2021-10-14T17:03:54.268" v="39" actId="20577"/>
            <ac:spMkLst>
              <pc:docMk/>
              <pc:sldMasterMk cId="2322215065" sldId="2147483648"/>
              <pc:sldLayoutMk cId="1097723983" sldId="2147483653"/>
              <ac:spMk id="2" creationId="{4CB41C59-9516-484E-A44E-F48121668D6D}"/>
            </ac:spMkLst>
          </pc:spChg>
          <pc:spChg chg="mod">
            <ac:chgData name="Robin Tannenberg" userId="989a39b0e01aaf02" providerId="LiveId" clId="{FAF1BBA6-D14E-4246-9EED-A2D8EBDD7377}" dt="2021-10-14T17:03:49.187" v="37" actId="403"/>
            <ac:spMkLst>
              <pc:docMk/>
              <pc:sldMasterMk cId="2322215065" sldId="2147483648"/>
              <pc:sldLayoutMk cId="1097723983" sldId="2147483653"/>
              <ac:spMk id="3" creationId="{E6A45976-04A9-4BEF-8C44-C18192BDC5CE}"/>
            </ac:spMkLst>
          </pc:spChg>
          <pc:spChg chg="mod">
            <ac:chgData name="Robin Tannenberg" userId="989a39b0e01aaf02" providerId="LiveId" clId="{FAF1BBA6-D14E-4246-9EED-A2D8EBDD7377}" dt="2021-10-14T17:03:59.677" v="40" actId="14100"/>
            <ac:spMkLst>
              <pc:docMk/>
              <pc:sldMasterMk cId="2322215065" sldId="2147483648"/>
              <pc:sldLayoutMk cId="1097723983" sldId="2147483653"/>
              <ac:spMk id="4" creationId="{846D6CC0-F994-4A98-86E2-81A5BA6CA094}"/>
            </ac:spMkLst>
          </pc:spChg>
          <pc:spChg chg="mod">
            <ac:chgData name="Robin Tannenberg" userId="989a39b0e01aaf02" providerId="LiveId" clId="{FAF1BBA6-D14E-4246-9EED-A2D8EBDD7377}" dt="2021-10-14T17:03:49.187" v="37" actId="403"/>
            <ac:spMkLst>
              <pc:docMk/>
              <pc:sldMasterMk cId="2322215065" sldId="2147483648"/>
              <pc:sldLayoutMk cId="1097723983" sldId="2147483653"/>
              <ac:spMk id="5" creationId="{BB0A673C-6D90-4360-86C4-84F3B10ADD15}"/>
            </ac:spMkLst>
          </pc:spChg>
          <pc:spChg chg="mod">
            <ac:chgData name="Robin Tannenberg" userId="989a39b0e01aaf02" providerId="LiveId" clId="{FAF1BBA6-D14E-4246-9EED-A2D8EBDD7377}" dt="2021-10-14T17:03:59.677" v="40" actId="14100"/>
            <ac:spMkLst>
              <pc:docMk/>
              <pc:sldMasterMk cId="2322215065" sldId="2147483648"/>
              <pc:sldLayoutMk cId="1097723983" sldId="2147483653"/>
              <ac:spMk id="6" creationId="{EB946A9C-6D32-44D3-A294-9CAE7AFA6EC3}"/>
            </ac:spMkLst>
          </pc:spChg>
        </pc:sldLayoutChg>
        <pc:sldLayoutChg chg="modSp mod">
          <pc:chgData name="Robin Tannenberg" userId="989a39b0e01aaf02" providerId="LiveId" clId="{FAF1BBA6-D14E-4246-9EED-A2D8EBDD7377}" dt="2021-10-14T17:04:15.277" v="44" actId="404"/>
          <pc:sldLayoutMkLst>
            <pc:docMk/>
            <pc:sldMasterMk cId="2322215065" sldId="2147483648"/>
            <pc:sldLayoutMk cId="1639017745" sldId="2147483656"/>
          </pc:sldLayoutMkLst>
          <pc:spChg chg="mod">
            <ac:chgData name="Robin Tannenberg" userId="989a39b0e01aaf02" providerId="LiveId" clId="{FAF1BBA6-D14E-4246-9EED-A2D8EBDD7377}" dt="2021-10-14T17:04:15.277" v="44" actId="404"/>
            <ac:spMkLst>
              <pc:docMk/>
              <pc:sldMasterMk cId="2322215065" sldId="2147483648"/>
              <pc:sldLayoutMk cId="1639017745" sldId="2147483656"/>
              <ac:spMk id="3" creationId="{63A193F9-65AB-4876-A1D2-F77381CE5553}"/>
            </ac:spMkLst>
          </pc:spChg>
        </pc:sldLayoutChg>
        <pc:sldLayoutChg chg="modSp mod">
          <pc:chgData name="Robin Tannenberg" userId="989a39b0e01aaf02" providerId="LiveId" clId="{FAF1BBA6-D14E-4246-9EED-A2D8EBDD7377}" dt="2021-10-14T17:04:31.253" v="45" actId="14100"/>
          <pc:sldLayoutMkLst>
            <pc:docMk/>
            <pc:sldMasterMk cId="2322215065" sldId="2147483648"/>
            <pc:sldLayoutMk cId="873313134" sldId="2147483657"/>
          </pc:sldLayoutMkLst>
          <pc:spChg chg="mod">
            <ac:chgData name="Robin Tannenberg" userId="989a39b0e01aaf02" providerId="LiveId" clId="{FAF1BBA6-D14E-4246-9EED-A2D8EBDD7377}" dt="2021-10-14T17:04:31.253" v="45" actId="14100"/>
            <ac:spMkLst>
              <pc:docMk/>
              <pc:sldMasterMk cId="2322215065" sldId="2147483648"/>
              <pc:sldLayoutMk cId="873313134" sldId="2147483657"/>
              <ac:spMk id="3" creationId="{F76EF6A3-5ABC-4046-A730-1775017B2A33}"/>
            </ac:spMkLst>
          </pc:spChg>
        </pc:sldLayoutChg>
        <pc:sldLayoutChg chg="modSp mod">
          <pc:chgData name="Robin Tannenberg" userId="989a39b0e01aaf02" providerId="LiveId" clId="{FAF1BBA6-D14E-4246-9EED-A2D8EBDD7377}" dt="2021-10-14T17:05:06.339" v="59" actId="14100"/>
          <pc:sldLayoutMkLst>
            <pc:docMk/>
            <pc:sldMasterMk cId="2322215065" sldId="2147483648"/>
            <pc:sldLayoutMk cId="469513598" sldId="2147483659"/>
          </pc:sldLayoutMkLst>
          <pc:spChg chg="mod">
            <ac:chgData name="Robin Tannenberg" userId="989a39b0e01aaf02" providerId="LiveId" clId="{FAF1BBA6-D14E-4246-9EED-A2D8EBDD7377}" dt="2021-10-14T17:05:01.592" v="58" actId="20577"/>
            <ac:spMkLst>
              <pc:docMk/>
              <pc:sldMasterMk cId="2322215065" sldId="2147483648"/>
              <pc:sldLayoutMk cId="469513598" sldId="2147483659"/>
              <ac:spMk id="2" creationId="{75FDEBA9-4907-4C10-BE4E-36449F9265B8}"/>
            </ac:spMkLst>
          </pc:spChg>
          <pc:spChg chg="mod">
            <ac:chgData name="Robin Tannenberg" userId="989a39b0e01aaf02" providerId="LiveId" clId="{FAF1BBA6-D14E-4246-9EED-A2D8EBDD7377}" dt="2021-10-14T17:05:06.339" v="59" actId="14100"/>
            <ac:spMkLst>
              <pc:docMk/>
              <pc:sldMasterMk cId="2322215065" sldId="2147483648"/>
              <pc:sldLayoutMk cId="469513598" sldId="2147483659"/>
              <ac:spMk id="3" creationId="{17D3BE1B-CA53-4F89-BA5E-562ABE62B1B6}"/>
            </ac:spMkLst>
          </pc:spChg>
        </pc:sldLayoutChg>
      </pc:sldMasterChg>
    </pc:docChg>
  </pc:docChgLst>
  <pc:docChgLst>
    <pc:chgData name="Robin Tannenberg" userId="989a39b0e01aaf02" providerId="LiveId" clId="{EBE83135-D2E2-4AD5-8E98-B19706A7125B}"/>
    <pc:docChg chg="undo custSel addSld delSld modSld sldOrd addMainMaster delMainMaster modMainMaster">
      <pc:chgData name="Robin Tannenberg" userId="989a39b0e01aaf02" providerId="LiveId" clId="{EBE83135-D2E2-4AD5-8E98-B19706A7125B}" dt="2024-01-14T23:19:13.101" v="1172" actId="207"/>
      <pc:docMkLst>
        <pc:docMk/>
      </pc:docMkLst>
      <pc:sldChg chg="modSp">
        <pc:chgData name="Robin Tannenberg" userId="989a39b0e01aaf02" providerId="LiveId" clId="{EBE83135-D2E2-4AD5-8E98-B19706A7125B}" dt="2021-11-20T18:55:34.427" v="13"/>
        <pc:sldMkLst>
          <pc:docMk/>
          <pc:sldMk cId="333879996" sldId="256"/>
        </pc:sldMkLst>
        <pc:spChg chg="mod">
          <ac:chgData name="Robin Tannenberg" userId="989a39b0e01aaf02" providerId="LiveId" clId="{EBE83135-D2E2-4AD5-8E98-B19706A7125B}" dt="2021-11-20T18:55:34.427" v="13"/>
          <ac:spMkLst>
            <pc:docMk/>
            <pc:sldMk cId="333879996" sldId="256"/>
            <ac:spMk id="2" creationId="{7DAAE7D6-54AD-4F46-8FCD-0D65389AEFFC}"/>
          </ac:spMkLst>
        </pc:spChg>
        <pc:spChg chg="mod">
          <ac:chgData name="Robin Tannenberg" userId="989a39b0e01aaf02" providerId="LiveId" clId="{EBE83135-D2E2-4AD5-8E98-B19706A7125B}" dt="2021-11-20T18:55:34.427" v="13"/>
          <ac:spMkLst>
            <pc:docMk/>
            <pc:sldMk cId="333879996" sldId="256"/>
            <ac:spMk id="3" creationId="{EC0CE3E2-0FC8-43C5-A5CD-1AC1B525115E}"/>
          </ac:spMkLst>
        </pc:spChg>
      </pc:sldChg>
      <pc:sldChg chg="modSp del mod">
        <pc:chgData name="Robin Tannenberg" userId="989a39b0e01aaf02" providerId="LiveId" clId="{EBE83135-D2E2-4AD5-8E98-B19706A7125B}" dt="2021-11-20T18:55:56.017" v="32" actId="47"/>
        <pc:sldMkLst>
          <pc:docMk/>
          <pc:sldMk cId="1473612254" sldId="257"/>
        </pc:sldMkLst>
        <pc:spChg chg="mod">
          <ac:chgData name="Robin Tannenberg" userId="989a39b0e01aaf02" providerId="LiveId" clId="{EBE83135-D2E2-4AD5-8E98-B19706A7125B}" dt="2021-11-20T18:55:34.493" v="14" actId="27636"/>
          <ac:spMkLst>
            <pc:docMk/>
            <pc:sldMk cId="1473612254" sldId="257"/>
            <ac:spMk id="2" creationId="{29F95242-023D-43EA-ACFB-72546055FBFA}"/>
          </ac:spMkLst>
        </pc:spChg>
      </pc:sldChg>
      <pc:sldChg chg="add">
        <pc:chgData name="Robin Tannenberg" userId="989a39b0e01aaf02" providerId="LiveId" clId="{EBE83135-D2E2-4AD5-8E98-B19706A7125B}" dt="2024-01-14T23:14:18.885" v="1148"/>
        <pc:sldMkLst>
          <pc:docMk/>
          <pc:sldMk cId="668250068" sldId="258"/>
        </pc:sldMkLst>
      </pc:sldChg>
      <pc:sldChg chg="modSp del mod">
        <pc:chgData name="Robin Tannenberg" userId="989a39b0e01aaf02" providerId="LiveId" clId="{EBE83135-D2E2-4AD5-8E98-B19706A7125B}" dt="2024-01-14T23:14:06.988" v="1147" actId="2696"/>
        <pc:sldMkLst>
          <pc:docMk/>
          <pc:sldMk cId="2233686012" sldId="258"/>
        </pc:sldMkLst>
        <pc:spChg chg="mod">
          <ac:chgData name="Robin Tannenberg" userId="989a39b0e01aaf02" providerId="LiveId" clId="{EBE83135-D2E2-4AD5-8E98-B19706A7125B}" dt="2021-12-19T19:22:44.891" v="79" actId="404"/>
          <ac:spMkLst>
            <pc:docMk/>
            <pc:sldMk cId="2233686012" sldId="258"/>
            <ac:spMk id="2" creationId="{6EC55CFF-36F0-4E3C-850F-A90139FA2EB4}"/>
          </ac:spMkLst>
        </pc:spChg>
      </pc:sldChg>
      <pc:sldChg chg="modSp mod">
        <pc:chgData name="Robin Tannenberg" userId="989a39b0e01aaf02" providerId="LiveId" clId="{EBE83135-D2E2-4AD5-8E98-B19706A7125B}" dt="2021-12-19T19:22:51.238" v="81" actId="404"/>
        <pc:sldMkLst>
          <pc:docMk/>
          <pc:sldMk cId="1124682773" sldId="259"/>
        </pc:sldMkLst>
        <pc:spChg chg="mod">
          <ac:chgData name="Robin Tannenberg" userId="989a39b0e01aaf02" providerId="LiveId" clId="{EBE83135-D2E2-4AD5-8E98-B19706A7125B}" dt="2021-12-19T19:22:51.238" v="81" actId="404"/>
          <ac:spMkLst>
            <pc:docMk/>
            <pc:sldMk cId="1124682773" sldId="259"/>
            <ac:spMk id="2" creationId="{B0A7AD79-0848-4F57-BAB3-4A682C93959B}"/>
          </ac:spMkLst>
        </pc:spChg>
        <pc:spChg chg="mod">
          <ac:chgData name="Robin Tannenberg" userId="989a39b0e01aaf02" providerId="LiveId" clId="{EBE83135-D2E2-4AD5-8E98-B19706A7125B}" dt="2021-11-20T18:55:34.427" v="13"/>
          <ac:spMkLst>
            <pc:docMk/>
            <pc:sldMk cId="1124682773" sldId="259"/>
            <ac:spMk id="3" creationId="{8E9A270C-A6AB-419A-83F9-755EE8833A35}"/>
          </ac:spMkLst>
        </pc:spChg>
      </pc:sldChg>
      <pc:sldChg chg="addSp delSp modSp mod">
        <pc:chgData name="Robin Tannenberg" userId="989a39b0e01aaf02" providerId="LiveId" clId="{EBE83135-D2E2-4AD5-8E98-B19706A7125B}" dt="2022-01-22T16:45:47.922" v="932"/>
        <pc:sldMkLst>
          <pc:docMk/>
          <pc:sldMk cId="1491557985" sldId="260"/>
        </pc:sldMkLst>
        <pc:spChg chg="mod">
          <ac:chgData name="Robin Tannenberg" userId="989a39b0e01aaf02" providerId="LiveId" clId="{EBE83135-D2E2-4AD5-8E98-B19706A7125B}" dt="2021-11-20T18:55:34.508" v="18" actId="27636"/>
          <ac:spMkLst>
            <pc:docMk/>
            <pc:sldMk cId="1491557985" sldId="260"/>
            <ac:spMk id="2" creationId="{4D93F103-1708-40BD-9DAE-4B35ADF1CB2B}"/>
          </ac:spMkLst>
        </pc:spChg>
        <pc:spChg chg="del">
          <ac:chgData name="Robin Tannenberg" userId="989a39b0e01aaf02" providerId="LiveId" clId="{EBE83135-D2E2-4AD5-8E98-B19706A7125B}" dt="2022-01-22T16:45:05" v="931" actId="478"/>
          <ac:spMkLst>
            <pc:docMk/>
            <pc:sldMk cId="1491557985" sldId="260"/>
            <ac:spMk id="4" creationId="{BBFAEA5C-AA6D-4775-AF47-E9EB12810794}"/>
          </ac:spMkLst>
        </pc:spChg>
        <pc:spChg chg="del">
          <ac:chgData name="Robin Tannenberg" userId="989a39b0e01aaf02" providerId="LiveId" clId="{EBE83135-D2E2-4AD5-8E98-B19706A7125B}" dt="2022-01-22T16:45:05" v="931" actId="478"/>
          <ac:spMkLst>
            <pc:docMk/>
            <pc:sldMk cId="1491557985" sldId="260"/>
            <ac:spMk id="9" creationId="{B2889314-194E-4538-87BE-59829CB68FFF}"/>
          </ac:spMkLst>
        </pc:spChg>
        <pc:spChg chg="del">
          <ac:chgData name="Robin Tannenberg" userId="989a39b0e01aaf02" providerId="LiveId" clId="{EBE83135-D2E2-4AD5-8E98-B19706A7125B}" dt="2022-01-22T16:45:05" v="931" actId="478"/>
          <ac:spMkLst>
            <pc:docMk/>
            <pc:sldMk cId="1491557985" sldId="260"/>
            <ac:spMk id="14" creationId="{CB0265D0-512C-4C30-908C-A5142E61EADF}"/>
          </ac:spMkLst>
        </pc:spChg>
        <pc:spChg chg="del">
          <ac:chgData name="Robin Tannenberg" userId="989a39b0e01aaf02" providerId="LiveId" clId="{EBE83135-D2E2-4AD5-8E98-B19706A7125B}" dt="2022-01-22T16:45:05" v="931" actId="478"/>
          <ac:spMkLst>
            <pc:docMk/>
            <pc:sldMk cId="1491557985" sldId="260"/>
            <ac:spMk id="15" creationId="{AA6E238A-AE88-42F9-95F6-DCBD31EBBB55}"/>
          </ac:spMkLst>
        </pc:spChg>
        <pc:spChg chg="del">
          <ac:chgData name="Robin Tannenberg" userId="989a39b0e01aaf02" providerId="LiveId" clId="{EBE83135-D2E2-4AD5-8E98-B19706A7125B}" dt="2022-01-22T16:45:05" v="931" actId="478"/>
          <ac:spMkLst>
            <pc:docMk/>
            <pc:sldMk cId="1491557985" sldId="260"/>
            <ac:spMk id="16" creationId="{6501D66D-9D6D-4C78-99A1-5AA7EA6CA37B}"/>
          </ac:spMkLst>
        </pc:spChg>
        <pc:spChg chg="del">
          <ac:chgData name="Robin Tannenberg" userId="989a39b0e01aaf02" providerId="LiveId" clId="{EBE83135-D2E2-4AD5-8E98-B19706A7125B}" dt="2022-01-22T16:45:05" v="931" actId="478"/>
          <ac:spMkLst>
            <pc:docMk/>
            <pc:sldMk cId="1491557985" sldId="260"/>
            <ac:spMk id="17" creationId="{1A2D8C43-528E-4692-BB36-3837FA74D5F5}"/>
          </ac:spMkLst>
        </pc:spChg>
        <pc:spChg chg="del">
          <ac:chgData name="Robin Tannenberg" userId="989a39b0e01aaf02" providerId="LiveId" clId="{EBE83135-D2E2-4AD5-8E98-B19706A7125B}" dt="2022-01-22T16:45:05" v="931" actId="478"/>
          <ac:spMkLst>
            <pc:docMk/>
            <pc:sldMk cId="1491557985" sldId="260"/>
            <ac:spMk id="20" creationId="{BB57692F-4990-4520-856A-0A3B52EFF06E}"/>
          </ac:spMkLst>
        </pc:spChg>
        <pc:spChg chg="del">
          <ac:chgData name="Robin Tannenberg" userId="989a39b0e01aaf02" providerId="LiveId" clId="{EBE83135-D2E2-4AD5-8E98-B19706A7125B}" dt="2022-01-22T16:45:05" v="931" actId="478"/>
          <ac:spMkLst>
            <pc:docMk/>
            <pc:sldMk cId="1491557985" sldId="260"/>
            <ac:spMk id="22" creationId="{A24D5A63-9461-454F-AC2D-BCC841E4A590}"/>
          </ac:spMkLst>
        </pc:spChg>
        <pc:spChg chg="del">
          <ac:chgData name="Robin Tannenberg" userId="989a39b0e01aaf02" providerId="LiveId" clId="{EBE83135-D2E2-4AD5-8E98-B19706A7125B}" dt="2022-01-22T16:45:05" v="931" actId="478"/>
          <ac:spMkLst>
            <pc:docMk/>
            <pc:sldMk cId="1491557985" sldId="260"/>
            <ac:spMk id="23" creationId="{922C13C8-84A7-4682-AD4E-2FE70273E094}"/>
          </ac:spMkLst>
        </pc:spChg>
        <pc:spChg chg="del">
          <ac:chgData name="Robin Tannenberg" userId="989a39b0e01aaf02" providerId="LiveId" clId="{EBE83135-D2E2-4AD5-8E98-B19706A7125B}" dt="2022-01-22T16:45:05" v="931" actId="478"/>
          <ac:spMkLst>
            <pc:docMk/>
            <pc:sldMk cId="1491557985" sldId="260"/>
            <ac:spMk id="24" creationId="{CB4728D5-4141-411B-B2E2-DD8BC54754D9}"/>
          </ac:spMkLst>
        </pc:spChg>
        <pc:spChg chg="del">
          <ac:chgData name="Robin Tannenberg" userId="989a39b0e01aaf02" providerId="LiveId" clId="{EBE83135-D2E2-4AD5-8E98-B19706A7125B}" dt="2022-01-22T16:45:05" v="931" actId="478"/>
          <ac:spMkLst>
            <pc:docMk/>
            <pc:sldMk cId="1491557985" sldId="260"/>
            <ac:spMk id="26" creationId="{BB3FE5E5-C2D4-4EE5-9009-4B0063CBB960}"/>
          </ac:spMkLst>
        </pc:spChg>
        <pc:spChg chg="del">
          <ac:chgData name="Robin Tannenberg" userId="989a39b0e01aaf02" providerId="LiveId" clId="{EBE83135-D2E2-4AD5-8E98-B19706A7125B}" dt="2022-01-22T16:45:05" v="931" actId="478"/>
          <ac:spMkLst>
            <pc:docMk/>
            <pc:sldMk cId="1491557985" sldId="260"/>
            <ac:spMk id="27" creationId="{89FE890A-FF98-4A88-9866-068FD02F0FB2}"/>
          </ac:spMkLst>
        </pc:spChg>
        <pc:graphicFrameChg chg="del">
          <ac:chgData name="Robin Tannenberg" userId="989a39b0e01aaf02" providerId="LiveId" clId="{EBE83135-D2E2-4AD5-8E98-B19706A7125B}" dt="2022-01-22T16:45:05" v="931" actId="478"/>
          <ac:graphicFrameMkLst>
            <pc:docMk/>
            <pc:sldMk cId="1491557985" sldId="260"/>
            <ac:graphicFrameMk id="8" creationId="{E63E9D7F-7DA6-4700-91A6-AFF1BB1F7A4D}"/>
          </ac:graphicFrameMkLst>
        </pc:graphicFrameChg>
        <pc:picChg chg="del">
          <ac:chgData name="Robin Tannenberg" userId="989a39b0e01aaf02" providerId="LiveId" clId="{EBE83135-D2E2-4AD5-8E98-B19706A7125B}" dt="2022-01-22T16:45:05" v="931" actId="478"/>
          <ac:picMkLst>
            <pc:docMk/>
            <pc:sldMk cId="1491557985" sldId="260"/>
            <ac:picMk id="10" creationId="{B6D33686-E551-4F1B-9D77-E8DC8C4D7099}"/>
          </ac:picMkLst>
        </pc:picChg>
        <pc:picChg chg="del">
          <ac:chgData name="Robin Tannenberg" userId="989a39b0e01aaf02" providerId="LiveId" clId="{EBE83135-D2E2-4AD5-8E98-B19706A7125B}" dt="2022-01-22T16:45:05" v="931" actId="478"/>
          <ac:picMkLst>
            <pc:docMk/>
            <pc:sldMk cId="1491557985" sldId="260"/>
            <ac:picMk id="18" creationId="{6996AB3E-C546-4DAC-83E3-CBE728B9D6BE}"/>
          </ac:picMkLst>
        </pc:picChg>
        <pc:picChg chg="del">
          <ac:chgData name="Robin Tannenberg" userId="989a39b0e01aaf02" providerId="LiveId" clId="{EBE83135-D2E2-4AD5-8E98-B19706A7125B}" dt="2022-01-22T16:45:05" v="931" actId="478"/>
          <ac:picMkLst>
            <pc:docMk/>
            <pc:sldMk cId="1491557985" sldId="260"/>
            <ac:picMk id="19" creationId="{5783730F-866C-46D7-ADAA-C95D601F7AF6}"/>
          </ac:picMkLst>
        </pc:picChg>
        <pc:picChg chg="del">
          <ac:chgData name="Robin Tannenberg" userId="989a39b0e01aaf02" providerId="LiveId" clId="{EBE83135-D2E2-4AD5-8E98-B19706A7125B}" dt="2022-01-22T16:45:05" v="931" actId="478"/>
          <ac:picMkLst>
            <pc:docMk/>
            <pc:sldMk cId="1491557985" sldId="260"/>
            <ac:picMk id="21" creationId="{EF8EB5B2-EA93-41BB-9814-390C45FDD6D9}"/>
          </ac:picMkLst>
        </pc:picChg>
        <pc:picChg chg="add mod">
          <ac:chgData name="Robin Tannenberg" userId="989a39b0e01aaf02" providerId="LiveId" clId="{EBE83135-D2E2-4AD5-8E98-B19706A7125B}" dt="2022-01-22T16:45:47.922" v="932"/>
          <ac:picMkLst>
            <pc:docMk/>
            <pc:sldMk cId="1491557985" sldId="260"/>
            <ac:picMk id="28" creationId="{9BB0E00A-F1D0-4E8B-B879-E4DCBC22BCE3}"/>
          </ac:picMkLst>
        </pc:picChg>
        <pc:cxnChg chg="del">
          <ac:chgData name="Robin Tannenberg" userId="989a39b0e01aaf02" providerId="LiveId" clId="{EBE83135-D2E2-4AD5-8E98-B19706A7125B}" dt="2022-01-22T16:45:05" v="931" actId="478"/>
          <ac:cxnSpMkLst>
            <pc:docMk/>
            <pc:sldMk cId="1491557985" sldId="260"/>
            <ac:cxnSpMk id="5" creationId="{B3322E91-1A55-49A0-941E-99DF0817C289}"/>
          </ac:cxnSpMkLst>
        </pc:cxnChg>
        <pc:cxnChg chg="del">
          <ac:chgData name="Robin Tannenberg" userId="989a39b0e01aaf02" providerId="LiveId" clId="{EBE83135-D2E2-4AD5-8E98-B19706A7125B}" dt="2022-01-22T16:45:05" v="931" actId="478"/>
          <ac:cxnSpMkLst>
            <pc:docMk/>
            <pc:sldMk cId="1491557985" sldId="260"/>
            <ac:cxnSpMk id="6" creationId="{3F20D147-F95A-45FB-907C-714A1149CD43}"/>
          </ac:cxnSpMkLst>
        </pc:cxnChg>
        <pc:cxnChg chg="del">
          <ac:chgData name="Robin Tannenberg" userId="989a39b0e01aaf02" providerId="LiveId" clId="{EBE83135-D2E2-4AD5-8E98-B19706A7125B}" dt="2022-01-22T16:45:05" v="931" actId="478"/>
          <ac:cxnSpMkLst>
            <pc:docMk/>
            <pc:sldMk cId="1491557985" sldId="260"/>
            <ac:cxnSpMk id="7" creationId="{9ABF578A-2867-4BE9-91AA-74FADD62DAB6}"/>
          </ac:cxnSpMkLst>
        </pc:cxnChg>
        <pc:cxnChg chg="del">
          <ac:chgData name="Robin Tannenberg" userId="989a39b0e01aaf02" providerId="LiveId" clId="{EBE83135-D2E2-4AD5-8E98-B19706A7125B}" dt="2022-01-22T16:45:05" v="931" actId="478"/>
          <ac:cxnSpMkLst>
            <pc:docMk/>
            <pc:sldMk cId="1491557985" sldId="260"/>
            <ac:cxnSpMk id="11" creationId="{DA1A5C85-F533-47C3-A63A-BB873102304E}"/>
          </ac:cxnSpMkLst>
        </pc:cxnChg>
        <pc:cxnChg chg="del">
          <ac:chgData name="Robin Tannenberg" userId="989a39b0e01aaf02" providerId="LiveId" clId="{EBE83135-D2E2-4AD5-8E98-B19706A7125B}" dt="2022-01-22T16:45:05" v="931" actId="478"/>
          <ac:cxnSpMkLst>
            <pc:docMk/>
            <pc:sldMk cId="1491557985" sldId="260"/>
            <ac:cxnSpMk id="12" creationId="{8C3B9DE7-4749-4FBB-8C69-F502D74BA360}"/>
          </ac:cxnSpMkLst>
        </pc:cxnChg>
        <pc:cxnChg chg="del">
          <ac:chgData name="Robin Tannenberg" userId="989a39b0e01aaf02" providerId="LiveId" clId="{EBE83135-D2E2-4AD5-8E98-B19706A7125B}" dt="2022-01-22T16:45:05" v="931" actId="478"/>
          <ac:cxnSpMkLst>
            <pc:docMk/>
            <pc:sldMk cId="1491557985" sldId="260"/>
            <ac:cxnSpMk id="13" creationId="{91DC2802-E224-4BAC-9EA5-D00547086B96}"/>
          </ac:cxnSpMkLst>
        </pc:cxnChg>
        <pc:cxnChg chg="del">
          <ac:chgData name="Robin Tannenberg" userId="989a39b0e01aaf02" providerId="LiveId" clId="{EBE83135-D2E2-4AD5-8E98-B19706A7125B}" dt="2022-01-22T16:45:05" v="931" actId="478"/>
          <ac:cxnSpMkLst>
            <pc:docMk/>
            <pc:sldMk cId="1491557985" sldId="260"/>
            <ac:cxnSpMk id="25" creationId="{D7627A24-2892-488E-995E-3AD394244529}"/>
          </ac:cxnSpMkLst>
        </pc:cxnChg>
        <pc:cxnChg chg="del">
          <ac:chgData name="Robin Tannenberg" userId="989a39b0e01aaf02" providerId="LiveId" clId="{EBE83135-D2E2-4AD5-8E98-B19706A7125B}" dt="2022-01-22T16:45:05" v="931" actId="478"/>
          <ac:cxnSpMkLst>
            <pc:docMk/>
            <pc:sldMk cId="1491557985" sldId="260"/>
            <ac:cxnSpMk id="29" creationId="{5C35E520-2566-49A3-A062-7B00B6C0B91A}"/>
          </ac:cxnSpMkLst>
        </pc:cxnChg>
      </pc:sldChg>
      <pc:sldChg chg="modSp mod">
        <pc:chgData name="Robin Tannenberg" userId="989a39b0e01aaf02" providerId="LiveId" clId="{EBE83135-D2E2-4AD5-8E98-B19706A7125B}" dt="2021-12-19T19:22:57.945" v="83" actId="404"/>
        <pc:sldMkLst>
          <pc:docMk/>
          <pc:sldMk cId="188915758" sldId="261"/>
        </pc:sldMkLst>
        <pc:spChg chg="mod">
          <ac:chgData name="Robin Tannenberg" userId="989a39b0e01aaf02" providerId="LiveId" clId="{EBE83135-D2E2-4AD5-8E98-B19706A7125B}" dt="2021-12-19T19:22:57.945" v="83" actId="404"/>
          <ac:spMkLst>
            <pc:docMk/>
            <pc:sldMk cId="188915758" sldId="261"/>
            <ac:spMk id="2" creationId="{112EA098-28C1-4E74-B766-220BB321225A}"/>
          </ac:spMkLst>
        </pc:spChg>
        <pc:spChg chg="mod">
          <ac:chgData name="Robin Tannenberg" userId="989a39b0e01aaf02" providerId="LiveId" clId="{EBE83135-D2E2-4AD5-8E98-B19706A7125B}" dt="2021-11-20T18:55:34.427" v="13"/>
          <ac:spMkLst>
            <pc:docMk/>
            <pc:sldMk cId="188915758" sldId="261"/>
            <ac:spMk id="3" creationId="{20E1F340-8EE9-46C4-8E4F-BBC0BBB65BB7}"/>
          </ac:spMkLst>
        </pc:spChg>
      </pc:sldChg>
      <pc:sldChg chg="modSp mod">
        <pc:chgData name="Robin Tannenberg" userId="989a39b0e01aaf02" providerId="LiveId" clId="{EBE83135-D2E2-4AD5-8E98-B19706A7125B}" dt="2021-11-20T18:55:34.512" v="19" actId="27636"/>
        <pc:sldMkLst>
          <pc:docMk/>
          <pc:sldMk cId="2625184977" sldId="262"/>
        </pc:sldMkLst>
        <pc:spChg chg="mod">
          <ac:chgData name="Robin Tannenberg" userId="989a39b0e01aaf02" providerId="LiveId" clId="{EBE83135-D2E2-4AD5-8E98-B19706A7125B}" dt="2021-11-20T18:55:34.512" v="19" actId="27636"/>
          <ac:spMkLst>
            <pc:docMk/>
            <pc:sldMk cId="2625184977" sldId="262"/>
            <ac:spMk id="2" creationId="{ADE238A0-9F71-4872-838B-9933FC92899D}"/>
          </ac:spMkLst>
        </pc:spChg>
        <pc:spChg chg="mod">
          <ac:chgData name="Robin Tannenberg" userId="989a39b0e01aaf02" providerId="LiveId" clId="{EBE83135-D2E2-4AD5-8E98-B19706A7125B}" dt="2021-11-20T18:55:34.427" v="13"/>
          <ac:spMkLst>
            <pc:docMk/>
            <pc:sldMk cId="2625184977" sldId="262"/>
            <ac:spMk id="3" creationId="{6ED9742B-740B-4257-93F3-17EDED854E49}"/>
          </ac:spMkLst>
        </pc:spChg>
      </pc:sldChg>
      <pc:sldChg chg="modSp mod">
        <pc:chgData name="Robin Tannenberg" userId="989a39b0e01aaf02" providerId="LiveId" clId="{EBE83135-D2E2-4AD5-8E98-B19706A7125B}" dt="2021-12-19T19:23:09.285" v="86" actId="20577"/>
        <pc:sldMkLst>
          <pc:docMk/>
          <pc:sldMk cId="4022631757" sldId="263"/>
        </pc:sldMkLst>
        <pc:spChg chg="mod">
          <ac:chgData name="Robin Tannenberg" userId="989a39b0e01aaf02" providerId="LiveId" clId="{EBE83135-D2E2-4AD5-8E98-B19706A7125B}" dt="2021-12-19T19:23:09.285" v="86" actId="20577"/>
          <ac:spMkLst>
            <pc:docMk/>
            <pc:sldMk cId="4022631757" sldId="263"/>
            <ac:spMk id="2" creationId="{75B4FBAE-C787-435D-8E11-59975AC1C30D}"/>
          </ac:spMkLst>
        </pc:spChg>
      </pc:sldChg>
      <pc:sldChg chg="modSp mod">
        <pc:chgData name="Robin Tannenberg" userId="989a39b0e01aaf02" providerId="LiveId" clId="{EBE83135-D2E2-4AD5-8E98-B19706A7125B}" dt="2021-12-19T19:23:57.910" v="92" actId="404"/>
        <pc:sldMkLst>
          <pc:docMk/>
          <pc:sldMk cId="2579953072" sldId="264"/>
        </pc:sldMkLst>
        <pc:spChg chg="mod">
          <ac:chgData name="Robin Tannenberg" userId="989a39b0e01aaf02" providerId="LiveId" clId="{EBE83135-D2E2-4AD5-8E98-B19706A7125B}" dt="2021-12-19T19:23:57.910" v="92" actId="404"/>
          <ac:spMkLst>
            <pc:docMk/>
            <pc:sldMk cId="2579953072" sldId="264"/>
            <ac:spMk id="2" creationId="{04899F21-B60E-4CCF-A265-E5A0A700F6B5}"/>
          </ac:spMkLst>
        </pc:spChg>
      </pc:sldChg>
      <pc:sldChg chg="modSp mod">
        <pc:chgData name="Robin Tannenberg" userId="989a39b0e01aaf02" providerId="LiveId" clId="{EBE83135-D2E2-4AD5-8E98-B19706A7125B}" dt="2021-12-19T19:23:41.496" v="90" actId="166"/>
        <pc:sldMkLst>
          <pc:docMk/>
          <pc:sldMk cId="3384083276" sldId="265"/>
        </pc:sldMkLst>
        <pc:spChg chg="mod">
          <ac:chgData name="Robin Tannenberg" userId="989a39b0e01aaf02" providerId="LiveId" clId="{EBE83135-D2E2-4AD5-8E98-B19706A7125B}" dt="2021-12-19T19:23:14.882" v="88" actId="404"/>
          <ac:spMkLst>
            <pc:docMk/>
            <pc:sldMk cId="3384083276" sldId="265"/>
            <ac:spMk id="2" creationId="{13B41FF0-BEFA-40C5-AB18-5AC1AD797C16}"/>
          </ac:spMkLst>
        </pc:spChg>
        <pc:spChg chg="mod ord">
          <ac:chgData name="Robin Tannenberg" userId="989a39b0e01aaf02" providerId="LiveId" clId="{EBE83135-D2E2-4AD5-8E98-B19706A7125B}" dt="2021-12-19T19:23:41.496" v="90" actId="166"/>
          <ac:spMkLst>
            <pc:docMk/>
            <pc:sldMk cId="3384083276" sldId="265"/>
            <ac:spMk id="3" creationId="{1CC63F0C-7682-41F1-9496-7ED899F256E3}"/>
          </ac:spMkLst>
        </pc:spChg>
      </pc:sldChg>
      <pc:sldChg chg="modSp mod modClrScheme chgLayout">
        <pc:chgData name="Robin Tannenberg" userId="989a39b0e01aaf02" providerId="LiveId" clId="{EBE83135-D2E2-4AD5-8E98-B19706A7125B}" dt="2021-12-19T19:24:06.712" v="93" actId="700"/>
        <pc:sldMkLst>
          <pc:docMk/>
          <pc:sldMk cId="580826659" sldId="266"/>
        </pc:sldMkLst>
        <pc:spChg chg="mod ord">
          <ac:chgData name="Robin Tannenberg" userId="989a39b0e01aaf02" providerId="LiveId" clId="{EBE83135-D2E2-4AD5-8E98-B19706A7125B}" dt="2021-12-19T19:24:06.712" v="93" actId="700"/>
          <ac:spMkLst>
            <pc:docMk/>
            <pc:sldMk cId="580826659" sldId="266"/>
            <ac:spMk id="2" creationId="{F6E8E51E-9875-461C-BC4F-61F768FB1DD2}"/>
          </ac:spMkLst>
        </pc:spChg>
        <pc:spChg chg="mod ord">
          <ac:chgData name="Robin Tannenberg" userId="989a39b0e01aaf02" providerId="LiveId" clId="{EBE83135-D2E2-4AD5-8E98-B19706A7125B}" dt="2021-12-19T19:24:06.712" v="93" actId="700"/>
          <ac:spMkLst>
            <pc:docMk/>
            <pc:sldMk cId="580826659" sldId="266"/>
            <ac:spMk id="3" creationId="{1F632978-3965-430B-A0D1-E73582BDC323}"/>
          </ac:spMkLst>
        </pc:spChg>
        <pc:picChg chg="mod ord">
          <ac:chgData name="Robin Tannenberg" userId="989a39b0e01aaf02" providerId="LiveId" clId="{EBE83135-D2E2-4AD5-8E98-B19706A7125B}" dt="2021-12-19T19:24:06.712" v="93" actId="700"/>
          <ac:picMkLst>
            <pc:docMk/>
            <pc:sldMk cId="580826659" sldId="266"/>
            <ac:picMk id="4" creationId="{9BC1F1BA-DB1A-4093-92E2-76EFA1F19C02}"/>
          </ac:picMkLst>
        </pc:picChg>
      </pc:sldChg>
      <pc:sldChg chg="modSp mod">
        <pc:chgData name="Robin Tannenberg" userId="989a39b0e01aaf02" providerId="LiveId" clId="{EBE83135-D2E2-4AD5-8E98-B19706A7125B}" dt="2021-12-19T19:25:12.667" v="101" actId="14100"/>
        <pc:sldMkLst>
          <pc:docMk/>
          <pc:sldMk cId="4030426058" sldId="267"/>
        </pc:sldMkLst>
        <pc:spChg chg="mod">
          <ac:chgData name="Robin Tannenberg" userId="989a39b0e01aaf02" providerId="LiveId" clId="{EBE83135-D2E2-4AD5-8E98-B19706A7125B}" dt="2021-12-19T19:24:30.175" v="95" actId="20577"/>
          <ac:spMkLst>
            <pc:docMk/>
            <pc:sldMk cId="4030426058" sldId="267"/>
            <ac:spMk id="2" creationId="{AF8F6447-6EDE-4BD2-B9A5-151A8B13A785}"/>
          </ac:spMkLst>
        </pc:spChg>
        <pc:spChg chg="mod">
          <ac:chgData name="Robin Tannenberg" userId="989a39b0e01aaf02" providerId="LiveId" clId="{EBE83135-D2E2-4AD5-8E98-B19706A7125B}" dt="2021-12-19T19:24:44.769" v="97" actId="404"/>
          <ac:spMkLst>
            <pc:docMk/>
            <pc:sldMk cId="4030426058" sldId="267"/>
            <ac:spMk id="3" creationId="{CC82AB17-5FE1-4BD7-961A-22A62BE457E0}"/>
          </ac:spMkLst>
        </pc:spChg>
        <pc:spChg chg="mod">
          <ac:chgData name="Robin Tannenberg" userId="989a39b0e01aaf02" providerId="LiveId" clId="{EBE83135-D2E2-4AD5-8E98-B19706A7125B}" dt="2021-12-19T19:25:12.667" v="101" actId="14100"/>
          <ac:spMkLst>
            <pc:docMk/>
            <pc:sldMk cId="4030426058" sldId="267"/>
            <ac:spMk id="4" creationId="{9EAC815C-E012-4DBB-B726-176F0CA82BD3}"/>
          </ac:spMkLst>
        </pc:spChg>
        <pc:spChg chg="mod">
          <ac:chgData name="Robin Tannenberg" userId="989a39b0e01aaf02" providerId="LiveId" clId="{EBE83135-D2E2-4AD5-8E98-B19706A7125B}" dt="2021-12-19T19:24:57.709" v="98" actId="1076"/>
          <ac:spMkLst>
            <pc:docMk/>
            <pc:sldMk cId="4030426058" sldId="267"/>
            <ac:spMk id="6" creationId="{4B7B80E9-81CE-4D85-8598-F5FC00689763}"/>
          </ac:spMkLst>
        </pc:spChg>
        <pc:spChg chg="mod">
          <ac:chgData name="Robin Tannenberg" userId="989a39b0e01aaf02" providerId="LiveId" clId="{EBE83135-D2E2-4AD5-8E98-B19706A7125B}" dt="2021-12-19T19:24:57.709" v="98" actId="1076"/>
          <ac:spMkLst>
            <pc:docMk/>
            <pc:sldMk cId="4030426058" sldId="267"/>
            <ac:spMk id="10" creationId="{0FBD1ABB-F2D8-4341-8233-F121FB75F8F9}"/>
          </ac:spMkLst>
        </pc:spChg>
        <pc:spChg chg="mod">
          <ac:chgData name="Robin Tannenberg" userId="989a39b0e01aaf02" providerId="LiveId" clId="{EBE83135-D2E2-4AD5-8E98-B19706A7125B}" dt="2021-12-19T19:24:57.709" v="98" actId="1076"/>
          <ac:spMkLst>
            <pc:docMk/>
            <pc:sldMk cId="4030426058" sldId="267"/>
            <ac:spMk id="13" creationId="{B285B1D6-665F-4A44-BC20-DF3CD08A306F}"/>
          </ac:spMkLst>
        </pc:spChg>
        <pc:spChg chg="mod">
          <ac:chgData name="Robin Tannenberg" userId="989a39b0e01aaf02" providerId="LiveId" clId="{EBE83135-D2E2-4AD5-8E98-B19706A7125B}" dt="2021-12-19T19:24:57.709" v="98" actId="1076"/>
          <ac:spMkLst>
            <pc:docMk/>
            <pc:sldMk cId="4030426058" sldId="267"/>
            <ac:spMk id="14" creationId="{B6F532F3-5736-48E0-AEDC-EA6DF1F81E2F}"/>
          </ac:spMkLst>
        </pc:spChg>
        <pc:spChg chg="mod">
          <ac:chgData name="Robin Tannenberg" userId="989a39b0e01aaf02" providerId="LiveId" clId="{EBE83135-D2E2-4AD5-8E98-B19706A7125B}" dt="2021-12-19T19:24:57.709" v="98" actId="1076"/>
          <ac:spMkLst>
            <pc:docMk/>
            <pc:sldMk cId="4030426058" sldId="267"/>
            <ac:spMk id="19" creationId="{2EED4B93-290D-4E8F-81EA-C04894D58008}"/>
          </ac:spMkLst>
        </pc:spChg>
        <pc:spChg chg="mod">
          <ac:chgData name="Robin Tannenberg" userId="989a39b0e01aaf02" providerId="LiveId" clId="{EBE83135-D2E2-4AD5-8E98-B19706A7125B}" dt="2021-12-19T19:24:57.709" v="98" actId="1076"/>
          <ac:spMkLst>
            <pc:docMk/>
            <pc:sldMk cId="4030426058" sldId="267"/>
            <ac:spMk id="20" creationId="{B15AF4E4-B8DF-42B2-A5BD-09CACC760D39}"/>
          </ac:spMkLst>
        </pc:spChg>
        <pc:grpChg chg="mod">
          <ac:chgData name="Robin Tannenberg" userId="989a39b0e01aaf02" providerId="LiveId" clId="{EBE83135-D2E2-4AD5-8E98-B19706A7125B}" dt="2021-12-19T19:24:57.709" v="98" actId="1076"/>
          <ac:grpSpMkLst>
            <pc:docMk/>
            <pc:sldMk cId="4030426058" sldId="267"/>
            <ac:grpSpMk id="7" creationId="{1B274CDC-8C88-4DB3-83AD-2F485368FADE}"/>
          </ac:grpSpMkLst>
        </pc:grpChg>
        <pc:picChg chg="mod">
          <ac:chgData name="Robin Tannenberg" userId="989a39b0e01aaf02" providerId="LiveId" clId="{EBE83135-D2E2-4AD5-8E98-B19706A7125B}" dt="2021-12-19T19:24:57.709" v="98" actId="1076"/>
          <ac:picMkLst>
            <pc:docMk/>
            <pc:sldMk cId="4030426058" sldId="267"/>
            <ac:picMk id="5" creationId="{093F97B6-A151-4BE9-88B8-9FD27E7D7242}"/>
          </ac:picMkLst>
        </pc:picChg>
        <pc:cxnChg chg="mod">
          <ac:chgData name="Robin Tannenberg" userId="989a39b0e01aaf02" providerId="LiveId" clId="{EBE83135-D2E2-4AD5-8E98-B19706A7125B}" dt="2021-12-19T19:24:57.709" v="98" actId="1076"/>
          <ac:cxnSpMkLst>
            <pc:docMk/>
            <pc:sldMk cId="4030426058" sldId="267"/>
            <ac:cxnSpMk id="11" creationId="{450BFF00-3F79-4A21-933D-76BB8544D0D0}"/>
          </ac:cxnSpMkLst>
        </pc:cxnChg>
        <pc:cxnChg chg="mod">
          <ac:chgData name="Robin Tannenberg" userId="989a39b0e01aaf02" providerId="LiveId" clId="{EBE83135-D2E2-4AD5-8E98-B19706A7125B}" dt="2021-12-19T19:24:57.709" v="98" actId="1076"/>
          <ac:cxnSpMkLst>
            <pc:docMk/>
            <pc:sldMk cId="4030426058" sldId="267"/>
            <ac:cxnSpMk id="12" creationId="{DC3F8F0A-FAF0-45C4-9CB1-8C963EDAF6B6}"/>
          </ac:cxnSpMkLst>
        </pc:cxnChg>
        <pc:cxnChg chg="mod">
          <ac:chgData name="Robin Tannenberg" userId="989a39b0e01aaf02" providerId="LiveId" clId="{EBE83135-D2E2-4AD5-8E98-B19706A7125B}" dt="2021-12-19T19:24:57.709" v="98" actId="1076"/>
          <ac:cxnSpMkLst>
            <pc:docMk/>
            <pc:sldMk cId="4030426058" sldId="267"/>
            <ac:cxnSpMk id="15" creationId="{4695BDCC-EF1C-44EE-8A00-E0AA67AB987C}"/>
          </ac:cxnSpMkLst>
        </pc:cxnChg>
        <pc:cxnChg chg="mod">
          <ac:chgData name="Robin Tannenberg" userId="989a39b0e01aaf02" providerId="LiveId" clId="{EBE83135-D2E2-4AD5-8E98-B19706A7125B}" dt="2021-12-19T19:24:57.709" v="98" actId="1076"/>
          <ac:cxnSpMkLst>
            <pc:docMk/>
            <pc:sldMk cId="4030426058" sldId="267"/>
            <ac:cxnSpMk id="16" creationId="{819772CE-DDBE-42F1-9C41-DF192F6F7510}"/>
          </ac:cxnSpMkLst>
        </pc:cxnChg>
        <pc:cxnChg chg="mod">
          <ac:chgData name="Robin Tannenberg" userId="989a39b0e01aaf02" providerId="LiveId" clId="{EBE83135-D2E2-4AD5-8E98-B19706A7125B}" dt="2021-12-19T19:24:57.709" v="98" actId="1076"/>
          <ac:cxnSpMkLst>
            <pc:docMk/>
            <pc:sldMk cId="4030426058" sldId="267"/>
            <ac:cxnSpMk id="17" creationId="{06F87B0F-6F8B-49B2-9DFA-FFCED56B6249}"/>
          </ac:cxnSpMkLst>
        </pc:cxnChg>
        <pc:cxnChg chg="mod">
          <ac:chgData name="Robin Tannenberg" userId="989a39b0e01aaf02" providerId="LiveId" clId="{EBE83135-D2E2-4AD5-8E98-B19706A7125B}" dt="2021-12-19T19:24:57.709" v="98" actId="1076"/>
          <ac:cxnSpMkLst>
            <pc:docMk/>
            <pc:sldMk cId="4030426058" sldId="267"/>
            <ac:cxnSpMk id="18" creationId="{52C3EBCC-C656-4189-B5D1-16A227ECCA5A}"/>
          </ac:cxnSpMkLst>
        </pc:cxnChg>
      </pc:sldChg>
      <pc:sldChg chg="modSp mod">
        <pc:chgData name="Robin Tannenberg" userId="989a39b0e01aaf02" providerId="LiveId" clId="{EBE83135-D2E2-4AD5-8E98-B19706A7125B}" dt="2021-12-19T19:25:50.494" v="109" actId="14100"/>
        <pc:sldMkLst>
          <pc:docMk/>
          <pc:sldMk cId="4109464025" sldId="268"/>
        </pc:sldMkLst>
        <pc:spChg chg="mod">
          <ac:chgData name="Robin Tannenberg" userId="989a39b0e01aaf02" providerId="LiveId" clId="{EBE83135-D2E2-4AD5-8E98-B19706A7125B}" dt="2021-12-19T19:25:24.783" v="104" actId="20577"/>
          <ac:spMkLst>
            <pc:docMk/>
            <pc:sldMk cId="4109464025" sldId="268"/>
            <ac:spMk id="2" creationId="{2B65E883-E46D-4BD4-A564-B1A76D97117B}"/>
          </ac:spMkLst>
        </pc:spChg>
        <pc:spChg chg="mod">
          <ac:chgData name="Robin Tannenberg" userId="989a39b0e01aaf02" providerId="LiveId" clId="{EBE83135-D2E2-4AD5-8E98-B19706A7125B}" dt="2021-12-19T19:25:32.834" v="106" actId="404"/>
          <ac:spMkLst>
            <pc:docMk/>
            <pc:sldMk cId="4109464025" sldId="268"/>
            <ac:spMk id="3" creationId="{A8B05183-19BE-4BE7-B76A-589C66458716}"/>
          </ac:spMkLst>
        </pc:spChg>
        <pc:spChg chg="mod">
          <ac:chgData name="Robin Tannenberg" userId="989a39b0e01aaf02" providerId="LiveId" clId="{EBE83135-D2E2-4AD5-8E98-B19706A7125B}" dt="2021-12-19T19:25:50.494" v="109" actId="14100"/>
          <ac:spMkLst>
            <pc:docMk/>
            <pc:sldMk cId="4109464025" sldId="268"/>
            <ac:spMk id="4" creationId="{D4827B22-D12B-48D5-81C1-2CEBA5AA50EE}"/>
          </ac:spMkLst>
        </pc:spChg>
        <pc:spChg chg="mod">
          <ac:chgData name="Robin Tannenberg" userId="989a39b0e01aaf02" providerId="LiveId" clId="{EBE83135-D2E2-4AD5-8E98-B19706A7125B}" dt="2021-12-19T19:25:43.092" v="107" actId="1076"/>
          <ac:spMkLst>
            <pc:docMk/>
            <pc:sldMk cId="4109464025" sldId="268"/>
            <ac:spMk id="13" creationId="{F48F41E3-A90A-4A92-9095-09F7B9812109}"/>
          </ac:spMkLst>
        </pc:spChg>
        <pc:spChg chg="mod">
          <ac:chgData name="Robin Tannenberg" userId="989a39b0e01aaf02" providerId="LiveId" clId="{EBE83135-D2E2-4AD5-8E98-B19706A7125B}" dt="2021-12-19T19:25:43.092" v="107" actId="1076"/>
          <ac:spMkLst>
            <pc:docMk/>
            <pc:sldMk cId="4109464025" sldId="268"/>
            <ac:spMk id="14" creationId="{CE0D0C1C-519C-48B6-BCAD-159F45AB1878}"/>
          </ac:spMkLst>
        </pc:spChg>
        <pc:spChg chg="mod">
          <ac:chgData name="Robin Tannenberg" userId="989a39b0e01aaf02" providerId="LiveId" clId="{EBE83135-D2E2-4AD5-8E98-B19706A7125B}" dt="2021-12-19T19:25:43.092" v="107" actId="1076"/>
          <ac:spMkLst>
            <pc:docMk/>
            <pc:sldMk cId="4109464025" sldId="268"/>
            <ac:spMk id="19" creationId="{66448731-9159-4B48-98CA-2836B168E4F6}"/>
          </ac:spMkLst>
        </pc:spChg>
        <pc:spChg chg="mod">
          <ac:chgData name="Robin Tannenberg" userId="989a39b0e01aaf02" providerId="LiveId" clId="{EBE83135-D2E2-4AD5-8E98-B19706A7125B}" dt="2021-12-19T19:25:43.092" v="107" actId="1076"/>
          <ac:spMkLst>
            <pc:docMk/>
            <pc:sldMk cId="4109464025" sldId="268"/>
            <ac:spMk id="20" creationId="{174E713F-6F80-47C4-85BE-C0B66477390A}"/>
          </ac:spMkLst>
        </pc:spChg>
        <pc:spChg chg="mod">
          <ac:chgData name="Robin Tannenberg" userId="989a39b0e01aaf02" providerId="LiveId" clId="{EBE83135-D2E2-4AD5-8E98-B19706A7125B}" dt="2021-12-19T19:25:43.092" v="107" actId="1076"/>
          <ac:spMkLst>
            <pc:docMk/>
            <pc:sldMk cId="4109464025" sldId="268"/>
            <ac:spMk id="21" creationId="{AF05C79D-409B-491D-85E1-5A04A6F5F316}"/>
          </ac:spMkLst>
        </pc:spChg>
        <pc:grpChg chg="mod">
          <ac:chgData name="Robin Tannenberg" userId="989a39b0e01aaf02" providerId="LiveId" clId="{EBE83135-D2E2-4AD5-8E98-B19706A7125B}" dt="2021-12-19T19:25:43.092" v="107" actId="1076"/>
          <ac:grpSpMkLst>
            <pc:docMk/>
            <pc:sldMk cId="4109464025" sldId="268"/>
            <ac:grpSpMk id="6" creationId="{4C4F164B-2BE4-4FB6-9DD8-5098D38356D6}"/>
          </ac:grpSpMkLst>
        </pc:grpChg>
        <pc:picChg chg="mod">
          <ac:chgData name="Robin Tannenberg" userId="989a39b0e01aaf02" providerId="LiveId" clId="{EBE83135-D2E2-4AD5-8E98-B19706A7125B}" dt="2021-12-19T19:25:43.092" v="107" actId="1076"/>
          <ac:picMkLst>
            <pc:docMk/>
            <pc:sldMk cId="4109464025" sldId="268"/>
            <ac:picMk id="5" creationId="{DE9FBCA5-04E3-4B97-962C-5EC7E58A69DA}"/>
          </ac:picMkLst>
        </pc:picChg>
        <pc:cxnChg chg="mod">
          <ac:chgData name="Robin Tannenberg" userId="989a39b0e01aaf02" providerId="LiveId" clId="{EBE83135-D2E2-4AD5-8E98-B19706A7125B}" dt="2021-12-19T19:25:43.092" v="107" actId="1076"/>
          <ac:cxnSpMkLst>
            <pc:docMk/>
            <pc:sldMk cId="4109464025" sldId="268"/>
            <ac:cxnSpMk id="15" creationId="{A8388875-71E1-4FC6-A905-03C8E1FBB401}"/>
          </ac:cxnSpMkLst>
        </pc:cxnChg>
        <pc:cxnChg chg="mod">
          <ac:chgData name="Robin Tannenberg" userId="989a39b0e01aaf02" providerId="LiveId" clId="{EBE83135-D2E2-4AD5-8E98-B19706A7125B}" dt="2021-12-19T19:25:43.092" v="107" actId="1076"/>
          <ac:cxnSpMkLst>
            <pc:docMk/>
            <pc:sldMk cId="4109464025" sldId="268"/>
            <ac:cxnSpMk id="16" creationId="{90AFB257-B798-414C-A722-6E8A2F4FB08E}"/>
          </ac:cxnSpMkLst>
        </pc:cxnChg>
        <pc:cxnChg chg="mod">
          <ac:chgData name="Robin Tannenberg" userId="989a39b0e01aaf02" providerId="LiveId" clId="{EBE83135-D2E2-4AD5-8E98-B19706A7125B}" dt="2021-12-19T19:25:43.092" v="107" actId="1076"/>
          <ac:cxnSpMkLst>
            <pc:docMk/>
            <pc:sldMk cId="4109464025" sldId="268"/>
            <ac:cxnSpMk id="17" creationId="{259AD422-7968-4227-933C-DA89AF9C6477}"/>
          </ac:cxnSpMkLst>
        </pc:cxnChg>
        <pc:cxnChg chg="mod">
          <ac:chgData name="Robin Tannenberg" userId="989a39b0e01aaf02" providerId="LiveId" clId="{EBE83135-D2E2-4AD5-8E98-B19706A7125B}" dt="2021-12-19T19:25:43.092" v="107" actId="1076"/>
          <ac:cxnSpMkLst>
            <pc:docMk/>
            <pc:sldMk cId="4109464025" sldId="268"/>
            <ac:cxnSpMk id="18" creationId="{CE05B7A2-435B-47FD-B65F-A0F96A2E7D86}"/>
          </ac:cxnSpMkLst>
        </pc:cxnChg>
      </pc:sldChg>
      <pc:sldChg chg="delSp modSp mod">
        <pc:chgData name="Robin Tannenberg" userId="989a39b0e01aaf02" providerId="LiveId" clId="{EBE83135-D2E2-4AD5-8E98-B19706A7125B}" dt="2021-12-19T19:25:59.692" v="110" actId="478"/>
        <pc:sldMkLst>
          <pc:docMk/>
          <pc:sldMk cId="926044216" sldId="269"/>
        </pc:sldMkLst>
        <pc:spChg chg="mod">
          <ac:chgData name="Robin Tannenberg" userId="989a39b0e01aaf02" providerId="LiveId" clId="{EBE83135-D2E2-4AD5-8E98-B19706A7125B}" dt="2021-11-20T18:55:34.528" v="22" actId="27636"/>
          <ac:spMkLst>
            <pc:docMk/>
            <pc:sldMk cId="926044216" sldId="269"/>
            <ac:spMk id="2" creationId="{31B7C574-6DCF-4FE2-A7F2-83E6DE774E50}"/>
          </ac:spMkLst>
        </pc:spChg>
        <pc:spChg chg="del mod">
          <ac:chgData name="Robin Tannenberg" userId="989a39b0e01aaf02" providerId="LiveId" clId="{EBE83135-D2E2-4AD5-8E98-B19706A7125B}" dt="2021-12-19T19:25:59.692" v="110" actId="478"/>
          <ac:spMkLst>
            <pc:docMk/>
            <pc:sldMk cId="926044216" sldId="269"/>
            <ac:spMk id="3" creationId="{7D8FB45F-BC90-492B-B46A-50DDA9597B35}"/>
          </ac:spMkLst>
        </pc:spChg>
      </pc:sldChg>
      <pc:sldChg chg="modSp mod ord">
        <pc:chgData name="Robin Tannenberg" userId="989a39b0e01aaf02" providerId="LiveId" clId="{EBE83135-D2E2-4AD5-8E98-B19706A7125B}" dt="2024-01-14T23:15:27.992" v="1152"/>
        <pc:sldMkLst>
          <pc:docMk/>
          <pc:sldMk cId="706537733" sldId="270"/>
        </pc:sldMkLst>
        <pc:spChg chg="mod">
          <ac:chgData name="Robin Tannenberg" userId="989a39b0e01aaf02" providerId="LiveId" clId="{EBE83135-D2E2-4AD5-8E98-B19706A7125B}" dt="2021-12-19T19:26:18.035" v="112" actId="6549"/>
          <ac:spMkLst>
            <pc:docMk/>
            <pc:sldMk cId="706537733" sldId="270"/>
            <ac:spMk id="2" creationId="{ECE936D5-F5D1-407C-B820-BE32A7AAE406}"/>
          </ac:spMkLst>
        </pc:spChg>
        <pc:spChg chg="mod">
          <ac:chgData name="Robin Tannenberg" userId="989a39b0e01aaf02" providerId="LiveId" clId="{EBE83135-D2E2-4AD5-8E98-B19706A7125B}" dt="2021-11-20T18:55:34.427" v="13"/>
          <ac:spMkLst>
            <pc:docMk/>
            <pc:sldMk cId="706537733" sldId="270"/>
            <ac:spMk id="3" creationId="{9EDBD8DF-BFA0-4126-8779-F3429A1D8CA5}"/>
          </ac:spMkLst>
        </pc:spChg>
      </pc:sldChg>
      <pc:sldChg chg="modSp del mod">
        <pc:chgData name="Robin Tannenberg" userId="989a39b0e01aaf02" providerId="LiveId" clId="{EBE83135-D2E2-4AD5-8E98-B19706A7125B}" dt="2024-01-14T23:18:06.170" v="1168" actId="2696"/>
        <pc:sldMkLst>
          <pc:docMk/>
          <pc:sldMk cId="2293100111" sldId="271"/>
        </pc:sldMkLst>
        <pc:spChg chg="mod">
          <ac:chgData name="Robin Tannenberg" userId="989a39b0e01aaf02" providerId="LiveId" clId="{EBE83135-D2E2-4AD5-8E98-B19706A7125B}" dt="2021-12-19T19:26:38.866" v="126" actId="20577"/>
          <ac:spMkLst>
            <pc:docMk/>
            <pc:sldMk cId="2293100111" sldId="271"/>
            <ac:spMk id="2" creationId="{69B1560B-FCDC-4052-8C23-4DEB679562C0}"/>
          </ac:spMkLst>
        </pc:spChg>
        <pc:spChg chg="mod">
          <ac:chgData name="Robin Tannenberg" userId="989a39b0e01aaf02" providerId="LiveId" clId="{EBE83135-D2E2-4AD5-8E98-B19706A7125B}" dt="2021-11-20T18:55:34.427" v="13"/>
          <ac:spMkLst>
            <pc:docMk/>
            <pc:sldMk cId="2293100111" sldId="271"/>
            <ac:spMk id="3" creationId="{87D5413C-EAFE-4EBC-A93D-8257443CDA5C}"/>
          </ac:spMkLst>
        </pc:spChg>
      </pc:sldChg>
      <pc:sldChg chg="modSp mod">
        <pc:chgData name="Robin Tannenberg" userId="989a39b0e01aaf02" providerId="LiveId" clId="{EBE83135-D2E2-4AD5-8E98-B19706A7125B}" dt="2021-12-19T19:26:49.600" v="128" actId="404"/>
        <pc:sldMkLst>
          <pc:docMk/>
          <pc:sldMk cId="3747382514" sldId="272"/>
        </pc:sldMkLst>
        <pc:spChg chg="mod">
          <ac:chgData name="Robin Tannenberg" userId="989a39b0e01aaf02" providerId="LiveId" clId="{EBE83135-D2E2-4AD5-8E98-B19706A7125B}" dt="2021-12-19T19:26:49.600" v="128" actId="404"/>
          <ac:spMkLst>
            <pc:docMk/>
            <pc:sldMk cId="3747382514" sldId="272"/>
            <ac:spMk id="2" creationId="{2F5D7D27-A7F8-457C-8ADF-ADC34FF6F5EF}"/>
          </ac:spMkLst>
        </pc:spChg>
        <pc:spChg chg="mod">
          <ac:chgData name="Robin Tannenberg" userId="989a39b0e01aaf02" providerId="LiveId" clId="{EBE83135-D2E2-4AD5-8E98-B19706A7125B}" dt="2021-11-20T18:55:34.427" v="13"/>
          <ac:spMkLst>
            <pc:docMk/>
            <pc:sldMk cId="3747382514" sldId="272"/>
            <ac:spMk id="3" creationId="{4F428416-2841-4F68-9030-E0867CFE0D03}"/>
          </ac:spMkLst>
        </pc:spChg>
      </pc:sldChg>
      <pc:sldChg chg="delSp modSp mod">
        <pc:chgData name="Robin Tannenberg" userId="989a39b0e01aaf02" providerId="LiveId" clId="{EBE83135-D2E2-4AD5-8E98-B19706A7125B}" dt="2021-12-19T19:27:04.097" v="129" actId="478"/>
        <pc:sldMkLst>
          <pc:docMk/>
          <pc:sldMk cId="665745970" sldId="273"/>
        </pc:sldMkLst>
        <pc:spChg chg="mod">
          <ac:chgData name="Robin Tannenberg" userId="989a39b0e01aaf02" providerId="LiveId" clId="{EBE83135-D2E2-4AD5-8E98-B19706A7125B}" dt="2021-11-20T18:55:34.538" v="25" actId="27636"/>
          <ac:spMkLst>
            <pc:docMk/>
            <pc:sldMk cId="665745970" sldId="273"/>
            <ac:spMk id="2" creationId="{CF9079E0-12EA-44EF-A9E9-FBFF5B062377}"/>
          </ac:spMkLst>
        </pc:spChg>
        <pc:spChg chg="del mod">
          <ac:chgData name="Robin Tannenberg" userId="989a39b0e01aaf02" providerId="LiveId" clId="{EBE83135-D2E2-4AD5-8E98-B19706A7125B}" dt="2021-12-19T19:27:04.097" v="129" actId="478"/>
          <ac:spMkLst>
            <pc:docMk/>
            <pc:sldMk cId="665745970" sldId="273"/>
            <ac:spMk id="3" creationId="{BBAB249E-1B38-40B9-A23F-4BF9C8A7BB6A}"/>
          </ac:spMkLst>
        </pc:spChg>
      </pc:sldChg>
      <pc:sldChg chg="modSp mod">
        <pc:chgData name="Robin Tannenberg" userId="989a39b0e01aaf02" providerId="LiveId" clId="{EBE83135-D2E2-4AD5-8E98-B19706A7125B}" dt="2021-12-19T19:27:12.599" v="131" actId="404"/>
        <pc:sldMkLst>
          <pc:docMk/>
          <pc:sldMk cId="1480379553" sldId="274"/>
        </pc:sldMkLst>
        <pc:spChg chg="mod">
          <ac:chgData name="Robin Tannenberg" userId="989a39b0e01aaf02" providerId="LiveId" clId="{EBE83135-D2E2-4AD5-8E98-B19706A7125B}" dt="2021-12-19T19:27:12.599" v="131" actId="404"/>
          <ac:spMkLst>
            <pc:docMk/>
            <pc:sldMk cId="1480379553" sldId="274"/>
            <ac:spMk id="2" creationId="{950B8C7A-492E-4A6E-956C-36D08AC5F183}"/>
          </ac:spMkLst>
        </pc:spChg>
        <pc:spChg chg="mod">
          <ac:chgData name="Robin Tannenberg" userId="989a39b0e01aaf02" providerId="LiveId" clId="{EBE83135-D2E2-4AD5-8E98-B19706A7125B}" dt="2021-11-20T18:55:34.427" v="13"/>
          <ac:spMkLst>
            <pc:docMk/>
            <pc:sldMk cId="1480379553" sldId="274"/>
            <ac:spMk id="10" creationId="{89F5089E-131D-4702-BA6D-B55A3A1EBFFF}"/>
          </ac:spMkLst>
        </pc:spChg>
      </pc:sldChg>
      <pc:sldChg chg="modSp del mod">
        <pc:chgData name="Robin Tannenberg" userId="989a39b0e01aaf02" providerId="LiveId" clId="{EBE83135-D2E2-4AD5-8E98-B19706A7125B}" dt="2024-01-14T23:13:05.848" v="1142" actId="2696"/>
        <pc:sldMkLst>
          <pc:docMk/>
          <pc:sldMk cId="2199391242" sldId="275"/>
        </pc:sldMkLst>
        <pc:spChg chg="mod">
          <ac:chgData name="Robin Tannenberg" userId="989a39b0e01aaf02" providerId="LiveId" clId="{EBE83135-D2E2-4AD5-8E98-B19706A7125B}" dt="2021-11-20T18:57:03.618" v="49" actId="20577"/>
          <ac:spMkLst>
            <pc:docMk/>
            <pc:sldMk cId="2199391242" sldId="275"/>
            <ac:spMk id="2" creationId="{E43B3E88-3C2B-46A6-AE17-360A18F785ED}"/>
          </ac:spMkLst>
        </pc:spChg>
      </pc:sldChg>
      <pc:sldChg chg="add">
        <pc:chgData name="Robin Tannenberg" userId="989a39b0e01aaf02" providerId="LiveId" clId="{EBE83135-D2E2-4AD5-8E98-B19706A7125B}" dt="2024-01-14T23:13:48.251" v="1146"/>
        <pc:sldMkLst>
          <pc:docMk/>
          <pc:sldMk cId="3743121769" sldId="275"/>
        </pc:sldMkLst>
      </pc:sldChg>
      <pc:sldChg chg="modSp del mod ord">
        <pc:chgData name="Robin Tannenberg" userId="989a39b0e01aaf02" providerId="LiveId" clId="{EBE83135-D2E2-4AD5-8E98-B19706A7125B}" dt="2024-01-14T23:13:05.848" v="1142" actId="2696"/>
        <pc:sldMkLst>
          <pc:docMk/>
          <pc:sldMk cId="2226555287" sldId="276"/>
        </pc:sldMkLst>
        <pc:spChg chg="mod">
          <ac:chgData name="Robin Tannenberg" userId="989a39b0e01aaf02" providerId="LiveId" clId="{EBE83135-D2E2-4AD5-8E98-B19706A7125B}" dt="2021-11-20T18:57:15.117" v="66" actId="20577"/>
          <ac:spMkLst>
            <pc:docMk/>
            <pc:sldMk cId="2226555287" sldId="276"/>
            <ac:spMk id="2" creationId="{CAF0B02A-ED87-4E70-A3FE-E57E20AB0C6B}"/>
          </ac:spMkLst>
        </pc:spChg>
      </pc:sldChg>
      <pc:sldChg chg="add">
        <pc:chgData name="Robin Tannenberg" userId="989a39b0e01aaf02" providerId="LiveId" clId="{EBE83135-D2E2-4AD5-8E98-B19706A7125B}" dt="2024-01-14T23:13:48.251" v="1146"/>
        <pc:sldMkLst>
          <pc:docMk/>
          <pc:sldMk cId="3433816235" sldId="276"/>
        </pc:sldMkLst>
      </pc:sldChg>
      <pc:sldChg chg="delSp modSp del mod">
        <pc:chgData name="Robin Tannenberg" userId="989a39b0e01aaf02" providerId="LiveId" clId="{EBE83135-D2E2-4AD5-8E98-B19706A7125B}" dt="2024-01-14T23:13:05.848" v="1142" actId="2696"/>
        <pc:sldMkLst>
          <pc:docMk/>
          <pc:sldMk cId="823755010" sldId="277"/>
        </pc:sldMkLst>
        <pc:spChg chg="mod">
          <ac:chgData name="Robin Tannenberg" userId="989a39b0e01aaf02" providerId="LiveId" clId="{EBE83135-D2E2-4AD5-8E98-B19706A7125B}" dt="2021-11-20T18:55:34.558" v="28" actId="27636"/>
          <ac:spMkLst>
            <pc:docMk/>
            <pc:sldMk cId="823755010" sldId="277"/>
            <ac:spMk id="2" creationId="{25397482-595F-4660-BD65-8EEBF2E574DD}"/>
          </ac:spMkLst>
        </pc:spChg>
        <pc:spChg chg="del mod">
          <ac:chgData name="Robin Tannenberg" userId="989a39b0e01aaf02" providerId="LiveId" clId="{EBE83135-D2E2-4AD5-8E98-B19706A7125B}" dt="2021-12-19T19:28:26.948" v="139" actId="478"/>
          <ac:spMkLst>
            <pc:docMk/>
            <pc:sldMk cId="823755010" sldId="277"/>
            <ac:spMk id="3" creationId="{AB802DAE-B2D3-4A5A-BBE4-08E9DBEB39CE}"/>
          </ac:spMkLst>
        </pc:spChg>
      </pc:sldChg>
      <pc:sldChg chg="add">
        <pc:chgData name="Robin Tannenberg" userId="989a39b0e01aaf02" providerId="LiveId" clId="{EBE83135-D2E2-4AD5-8E98-B19706A7125B}" dt="2024-01-14T23:13:48.251" v="1146"/>
        <pc:sldMkLst>
          <pc:docMk/>
          <pc:sldMk cId="3240478535" sldId="277"/>
        </pc:sldMkLst>
      </pc:sldChg>
      <pc:sldChg chg="modSp mod">
        <pc:chgData name="Robin Tannenberg" userId="989a39b0e01aaf02" providerId="LiveId" clId="{EBE83135-D2E2-4AD5-8E98-B19706A7125B}" dt="2021-12-19T19:27:36.316" v="134"/>
        <pc:sldMkLst>
          <pc:docMk/>
          <pc:sldMk cId="2096148897" sldId="278"/>
        </pc:sldMkLst>
        <pc:spChg chg="mod">
          <ac:chgData name="Robin Tannenberg" userId="989a39b0e01aaf02" providerId="LiveId" clId="{EBE83135-D2E2-4AD5-8E98-B19706A7125B}" dt="2021-12-19T19:27:34.047" v="133" actId="6549"/>
          <ac:spMkLst>
            <pc:docMk/>
            <pc:sldMk cId="2096148897" sldId="278"/>
            <ac:spMk id="2" creationId="{57786456-EE90-4FCD-B67D-20B4CED13FCC}"/>
          </ac:spMkLst>
        </pc:spChg>
        <pc:spChg chg="mod">
          <ac:chgData name="Robin Tannenberg" userId="989a39b0e01aaf02" providerId="LiveId" clId="{EBE83135-D2E2-4AD5-8E98-B19706A7125B}" dt="2021-12-19T19:27:36.316" v="134"/>
          <ac:spMkLst>
            <pc:docMk/>
            <pc:sldMk cId="2096148897" sldId="278"/>
            <ac:spMk id="3" creationId="{0D2C8731-DB39-4CB6-8B3E-60CDFF3DFFBF}"/>
          </ac:spMkLst>
        </pc:spChg>
      </pc:sldChg>
      <pc:sldChg chg="modSp mod">
        <pc:chgData name="Robin Tannenberg" userId="989a39b0e01aaf02" providerId="LiveId" clId="{EBE83135-D2E2-4AD5-8E98-B19706A7125B}" dt="2021-12-19T19:27:46.504" v="135" actId="20577"/>
        <pc:sldMkLst>
          <pc:docMk/>
          <pc:sldMk cId="2380699110" sldId="279"/>
        </pc:sldMkLst>
        <pc:spChg chg="mod">
          <ac:chgData name="Robin Tannenberg" userId="989a39b0e01aaf02" providerId="LiveId" clId="{EBE83135-D2E2-4AD5-8E98-B19706A7125B}" dt="2021-12-19T19:27:46.504" v="135" actId="20577"/>
          <ac:spMkLst>
            <pc:docMk/>
            <pc:sldMk cId="2380699110" sldId="279"/>
            <ac:spMk id="2" creationId="{0FA03969-2609-4C89-8AE3-8B9A819E1BCF}"/>
          </ac:spMkLst>
        </pc:spChg>
      </pc:sldChg>
      <pc:sldChg chg="delSp modSp mod">
        <pc:chgData name="Robin Tannenberg" userId="989a39b0e01aaf02" providerId="LiveId" clId="{EBE83135-D2E2-4AD5-8E98-B19706A7125B}" dt="2021-12-19T19:28:03.739" v="138" actId="478"/>
        <pc:sldMkLst>
          <pc:docMk/>
          <pc:sldMk cId="4161248602" sldId="280"/>
        </pc:sldMkLst>
        <pc:spChg chg="mod">
          <ac:chgData name="Robin Tannenberg" userId="989a39b0e01aaf02" providerId="LiveId" clId="{EBE83135-D2E2-4AD5-8E98-B19706A7125B}" dt="2021-12-19T19:27:55.935" v="137" actId="404"/>
          <ac:spMkLst>
            <pc:docMk/>
            <pc:sldMk cId="4161248602" sldId="280"/>
            <ac:spMk id="2" creationId="{8BDA0128-D217-4473-8CC3-79F94D047C77}"/>
          </ac:spMkLst>
        </pc:spChg>
        <pc:spChg chg="del mod">
          <ac:chgData name="Robin Tannenberg" userId="989a39b0e01aaf02" providerId="LiveId" clId="{EBE83135-D2E2-4AD5-8E98-B19706A7125B}" dt="2021-12-19T19:28:03.739" v="138" actId="478"/>
          <ac:spMkLst>
            <pc:docMk/>
            <pc:sldMk cId="4161248602" sldId="280"/>
            <ac:spMk id="3" creationId="{64B369F2-1578-4B5F-9573-9F9E34E62BEA}"/>
          </ac:spMkLst>
        </pc:spChg>
      </pc:sldChg>
      <pc:sldChg chg="modSp mod">
        <pc:chgData name="Robin Tannenberg" userId="989a39b0e01aaf02" providerId="LiveId" clId="{EBE83135-D2E2-4AD5-8E98-B19706A7125B}" dt="2023-11-26T10:06:54.733" v="1058" actId="732"/>
        <pc:sldMkLst>
          <pc:docMk/>
          <pc:sldMk cId="4056773745" sldId="281"/>
        </pc:sldMkLst>
        <pc:spChg chg="mod">
          <ac:chgData name="Robin Tannenberg" userId="989a39b0e01aaf02" providerId="LiveId" clId="{EBE83135-D2E2-4AD5-8E98-B19706A7125B}" dt="2021-12-19T19:22:33.651" v="77" actId="6549"/>
          <ac:spMkLst>
            <pc:docMk/>
            <pc:sldMk cId="4056773745" sldId="281"/>
            <ac:spMk id="2" creationId="{B57D53C4-C8BF-4015-BA15-46A3834CEFAF}"/>
          </ac:spMkLst>
        </pc:spChg>
        <pc:spChg chg="mod">
          <ac:chgData name="Robin Tannenberg" userId="989a39b0e01aaf02" providerId="LiveId" clId="{EBE83135-D2E2-4AD5-8E98-B19706A7125B}" dt="2023-11-26T10:01:40.351" v="947" actId="20577"/>
          <ac:spMkLst>
            <pc:docMk/>
            <pc:sldMk cId="4056773745" sldId="281"/>
            <ac:spMk id="3" creationId="{5A770D17-9216-4DAA-BE69-04A50FC27F14}"/>
          </ac:spMkLst>
        </pc:spChg>
        <pc:picChg chg="mod modCrop">
          <ac:chgData name="Robin Tannenberg" userId="989a39b0e01aaf02" providerId="LiveId" clId="{EBE83135-D2E2-4AD5-8E98-B19706A7125B}" dt="2023-11-26T10:06:54.733" v="1058" actId="732"/>
          <ac:picMkLst>
            <pc:docMk/>
            <pc:sldMk cId="4056773745" sldId="281"/>
            <ac:picMk id="4" creationId="{44775430-3313-4B0A-8297-ABD313FA718F}"/>
          </ac:picMkLst>
        </pc:picChg>
      </pc:sldChg>
      <pc:sldChg chg="modSp del mod">
        <pc:chgData name="Robin Tannenberg" userId="989a39b0e01aaf02" providerId="LiveId" clId="{EBE83135-D2E2-4AD5-8E98-B19706A7125B}" dt="2024-01-14T23:13:05.848" v="1142" actId="2696"/>
        <pc:sldMkLst>
          <pc:docMk/>
          <pc:sldMk cId="566944609" sldId="282"/>
        </pc:sldMkLst>
        <pc:spChg chg="mod">
          <ac:chgData name="Robin Tannenberg" userId="989a39b0e01aaf02" providerId="LiveId" clId="{EBE83135-D2E2-4AD5-8E98-B19706A7125B}" dt="2021-11-20T18:55:34.547" v="27" actId="27636"/>
          <ac:spMkLst>
            <pc:docMk/>
            <pc:sldMk cId="566944609" sldId="282"/>
            <ac:spMk id="2" creationId="{E2A020F9-3B10-4D94-8CCB-B77CDDBF0988}"/>
          </ac:spMkLst>
        </pc:spChg>
      </pc:sldChg>
      <pc:sldChg chg="add">
        <pc:chgData name="Robin Tannenberg" userId="989a39b0e01aaf02" providerId="LiveId" clId="{EBE83135-D2E2-4AD5-8E98-B19706A7125B}" dt="2024-01-14T23:13:48.251" v="1146"/>
        <pc:sldMkLst>
          <pc:docMk/>
          <pc:sldMk cId="4098372636" sldId="282"/>
        </pc:sldMkLst>
      </pc:sldChg>
      <pc:sldChg chg="delSp modSp mod">
        <pc:chgData name="Robin Tannenberg" userId="989a39b0e01aaf02" providerId="LiveId" clId="{EBE83135-D2E2-4AD5-8E98-B19706A7125B}" dt="2023-11-26T10:09:04.521" v="1080" actId="1076"/>
        <pc:sldMkLst>
          <pc:docMk/>
          <pc:sldMk cId="1691538786" sldId="283"/>
        </pc:sldMkLst>
        <pc:spChg chg="mod">
          <ac:chgData name="Robin Tannenberg" userId="989a39b0e01aaf02" providerId="LiveId" clId="{EBE83135-D2E2-4AD5-8E98-B19706A7125B}" dt="2021-12-19T19:21:42.373" v="72" actId="404"/>
          <ac:spMkLst>
            <pc:docMk/>
            <pc:sldMk cId="1691538786" sldId="283"/>
            <ac:spMk id="2" creationId="{86326BB1-A169-41A3-81AE-0AE92E54B310}"/>
          </ac:spMkLst>
        </pc:spChg>
        <pc:spChg chg="del mod">
          <ac:chgData name="Robin Tannenberg" userId="989a39b0e01aaf02" providerId="LiveId" clId="{EBE83135-D2E2-4AD5-8E98-B19706A7125B}" dt="2021-12-19T19:21:50.856" v="73" actId="478"/>
          <ac:spMkLst>
            <pc:docMk/>
            <pc:sldMk cId="1691538786" sldId="283"/>
            <ac:spMk id="3" creationId="{2025E3D2-BD96-4F7B-A373-FFA2F091FEA1}"/>
          </ac:spMkLst>
        </pc:spChg>
        <pc:picChg chg="mod">
          <ac:chgData name="Robin Tannenberg" userId="989a39b0e01aaf02" providerId="LiveId" clId="{EBE83135-D2E2-4AD5-8E98-B19706A7125B}" dt="2023-11-26T10:09:04.521" v="1080" actId="1076"/>
          <ac:picMkLst>
            <pc:docMk/>
            <pc:sldMk cId="1691538786" sldId="283"/>
            <ac:picMk id="5" creationId="{DBBCCF03-B35D-4884-A77E-D4E6E2F6A605}"/>
          </ac:picMkLst>
        </pc:picChg>
      </pc:sldChg>
      <pc:sldChg chg="addSp modSp new del mod">
        <pc:chgData name="Robin Tannenberg" userId="989a39b0e01aaf02" providerId="LiveId" clId="{EBE83135-D2E2-4AD5-8E98-B19706A7125B}" dt="2022-01-22T16:31:03.160" v="244" actId="47"/>
        <pc:sldMkLst>
          <pc:docMk/>
          <pc:sldMk cId="487819857" sldId="284"/>
        </pc:sldMkLst>
        <pc:spChg chg="mod">
          <ac:chgData name="Robin Tannenberg" userId="989a39b0e01aaf02" providerId="LiveId" clId="{EBE83135-D2E2-4AD5-8E98-B19706A7125B}" dt="2022-01-22T15:16:37.175" v="162" actId="20577"/>
          <ac:spMkLst>
            <pc:docMk/>
            <pc:sldMk cId="487819857" sldId="284"/>
            <ac:spMk id="2" creationId="{5BC20A33-9C2C-4073-8AA3-6A57BE2AB727}"/>
          </ac:spMkLst>
        </pc:spChg>
        <pc:spChg chg="mod">
          <ac:chgData name="Robin Tannenberg" userId="989a39b0e01aaf02" providerId="LiveId" clId="{EBE83135-D2E2-4AD5-8E98-B19706A7125B}" dt="2022-01-22T15:19:14.962" v="174" actId="14100"/>
          <ac:spMkLst>
            <pc:docMk/>
            <pc:sldMk cId="487819857" sldId="284"/>
            <ac:spMk id="3" creationId="{283164A2-57CC-4B31-9075-507828911612}"/>
          </ac:spMkLst>
        </pc:spChg>
        <pc:picChg chg="add mod">
          <ac:chgData name="Robin Tannenberg" userId="989a39b0e01aaf02" providerId="LiveId" clId="{EBE83135-D2E2-4AD5-8E98-B19706A7125B}" dt="2022-01-22T15:19:29.261" v="176" actId="1076"/>
          <ac:picMkLst>
            <pc:docMk/>
            <pc:sldMk cId="487819857" sldId="284"/>
            <ac:picMk id="1026" creationId="{BAE0AEB6-21CD-472B-9094-3C176C044A55}"/>
          </ac:picMkLst>
        </pc:picChg>
        <pc:picChg chg="add mod">
          <ac:chgData name="Robin Tannenberg" userId="989a39b0e01aaf02" providerId="LiveId" clId="{EBE83135-D2E2-4AD5-8E98-B19706A7125B}" dt="2022-01-22T15:21:35.344" v="179" actId="1076"/>
          <ac:picMkLst>
            <pc:docMk/>
            <pc:sldMk cId="487819857" sldId="284"/>
            <ac:picMk id="1028" creationId="{57B96EBC-A5D3-4E28-81FE-D605B6A90D38}"/>
          </ac:picMkLst>
        </pc:picChg>
      </pc:sldChg>
      <pc:sldChg chg="addSp delSp modSp new del mod modClrScheme chgLayout">
        <pc:chgData name="Robin Tannenberg" userId="989a39b0e01aaf02" providerId="LiveId" clId="{EBE83135-D2E2-4AD5-8E98-B19706A7125B}" dt="2024-01-14T23:12:31.903" v="1140" actId="2696"/>
        <pc:sldMkLst>
          <pc:docMk/>
          <pc:sldMk cId="2518645817" sldId="285"/>
        </pc:sldMkLst>
        <pc:spChg chg="mod ord">
          <ac:chgData name="Robin Tannenberg" userId="989a39b0e01aaf02" providerId="LiveId" clId="{EBE83135-D2E2-4AD5-8E98-B19706A7125B}" dt="2022-01-22T16:33:05.421" v="400" actId="700"/>
          <ac:spMkLst>
            <pc:docMk/>
            <pc:sldMk cId="2518645817" sldId="285"/>
            <ac:spMk id="2" creationId="{DEA4F117-AE61-4C5E-BEBF-DFE5B43A5455}"/>
          </ac:spMkLst>
        </pc:spChg>
        <pc:spChg chg="del mod">
          <ac:chgData name="Robin Tannenberg" userId="989a39b0e01aaf02" providerId="LiveId" clId="{EBE83135-D2E2-4AD5-8E98-B19706A7125B}" dt="2022-01-22T16:02:49.492" v="182"/>
          <ac:spMkLst>
            <pc:docMk/>
            <pc:sldMk cId="2518645817" sldId="285"/>
            <ac:spMk id="3" creationId="{4D070DD2-D31E-48A8-9E0B-99A267EEF8ED}"/>
          </ac:spMkLst>
        </pc:spChg>
        <pc:spChg chg="mod ord">
          <ac:chgData name="Robin Tannenberg" userId="989a39b0e01aaf02" providerId="LiveId" clId="{EBE83135-D2E2-4AD5-8E98-B19706A7125B}" dt="2022-01-22T16:33:05.421" v="400" actId="700"/>
          <ac:spMkLst>
            <pc:docMk/>
            <pc:sldMk cId="2518645817" sldId="285"/>
            <ac:spMk id="4" creationId="{5E482717-4BEA-4A25-8B3D-D6AEF590C9BE}"/>
          </ac:spMkLst>
        </pc:spChg>
        <pc:spChg chg="add del mod">
          <ac:chgData name="Robin Tannenberg" userId="989a39b0e01aaf02" providerId="LiveId" clId="{EBE83135-D2E2-4AD5-8E98-B19706A7125B}" dt="2022-01-22T16:34:59.471" v="590"/>
          <ac:spMkLst>
            <pc:docMk/>
            <pc:sldMk cId="2518645817" sldId="285"/>
            <ac:spMk id="6" creationId="{DB22264A-5DA0-4AD7-9E12-4D4BCF2EBCE5}"/>
          </ac:spMkLst>
        </pc:spChg>
        <pc:spChg chg="add mod ord">
          <ac:chgData name="Robin Tannenberg" userId="989a39b0e01aaf02" providerId="LiveId" clId="{EBE83135-D2E2-4AD5-8E98-B19706A7125B}" dt="2022-01-22T16:38:24.852" v="929" actId="20577"/>
          <ac:spMkLst>
            <pc:docMk/>
            <pc:sldMk cId="2518645817" sldId="285"/>
            <ac:spMk id="7" creationId="{BF5EB25C-AB51-4642-BE68-FCFDE89F5B90}"/>
          </ac:spMkLst>
        </pc:spChg>
        <pc:spChg chg="add mod ord">
          <ac:chgData name="Robin Tannenberg" userId="989a39b0e01aaf02" providerId="LiveId" clId="{EBE83135-D2E2-4AD5-8E98-B19706A7125B}" dt="2022-01-22T16:33:05.421" v="400" actId="700"/>
          <ac:spMkLst>
            <pc:docMk/>
            <pc:sldMk cId="2518645817" sldId="285"/>
            <ac:spMk id="8" creationId="{4F89DE3A-E151-4F4B-8BEC-80D05B98292C}"/>
          </ac:spMkLst>
        </pc:spChg>
        <pc:graphicFrameChg chg="add mod ord modGraphic">
          <ac:chgData name="Robin Tannenberg" userId="989a39b0e01aaf02" providerId="LiveId" clId="{EBE83135-D2E2-4AD5-8E98-B19706A7125B}" dt="2022-01-22T16:33:05.421" v="400" actId="700"/>
          <ac:graphicFrameMkLst>
            <pc:docMk/>
            <pc:sldMk cId="2518645817" sldId="285"/>
            <ac:graphicFrameMk id="5" creationId="{E0332E85-8844-440F-9C40-B41826566003}"/>
          </ac:graphicFrameMkLst>
        </pc:graphicFrameChg>
      </pc:sldChg>
      <pc:sldChg chg="add del">
        <pc:chgData name="Robin Tannenberg" userId="989a39b0e01aaf02" providerId="LiveId" clId="{EBE83135-D2E2-4AD5-8E98-B19706A7125B}" dt="2024-01-14T23:13:05.848" v="1142" actId="2696"/>
        <pc:sldMkLst>
          <pc:docMk/>
          <pc:sldMk cId="3265144543" sldId="285"/>
        </pc:sldMkLst>
      </pc:sldChg>
      <pc:sldChg chg="add">
        <pc:chgData name="Robin Tannenberg" userId="989a39b0e01aaf02" providerId="LiveId" clId="{EBE83135-D2E2-4AD5-8E98-B19706A7125B}" dt="2024-01-14T23:13:48.251" v="1146"/>
        <pc:sldMkLst>
          <pc:docMk/>
          <pc:sldMk cId="3675433918" sldId="285"/>
        </pc:sldMkLst>
      </pc:sldChg>
      <pc:sldChg chg="addSp delSp modSp add mod">
        <pc:chgData name="Robin Tannenberg" userId="989a39b0e01aaf02" providerId="LiveId" clId="{EBE83135-D2E2-4AD5-8E98-B19706A7125B}" dt="2023-11-26T10:14:22.321" v="1119" actId="1076"/>
        <pc:sldMkLst>
          <pc:docMk/>
          <pc:sldMk cId="1522217900" sldId="286"/>
        </pc:sldMkLst>
        <pc:spChg chg="mod">
          <ac:chgData name="Robin Tannenberg" userId="989a39b0e01aaf02" providerId="LiveId" clId="{EBE83135-D2E2-4AD5-8E98-B19706A7125B}" dt="2023-11-26T10:02:13.693" v="949" actId="33524"/>
          <ac:spMkLst>
            <pc:docMk/>
            <pc:sldMk cId="1522217900" sldId="286"/>
            <ac:spMk id="2" creationId="{B57D53C4-C8BF-4015-BA15-46A3834CEFAF}"/>
          </ac:spMkLst>
        </pc:spChg>
        <pc:spChg chg="mod">
          <ac:chgData name="Robin Tannenberg" userId="989a39b0e01aaf02" providerId="LiveId" clId="{EBE83135-D2E2-4AD5-8E98-B19706A7125B}" dt="2023-11-26T10:07:59.991" v="1079" actId="20577"/>
          <ac:spMkLst>
            <pc:docMk/>
            <pc:sldMk cId="1522217900" sldId="286"/>
            <ac:spMk id="3" creationId="{5A770D17-9216-4DAA-BE69-04A50FC27F14}"/>
          </ac:spMkLst>
        </pc:spChg>
        <pc:spChg chg="add mod">
          <ac:chgData name="Robin Tannenberg" userId="989a39b0e01aaf02" providerId="LiveId" clId="{EBE83135-D2E2-4AD5-8E98-B19706A7125B}" dt="2023-11-26T10:13:26.272" v="1112" actId="121"/>
          <ac:spMkLst>
            <pc:docMk/>
            <pc:sldMk cId="1522217900" sldId="286"/>
            <ac:spMk id="7" creationId="{BB146658-754B-57CC-F0BF-67AC1836D4E3}"/>
          </ac:spMkLst>
        </pc:spChg>
        <pc:spChg chg="add mod">
          <ac:chgData name="Robin Tannenberg" userId="989a39b0e01aaf02" providerId="LiveId" clId="{EBE83135-D2E2-4AD5-8E98-B19706A7125B}" dt="2023-11-26T10:13:02.245" v="1107" actId="1076"/>
          <ac:spMkLst>
            <pc:docMk/>
            <pc:sldMk cId="1522217900" sldId="286"/>
            <ac:spMk id="12" creationId="{D73733B1-9D1D-088B-1CE6-46BC2643D50A}"/>
          </ac:spMkLst>
        </pc:spChg>
        <pc:spChg chg="add mod">
          <ac:chgData name="Robin Tannenberg" userId="989a39b0e01aaf02" providerId="LiveId" clId="{EBE83135-D2E2-4AD5-8E98-B19706A7125B}" dt="2023-11-26T10:14:22.321" v="1119" actId="1076"/>
          <ac:spMkLst>
            <pc:docMk/>
            <pc:sldMk cId="1522217900" sldId="286"/>
            <ac:spMk id="21" creationId="{A9999778-C2A5-58B8-03AE-ADB92CE748CC}"/>
          </ac:spMkLst>
        </pc:spChg>
        <pc:picChg chg="del">
          <ac:chgData name="Robin Tannenberg" userId="989a39b0e01aaf02" providerId="LiveId" clId="{EBE83135-D2E2-4AD5-8E98-B19706A7125B}" dt="2023-11-26T10:03:41.606" v="1052" actId="478"/>
          <ac:picMkLst>
            <pc:docMk/>
            <pc:sldMk cId="1522217900" sldId="286"/>
            <ac:picMk id="4" creationId="{44775430-3313-4B0A-8297-ABD313FA718F}"/>
          </ac:picMkLst>
        </pc:picChg>
        <pc:picChg chg="add mod">
          <ac:chgData name="Robin Tannenberg" userId="989a39b0e01aaf02" providerId="LiveId" clId="{EBE83135-D2E2-4AD5-8E98-B19706A7125B}" dt="2023-11-26T10:07:39.444" v="1059" actId="1076"/>
          <ac:picMkLst>
            <pc:docMk/>
            <pc:sldMk cId="1522217900" sldId="286"/>
            <ac:picMk id="5" creationId="{94DE6EE0-A950-4B40-072E-7C99A1E7B482}"/>
          </ac:picMkLst>
        </pc:picChg>
        <pc:picChg chg="add del">
          <ac:chgData name="Robin Tannenberg" userId="989a39b0e01aaf02" providerId="LiveId" clId="{EBE83135-D2E2-4AD5-8E98-B19706A7125B}" dt="2023-11-26T10:13:38.625" v="1114" actId="21"/>
          <ac:picMkLst>
            <pc:docMk/>
            <pc:sldMk cId="1522217900" sldId="286"/>
            <ac:picMk id="19" creationId="{ABC58C57-CCC5-5E80-8EC1-031D8979A00E}"/>
          </ac:picMkLst>
        </pc:picChg>
        <pc:cxnChg chg="add mod">
          <ac:chgData name="Robin Tannenberg" userId="989a39b0e01aaf02" providerId="LiveId" clId="{EBE83135-D2E2-4AD5-8E98-B19706A7125B}" dt="2023-11-26T10:13:11.952" v="1108" actId="14100"/>
          <ac:cxnSpMkLst>
            <pc:docMk/>
            <pc:sldMk cId="1522217900" sldId="286"/>
            <ac:cxnSpMk id="9" creationId="{704543E5-E3E9-F831-0FB6-63D02AFF6328}"/>
          </ac:cxnSpMkLst>
        </pc:cxnChg>
        <pc:cxnChg chg="add mod">
          <ac:chgData name="Robin Tannenberg" userId="989a39b0e01aaf02" providerId="LiveId" clId="{EBE83135-D2E2-4AD5-8E98-B19706A7125B}" dt="2023-11-26T10:13:17.330" v="1110" actId="14100"/>
          <ac:cxnSpMkLst>
            <pc:docMk/>
            <pc:sldMk cId="1522217900" sldId="286"/>
            <ac:cxnSpMk id="10" creationId="{55BE104D-A0FE-7670-1A29-C8E32FAFBCC7}"/>
          </ac:cxnSpMkLst>
        </pc:cxnChg>
        <pc:cxnChg chg="add mod">
          <ac:chgData name="Robin Tannenberg" userId="989a39b0e01aaf02" providerId="LiveId" clId="{EBE83135-D2E2-4AD5-8E98-B19706A7125B}" dt="2023-11-26T10:12:54.983" v="1106" actId="208"/>
          <ac:cxnSpMkLst>
            <pc:docMk/>
            <pc:sldMk cId="1522217900" sldId="286"/>
            <ac:cxnSpMk id="13" creationId="{006C1FD9-75D4-54DD-9B5D-0F44B69B93FD}"/>
          </ac:cxnSpMkLst>
        </pc:cxnChg>
      </pc:sldChg>
      <pc:sldChg chg="addSp delSp modSp new del mod modClrScheme chgLayout">
        <pc:chgData name="Robin Tannenberg" userId="989a39b0e01aaf02" providerId="LiveId" clId="{EBE83135-D2E2-4AD5-8E98-B19706A7125B}" dt="2022-01-22T16:38:54.791" v="930" actId="47"/>
        <pc:sldMkLst>
          <pc:docMk/>
          <pc:sldMk cId="3832561769" sldId="286"/>
        </pc:sldMkLst>
        <pc:spChg chg="mod ord">
          <ac:chgData name="Robin Tannenberg" userId="989a39b0e01aaf02" providerId="LiveId" clId="{EBE83135-D2E2-4AD5-8E98-B19706A7125B}" dt="2022-01-22T16:35:32.052" v="625" actId="700"/>
          <ac:spMkLst>
            <pc:docMk/>
            <pc:sldMk cId="3832561769" sldId="286"/>
            <ac:spMk id="2" creationId="{FB11110C-09A7-4D80-907F-F06F231CF393}"/>
          </ac:spMkLst>
        </pc:spChg>
        <pc:spChg chg="del">
          <ac:chgData name="Robin Tannenberg" userId="989a39b0e01aaf02" providerId="LiveId" clId="{EBE83135-D2E2-4AD5-8E98-B19706A7125B}" dt="2022-01-22T16:21:38.946" v="190"/>
          <ac:spMkLst>
            <pc:docMk/>
            <pc:sldMk cId="3832561769" sldId="286"/>
            <ac:spMk id="3" creationId="{CC5BD8E2-2F26-436B-AD8A-792AA0A51C8A}"/>
          </ac:spMkLst>
        </pc:spChg>
        <pc:spChg chg="mod ord">
          <ac:chgData name="Robin Tannenberg" userId="989a39b0e01aaf02" providerId="LiveId" clId="{EBE83135-D2E2-4AD5-8E98-B19706A7125B}" dt="2022-01-22T16:35:32.052" v="625" actId="700"/>
          <ac:spMkLst>
            <pc:docMk/>
            <pc:sldMk cId="3832561769" sldId="286"/>
            <ac:spMk id="4" creationId="{0FBC3542-3BC7-4D14-AA38-7976AA976B66}"/>
          </ac:spMkLst>
        </pc:spChg>
        <pc:spChg chg="add del mod">
          <ac:chgData name="Robin Tannenberg" userId="989a39b0e01aaf02" providerId="LiveId" clId="{EBE83135-D2E2-4AD5-8E98-B19706A7125B}" dt="2022-01-22T16:23:39.282" v="195" actId="22"/>
          <ac:spMkLst>
            <pc:docMk/>
            <pc:sldMk cId="3832561769" sldId="286"/>
            <ac:spMk id="7" creationId="{935DCE49-854F-4CCC-8386-E871CF6797D6}"/>
          </ac:spMkLst>
        </pc:spChg>
        <pc:spChg chg="add del mod">
          <ac:chgData name="Robin Tannenberg" userId="989a39b0e01aaf02" providerId="LiveId" clId="{EBE83135-D2E2-4AD5-8E98-B19706A7125B}" dt="2022-01-22T16:24:27.472" v="199" actId="478"/>
          <ac:spMkLst>
            <pc:docMk/>
            <pc:sldMk cId="3832561769" sldId="286"/>
            <ac:spMk id="10" creationId="{0E0D721D-7346-42DF-BE73-B5FFB8397989}"/>
          </ac:spMkLst>
        </pc:spChg>
        <pc:spChg chg="add mod">
          <ac:chgData name="Robin Tannenberg" userId="989a39b0e01aaf02" providerId="LiveId" clId="{EBE83135-D2E2-4AD5-8E98-B19706A7125B}" dt="2022-01-22T16:25:19.162" v="206" actId="1076"/>
          <ac:spMkLst>
            <pc:docMk/>
            <pc:sldMk cId="3832561769" sldId="286"/>
            <ac:spMk id="11" creationId="{8B1A1355-56C9-4F3F-9A3C-80CC841467F2}"/>
          </ac:spMkLst>
        </pc:spChg>
        <pc:spChg chg="add mod">
          <ac:chgData name="Robin Tannenberg" userId="989a39b0e01aaf02" providerId="LiveId" clId="{EBE83135-D2E2-4AD5-8E98-B19706A7125B}" dt="2022-01-22T16:25:10.072" v="205" actId="571"/>
          <ac:spMkLst>
            <pc:docMk/>
            <pc:sldMk cId="3832561769" sldId="286"/>
            <ac:spMk id="12" creationId="{75B5E218-0A2C-4E72-8E4F-A8B54EF2DB2C}"/>
          </ac:spMkLst>
        </pc:spChg>
        <pc:spChg chg="add mod">
          <ac:chgData name="Robin Tannenberg" userId="989a39b0e01aaf02" providerId="LiveId" clId="{EBE83135-D2E2-4AD5-8E98-B19706A7125B}" dt="2022-01-22T16:27:30.340" v="221" actId="1076"/>
          <ac:spMkLst>
            <pc:docMk/>
            <pc:sldMk cId="3832561769" sldId="286"/>
            <ac:spMk id="13" creationId="{8F8DC963-618D-4F99-B92D-DA2DBA5E1B3F}"/>
          </ac:spMkLst>
        </pc:spChg>
        <pc:spChg chg="add mod">
          <ac:chgData name="Robin Tannenberg" userId="989a39b0e01aaf02" providerId="LiveId" clId="{EBE83135-D2E2-4AD5-8E98-B19706A7125B}" dt="2022-01-22T16:27:17.541" v="217" actId="571"/>
          <ac:spMkLst>
            <pc:docMk/>
            <pc:sldMk cId="3832561769" sldId="286"/>
            <ac:spMk id="15" creationId="{8BC0DE33-0C26-4773-BD29-48DADFE9118C}"/>
          </ac:spMkLst>
        </pc:spChg>
        <pc:spChg chg="add del mod">
          <ac:chgData name="Robin Tannenberg" userId="989a39b0e01aaf02" providerId="LiveId" clId="{EBE83135-D2E2-4AD5-8E98-B19706A7125B}" dt="2022-01-22T16:27:45.781" v="225"/>
          <ac:spMkLst>
            <pc:docMk/>
            <pc:sldMk cId="3832561769" sldId="286"/>
            <ac:spMk id="16" creationId="{20A12DF5-C6B7-40E1-B5C5-CD122B97D8F3}"/>
          </ac:spMkLst>
        </pc:spChg>
        <pc:spChg chg="add mod">
          <ac:chgData name="Robin Tannenberg" userId="989a39b0e01aaf02" providerId="LiveId" clId="{EBE83135-D2E2-4AD5-8E98-B19706A7125B}" dt="2022-01-22T16:28:39.440" v="233" actId="206"/>
          <ac:spMkLst>
            <pc:docMk/>
            <pc:sldMk cId="3832561769" sldId="286"/>
            <ac:spMk id="17" creationId="{2D164212-8F13-4CE8-8193-99D1FCB1C224}"/>
          </ac:spMkLst>
        </pc:spChg>
        <pc:spChg chg="add mod">
          <ac:chgData name="Robin Tannenberg" userId="989a39b0e01aaf02" providerId="LiveId" clId="{EBE83135-D2E2-4AD5-8E98-B19706A7125B}" dt="2022-01-22T16:29:31.441" v="241" actId="14100"/>
          <ac:spMkLst>
            <pc:docMk/>
            <pc:sldMk cId="3832561769" sldId="286"/>
            <ac:spMk id="18" creationId="{ED6681EB-ECC2-49F0-89C8-67FB74BDDFA6}"/>
          </ac:spMkLst>
        </pc:spChg>
        <pc:spChg chg="add del mod ord">
          <ac:chgData name="Robin Tannenberg" userId="989a39b0e01aaf02" providerId="LiveId" clId="{EBE83135-D2E2-4AD5-8E98-B19706A7125B}" dt="2022-01-22T16:35:32.052" v="625" actId="700"/>
          <ac:spMkLst>
            <pc:docMk/>
            <pc:sldMk cId="3832561769" sldId="286"/>
            <ac:spMk id="19" creationId="{297FA787-29B5-4792-8EAD-9ADD4EBF2011}"/>
          </ac:spMkLst>
        </pc:spChg>
        <pc:spChg chg="add del mod ord">
          <ac:chgData name="Robin Tannenberg" userId="989a39b0e01aaf02" providerId="LiveId" clId="{EBE83135-D2E2-4AD5-8E98-B19706A7125B}" dt="2022-01-22T16:35:32.052" v="625" actId="700"/>
          <ac:spMkLst>
            <pc:docMk/>
            <pc:sldMk cId="3832561769" sldId="286"/>
            <ac:spMk id="20" creationId="{1CF5DBF5-6241-47B9-9297-70686182C1E8}"/>
          </ac:spMkLst>
        </pc:spChg>
        <pc:spChg chg="add mod">
          <ac:chgData name="Robin Tannenberg" userId="989a39b0e01aaf02" providerId="LiveId" clId="{EBE83135-D2E2-4AD5-8E98-B19706A7125B}" dt="2022-01-22T16:36:55.631" v="768" actId="20577"/>
          <ac:spMkLst>
            <pc:docMk/>
            <pc:sldMk cId="3832561769" sldId="286"/>
            <ac:spMk id="21" creationId="{0633E9D6-F7EF-47D5-ADF3-DE75F761CAEB}"/>
          </ac:spMkLst>
        </pc:spChg>
        <pc:graphicFrameChg chg="add del mod modGraphic">
          <ac:chgData name="Robin Tannenberg" userId="989a39b0e01aaf02" providerId="LiveId" clId="{EBE83135-D2E2-4AD5-8E98-B19706A7125B}" dt="2022-01-22T16:21:51.643" v="194" actId="478"/>
          <ac:graphicFrameMkLst>
            <pc:docMk/>
            <pc:sldMk cId="3832561769" sldId="286"/>
            <ac:graphicFrameMk id="5" creationId="{D5568565-8FC4-4CAF-8F89-55653C2746FE}"/>
          </ac:graphicFrameMkLst>
        </pc:graphicFrameChg>
        <pc:picChg chg="add mod ord">
          <ac:chgData name="Robin Tannenberg" userId="989a39b0e01aaf02" providerId="LiveId" clId="{EBE83135-D2E2-4AD5-8E98-B19706A7125B}" dt="2022-01-22T16:35:32.052" v="625" actId="700"/>
          <ac:picMkLst>
            <pc:docMk/>
            <pc:sldMk cId="3832561769" sldId="286"/>
            <ac:picMk id="9" creationId="{FA2711D0-3F9B-4908-9423-49A7BD3A072E}"/>
          </ac:picMkLst>
        </pc:picChg>
        <pc:picChg chg="add mod">
          <ac:chgData name="Robin Tannenberg" userId="989a39b0e01aaf02" providerId="LiveId" clId="{EBE83135-D2E2-4AD5-8E98-B19706A7125B}" dt="2022-01-22T16:27:17.541" v="217" actId="571"/>
          <ac:picMkLst>
            <pc:docMk/>
            <pc:sldMk cId="3832561769" sldId="286"/>
            <ac:picMk id="14" creationId="{5AE77D1E-3B76-43A2-8E6A-4840B82422DB}"/>
          </ac:picMkLst>
        </pc:picChg>
      </pc:sldChg>
      <pc:sldChg chg="add">
        <pc:chgData name="Robin Tannenberg" userId="989a39b0e01aaf02" providerId="LiveId" clId="{EBE83135-D2E2-4AD5-8E98-B19706A7125B}" dt="2024-01-14T23:07:14.056" v="1120"/>
        <pc:sldMkLst>
          <pc:docMk/>
          <pc:sldMk cId="1396868837" sldId="287"/>
        </pc:sldMkLst>
      </pc:sldChg>
      <pc:sldChg chg="modSp add mod">
        <pc:chgData name="Robin Tannenberg" userId="989a39b0e01aaf02" providerId="LiveId" clId="{EBE83135-D2E2-4AD5-8E98-B19706A7125B}" dt="2024-01-14T23:08:43.107" v="1126" actId="207"/>
        <pc:sldMkLst>
          <pc:docMk/>
          <pc:sldMk cId="2105426707" sldId="288"/>
        </pc:sldMkLst>
        <pc:spChg chg="mod">
          <ac:chgData name="Robin Tannenberg" userId="989a39b0e01aaf02" providerId="LiveId" clId="{EBE83135-D2E2-4AD5-8E98-B19706A7125B}" dt="2024-01-14T23:08:43.107" v="1126" actId="207"/>
          <ac:spMkLst>
            <pc:docMk/>
            <pc:sldMk cId="2105426707" sldId="288"/>
            <ac:spMk id="7" creationId="{D884B454-13D6-498E-9470-271E8597B3C1}"/>
          </ac:spMkLst>
        </pc:spChg>
        <pc:spChg chg="mod">
          <ac:chgData name="Robin Tannenberg" userId="989a39b0e01aaf02" providerId="LiveId" clId="{EBE83135-D2E2-4AD5-8E98-B19706A7125B}" dt="2024-01-14T23:08:28.159" v="1125" actId="20577"/>
          <ac:spMkLst>
            <pc:docMk/>
            <pc:sldMk cId="2105426707" sldId="288"/>
            <ac:spMk id="8" creationId="{31FCA577-669C-4922-8123-B172E19636C3}"/>
          </ac:spMkLst>
        </pc:spChg>
      </pc:sldChg>
      <pc:sldChg chg="add">
        <pc:chgData name="Robin Tannenberg" userId="989a39b0e01aaf02" providerId="LiveId" clId="{EBE83135-D2E2-4AD5-8E98-B19706A7125B}" dt="2024-01-14T23:09:32.378" v="1127"/>
        <pc:sldMkLst>
          <pc:docMk/>
          <pc:sldMk cId="3769317493" sldId="352"/>
        </pc:sldMkLst>
      </pc:sldChg>
      <pc:sldChg chg="add">
        <pc:chgData name="Robin Tannenberg" userId="989a39b0e01aaf02" providerId="LiveId" clId="{EBE83135-D2E2-4AD5-8E98-B19706A7125B}" dt="2024-01-14T23:09:40.544" v="1128"/>
        <pc:sldMkLst>
          <pc:docMk/>
          <pc:sldMk cId="3545107167" sldId="353"/>
        </pc:sldMkLst>
      </pc:sldChg>
      <pc:sldChg chg="modSp add mod">
        <pc:chgData name="Robin Tannenberg" userId="989a39b0e01aaf02" providerId="LiveId" clId="{EBE83135-D2E2-4AD5-8E98-B19706A7125B}" dt="2024-01-14T23:10:12.056" v="1131" actId="207"/>
        <pc:sldMkLst>
          <pc:docMk/>
          <pc:sldMk cId="1269204435" sldId="354"/>
        </pc:sldMkLst>
        <pc:spChg chg="mod">
          <ac:chgData name="Robin Tannenberg" userId="989a39b0e01aaf02" providerId="LiveId" clId="{EBE83135-D2E2-4AD5-8E98-B19706A7125B}" dt="2024-01-14T23:10:12.056" v="1131" actId="207"/>
          <ac:spMkLst>
            <pc:docMk/>
            <pc:sldMk cId="1269204435" sldId="354"/>
            <ac:spMk id="7" creationId="{D884B454-13D6-498E-9470-271E8597B3C1}"/>
          </ac:spMkLst>
        </pc:spChg>
      </pc:sldChg>
      <pc:sldChg chg="modSp add del mod ord">
        <pc:chgData name="Robin Tannenberg" userId="989a39b0e01aaf02" providerId="LiveId" clId="{EBE83135-D2E2-4AD5-8E98-B19706A7125B}" dt="2024-01-14T23:12:31.903" v="1140" actId="2696"/>
        <pc:sldMkLst>
          <pc:docMk/>
          <pc:sldMk cId="107355688" sldId="355"/>
        </pc:sldMkLst>
        <pc:spChg chg="mod">
          <ac:chgData name="Robin Tannenberg" userId="989a39b0e01aaf02" providerId="LiveId" clId="{EBE83135-D2E2-4AD5-8E98-B19706A7125B}" dt="2024-01-14T23:12:24.682" v="1139" actId="207"/>
          <ac:spMkLst>
            <pc:docMk/>
            <pc:sldMk cId="107355688" sldId="355"/>
            <ac:spMk id="7" creationId="{D884B454-13D6-498E-9470-271E8597B3C1}"/>
          </ac:spMkLst>
        </pc:spChg>
      </pc:sldChg>
      <pc:sldChg chg="add">
        <pc:chgData name="Robin Tannenberg" userId="989a39b0e01aaf02" providerId="LiveId" clId="{EBE83135-D2E2-4AD5-8E98-B19706A7125B}" dt="2024-01-14T23:13:48.251" v="1146"/>
        <pc:sldMkLst>
          <pc:docMk/>
          <pc:sldMk cId="1882571485" sldId="355"/>
        </pc:sldMkLst>
      </pc:sldChg>
      <pc:sldChg chg="add del">
        <pc:chgData name="Robin Tannenberg" userId="989a39b0e01aaf02" providerId="LiveId" clId="{EBE83135-D2E2-4AD5-8E98-B19706A7125B}" dt="2024-01-14T23:13:05.848" v="1142" actId="2696"/>
        <pc:sldMkLst>
          <pc:docMk/>
          <pc:sldMk cId="4182064932" sldId="355"/>
        </pc:sldMkLst>
      </pc:sldChg>
      <pc:sldChg chg="modSp add mod">
        <pc:chgData name="Robin Tannenberg" userId="989a39b0e01aaf02" providerId="LiveId" clId="{EBE83135-D2E2-4AD5-8E98-B19706A7125B}" dt="2024-01-14T23:12:17.723" v="1138" actId="207"/>
        <pc:sldMkLst>
          <pc:docMk/>
          <pc:sldMk cId="1075435874" sldId="356"/>
        </pc:sldMkLst>
        <pc:spChg chg="mod">
          <ac:chgData name="Robin Tannenberg" userId="989a39b0e01aaf02" providerId="LiveId" clId="{EBE83135-D2E2-4AD5-8E98-B19706A7125B}" dt="2024-01-14T23:12:17.723" v="1138" actId="207"/>
          <ac:spMkLst>
            <pc:docMk/>
            <pc:sldMk cId="1075435874" sldId="356"/>
            <ac:spMk id="7" creationId="{D884B454-13D6-498E-9470-271E8597B3C1}"/>
          </ac:spMkLst>
        </pc:spChg>
      </pc:sldChg>
      <pc:sldChg chg="modSp add mod">
        <pc:chgData name="Robin Tannenberg" userId="989a39b0e01aaf02" providerId="LiveId" clId="{EBE83135-D2E2-4AD5-8E98-B19706A7125B}" dt="2024-01-14T23:19:13.101" v="1172" actId="207"/>
        <pc:sldMkLst>
          <pc:docMk/>
          <pc:sldMk cId="2683019261" sldId="357"/>
        </pc:sldMkLst>
        <pc:spChg chg="mod">
          <ac:chgData name="Robin Tannenberg" userId="989a39b0e01aaf02" providerId="LiveId" clId="{EBE83135-D2E2-4AD5-8E98-B19706A7125B}" dt="2024-01-14T23:19:13.101" v="1172" actId="207"/>
          <ac:spMkLst>
            <pc:docMk/>
            <pc:sldMk cId="2683019261" sldId="357"/>
            <ac:spMk id="7" creationId="{D884B454-13D6-498E-9470-271E8597B3C1}"/>
          </ac:spMkLst>
        </pc:spChg>
      </pc:sldChg>
      <pc:sldChg chg="add">
        <pc:chgData name="Robin Tannenberg" userId="989a39b0e01aaf02" providerId="LiveId" clId="{EBE83135-D2E2-4AD5-8E98-B19706A7125B}" dt="2024-01-14T23:13:34.041" v="1143"/>
        <pc:sldMkLst>
          <pc:docMk/>
          <pc:sldMk cId="2780626427" sldId="358"/>
        </pc:sldMkLst>
      </pc:sldChg>
      <pc:sldChg chg="modSp add mod ord">
        <pc:chgData name="Robin Tannenberg" userId="989a39b0e01aaf02" providerId="LiveId" clId="{EBE83135-D2E2-4AD5-8E98-B19706A7125B}" dt="2024-01-14T23:16:26.124" v="1158" actId="207"/>
        <pc:sldMkLst>
          <pc:docMk/>
          <pc:sldMk cId="3547071034" sldId="359"/>
        </pc:sldMkLst>
        <pc:spChg chg="mod">
          <ac:chgData name="Robin Tannenberg" userId="989a39b0e01aaf02" providerId="LiveId" clId="{EBE83135-D2E2-4AD5-8E98-B19706A7125B}" dt="2024-01-14T23:16:26.124" v="1158" actId="207"/>
          <ac:spMkLst>
            <pc:docMk/>
            <pc:sldMk cId="3547071034" sldId="359"/>
            <ac:spMk id="7" creationId="{D884B454-13D6-498E-9470-271E8597B3C1}"/>
          </ac:spMkLst>
        </pc:spChg>
      </pc:sldChg>
      <pc:sldChg chg="add del">
        <pc:chgData name="Robin Tannenberg" userId="989a39b0e01aaf02" providerId="LiveId" clId="{EBE83135-D2E2-4AD5-8E98-B19706A7125B}" dt="2024-01-14T23:13:44.668" v="1145" actId="47"/>
        <pc:sldMkLst>
          <pc:docMk/>
          <pc:sldMk cId="4270134414" sldId="359"/>
        </pc:sldMkLst>
      </pc:sldChg>
      <pc:sldChg chg="add">
        <pc:chgData name="Robin Tannenberg" userId="989a39b0e01aaf02" providerId="LiveId" clId="{EBE83135-D2E2-4AD5-8E98-B19706A7125B}" dt="2024-01-14T23:14:58.863" v="1150"/>
        <pc:sldMkLst>
          <pc:docMk/>
          <pc:sldMk cId="3781954371" sldId="360"/>
        </pc:sldMkLst>
      </pc:sldChg>
      <pc:sldChg chg="modSp add mod">
        <pc:chgData name="Robin Tannenberg" userId="989a39b0e01aaf02" providerId="LiveId" clId="{EBE83135-D2E2-4AD5-8E98-B19706A7125B}" dt="2024-01-14T23:17:47.440" v="1167" actId="207"/>
        <pc:sldMkLst>
          <pc:docMk/>
          <pc:sldMk cId="1977366221" sldId="361"/>
        </pc:sldMkLst>
        <pc:spChg chg="mod">
          <ac:chgData name="Robin Tannenberg" userId="989a39b0e01aaf02" providerId="LiveId" clId="{EBE83135-D2E2-4AD5-8E98-B19706A7125B}" dt="2024-01-14T23:17:47.440" v="1167" actId="207"/>
          <ac:spMkLst>
            <pc:docMk/>
            <pc:sldMk cId="1977366221" sldId="361"/>
            <ac:spMk id="7" creationId="{D884B454-13D6-498E-9470-271E8597B3C1}"/>
          </ac:spMkLst>
        </pc:spChg>
      </pc:sldChg>
      <pc:sldChg chg="add del">
        <pc:chgData name="Robin Tannenberg" userId="989a39b0e01aaf02" providerId="LiveId" clId="{EBE83135-D2E2-4AD5-8E98-B19706A7125B}" dt="2024-01-14T23:16:40.877" v="1160" actId="47"/>
        <pc:sldMkLst>
          <pc:docMk/>
          <pc:sldMk cId="848053657" sldId="362"/>
        </pc:sldMkLst>
      </pc:sldChg>
      <pc:sldChg chg="modSp add mod">
        <pc:chgData name="Robin Tannenberg" userId="989a39b0e01aaf02" providerId="LiveId" clId="{EBE83135-D2E2-4AD5-8E98-B19706A7125B}" dt="2024-01-14T23:17:20.817" v="1164" actId="207"/>
        <pc:sldMkLst>
          <pc:docMk/>
          <pc:sldMk cId="1651923115" sldId="362"/>
        </pc:sldMkLst>
        <pc:spChg chg="mod">
          <ac:chgData name="Robin Tannenberg" userId="989a39b0e01aaf02" providerId="LiveId" clId="{EBE83135-D2E2-4AD5-8E98-B19706A7125B}" dt="2024-01-14T23:17:20.817" v="1164" actId="207"/>
          <ac:spMkLst>
            <pc:docMk/>
            <pc:sldMk cId="1651923115" sldId="362"/>
            <ac:spMk id="7" creationId="{D884B454-13D6-498E-9470-271E8597B3C1}"/>
          </ac:spMkLst>
        </pc:spChg>
      </pc:sldChg>
      <pc:sldChg chg="modSp add mod">
        <pc:chgData name="Robin Tannenberg" userId="989a39b0e01aaf02" providerId="LiveId" clId="{EBE83135-D2E2-4AD5-8E98-B19706A7125B}" dt="2024-01-14T23:19:00.707" v="1171" actId="207"/>
        <pc:sldMkLst>
          <pc:docMk/>
          <pc:sldMk cId="2517907686" sldId="363"/>
        </pc:sldMkLst>
        <pc:spChg chg="mod">
          <ac:chgData name="Robin Tannenberg" userId="989a39b0e01aaf02" providerId="LiveId" clId="{EBE83135-D2E2-4AD5-8E98-B19706A7125B}" dt="2024-01-14T23:19:00.707" v="1171" actId="207"/>
          <ac:spMkLst>
            <pc:docMk/>
            <pc:sldMk cId="2517907686" sldId="363"/>
            <ac:spMk id="7" creationId="{D884B454-13D6-498E-9470-271E8597B3C1}"/>
          </ac:spMkLst>
        </pc:spChg>
      </pc:sldChg>
      <pc:sldMasterChg chg="new del mod addSldLayout delSldLayout">
        <pc:chgData name="Robin Tannenberg" userId="989a39b0e01aaf02" providerId="LiveId" clId="{EBE83135-D2E2-4AD5-8E98-B19706A7125B}" dt="2021-11-20T18:55:26.600" v="12" actId="2696"/>
        <pc:sldMasterMkLst>
          <pc:docMk/>
          <pc:sldMasterMk cId="2305165640" sldId="2147483660"/>
        </pc:sldMasterMkLst>
        <pc:sldLayoutChg chg="new del replId">
          <pc:chgData name="Robin Tannenberg" userId="989a39b0e01aaf02" providerId="LiveId" clId="{EBE83135-D2E2-4AD5-8E98-B19706A7125B}" dt="2021-11-20T18:55:26.577" v="1" actId="2696"/>
          <pc:sldLayoutMkLst>
            <pc:docMk/>
            <pc:sldMasterMk cId="2305165640" sldId="2147483660"/>
            <pc:sldLayoutMk cId="2293673190" sldId="2147483661"/>
          </pc:sldLayoutMkLst>
        </pc:sldLayoutChg>
        <pc:sldLayoutChg chg="new del replId">
          <pc:chgData name="Robin Tannenberg" userId="989a39b0e01aaf02" providerId="LiveId" clId="{EBE83135-D2E2-4AD5-8E98-B19706A7125B}" dt="2021-11-20T18:55:26.587" v="2" actId="2696"/>
          <pc:sldLayoutMkLst>
            <pc:docMk/>
            <pc:sldMasterMk cId="2305165640" sldId="2147483660"/>
            <pc:sldLayoutMk cId="3499476244" sldId="2147483662"/>
          </pc:sldLayoutMkLst>
        </pc:sldLayoutChg>
        <pc:sldLayoutChg chg="new del replId">
          <pc:chgData name="Robin Tannenberg" userId="989a39b0e01aaf02" providerId="LiveId" clId="{EBE83135-D2E2-4AD5-8E98-B19706A7125B}" dt="2021-11-20T18:55:26.587" v="3" actId="2696"/>
          <pc:sldLayoutMkLst>
            <pc:docMk/>
            <pc:sldMasterMk cId="2305165640" sldId="2147483660"/>
            <pc:sldLayoutMk cId="2079159102" sldId="2147483663"/>
          </pc:sldLayoutMkLst>
        </pc:sldLayoutChg>
        <pc:sldLayoutChg chg="new del replId">
          <pc:chgData name="Robin Tannenberg" userId="989a39b0e01aaf02" providerId="LiveId" clId="{EBE83135-D2E2-4AD5-8E98-B19706A7125B}" dt="2021-11-20T18:55:26.587" v="4" actId="2696"/>
          <pc:sldLayoutMkLst>
            <pc:docMk/>
            <pc:sldMasterMk cId="2305165640" sldId="2147483660"/>
            <pc:sldLayoutMk cId="947424757" sldId="2147483664"/>
          </pc:sldLayoutMkLst>
        </pc:sldLayoutChg>
        <pc:sldLayoutChg chg="new del replId">
          <pc:chgData name="Robin Tannenberg" userId="989a39b0e01aaf02" providerId="LiveId" clId="{EBE83135-D2E2-4AD5-8E98-B19706A7125B}" dt="2021-11-20T18:55:26.597" v="5" actId="2696"/>
          <pc:sldLayoutMkLst>
            <pc:docMk/>
            <pc:sldMasterMk cId="2305165640" sldId="2147483660"/>
            <pc:sldLayoutMk cId="4118033014" sldId="2147483665"/>
          </pc:sldLayoutMkLst>
        </pc:sldLayoutChg>
        <pc:sldLayoutChg chg="new del replId">
          <pc:chgData name="Robin Tannenberg" userId="989a39b0e01aaf02" providerId="LiveId" clId="{EBE83135-D2E2-4AD5-8E98-B19706A7125B}" dt="2021-11-20T18:55:26.597" v="6" actId="2696"/>
          <pc:sldLayoutMkLst>
            <pc:docMk/>
            <pc:sldMasterMk cId="2305165640" sldId="2147483660"/>
            <pc:sldLayoutMk cId="19320642" sldId="2147483666"/>
          </pc:sldLayoutMkLst>
        </pc:sldLayoutChg>
        <pc:sldLayoutChg chg="new del replId">
          <pc:chgData name="Robin Tannenberg" userId="989a39b0e01aaf02" providerId="LiveId" clId="{EBE83135-D2E2-4AD5-8E98-B19706A7125B}" dt="2021-11-20T18:55:26.597" v="7" actId="2696"/>
          <pc:sldLayoutMkLst>
            <pc:docMk/>
            <pc:sldMasterMk cId="2305165640" sldId="2147483660"/>
            <pc:sldLayoutMk cId="1192391454" sldId="2147483667"/>
          </pc:sldLayoutMkLst>
        </pc:sldLayoutChg>
        <pc:sldLayoutChg chg="new del replId">
          <pc:chgData name="Robin Tannenberg" userId="989a39b0e01aaf02" providerId="LiveId" clId="{EBE83135-D2E2-4AD5-8E98-B19706A7125B}" dt="2021-11-20T18:55:26.600" v="8" actId="2696"/>
          <pc:sldLayoutMkLst>
            <pc:docMk/>
            <pc:sldMasterMk cId="2305165640" sldId="2147483660"/>
            <pc:sldLayoutMk cId="914896158" sldId="2147483668"/>
          </pc:sldLayoutMkLst>
        </pc:sldLayoutChg>
        <pc:sldLayoutChg chg="new del replId">
          <pc:chgData name="Robin Tannenberg" userId="989a39b0e01aaf02" providerId="LiveId" clId="{EBE83135-D2E2-4AD5-8E98-B19706A7125B}" dt="2021-11-20T18:55:26.600" v="9" actId="2696"/>
          <pc:sldLayoutMkLst>
            <pc:docMk/>
            <pc:sldMasterMk cId="2305165640" sldId="2147483660"/>
            <pc:sldLayoutMk cId="2448978456" sldId="2147483669"/>
          </pc:sldLayoutMkLst>
        </pc:sldLayoutChg>
        <pc:sldLayoutChg chg="new del replId">
          <pc:chgData name="Robin Tannenberg" userId="989a39b0e01aaf02" providerId="LiveId" clId="{EBE83135-D2E2-4AD5-8E98-B19706A7125B}" dt="2021-11-20T18:55:26.600" v="10" actId="2696"/>
          <pc:sldLayoutMkLst>
            <pc:docMk/>
            <pc:sldMasterMk cId="2305165640" sldId="2147483660"/>
            <pc:sldLayoutMk cId="198789734" sldId="2147483670"/>
          </pc:sldLayoutMkLst>
        </pc:sldLayoutChg>
        <pc:sldLayoutChg chg="new del replId">
          <pc:chgData name="Robin Tannenberg" userId="989a39b0e01aaf02" providerId="LiveId" clId="{EBE83135-D2E2-4AD5-8E98-B19706A7125B}" dt="2021-11-20T18:55:26.600" v="11" actId="2696"/>
          <pc:sldLayoutMkLst>
            <pc:docMk/>
            <pc:sldMasterMk cId="2305165640" sldId="2147483660"/>
            <pc:sldLayoutMk cId="881873197" sldId="2147483671"/>
          </pc:sldLayoutMkLst>
        </pc:sldLayoutChg>
      </pc:sldMasterChg>
      <pc:sldMasterChg chg="modSldLayout">
        <pc:chgData name="Robin Tannenberg" userId="989a39b0e01aaf02" providerId="LiveId" clId="{EBE83135-D2E2-4AD5-8E98-B19706A7125B}" dt="2021-11-20T18:55:39.057" v="31" actId="478"/>
        <pc:sldMasterMkLst>
          <pc:docMk/>
          <pc:sldMasterMk cId="653405883" sldId="2147483667"/>
        </pc:sldMasterMkLst>
        <pc:sldLayoutChg chg="delSp mod">
          <pc:chgData name="Robin Tannenberg" userId="989a39b0e01aaf02" providerId="LiveId" clId="{EBE83135-D2E2-4AD5-8E98-B19706A7125B}" dt="2021-11-20T18:55:39.057" v="31" actId="478"/>
          <pc:sldLayoutMkLst>
            <pc:docMk/>
            <pc:sldMasterMk cId="653405883" sldId="2147483660"/>
            <pc:sldLayoutMk cId="3619898451" sldId="2147483665"/>
          </pc:sldLayoutMkLst>
          <pc:spChg chg="del">
            <ac:chgData name="Robin Tannenberg" userId="989a39b0e01aaf02" providerId="LiveId" clId="{EBE83135-D2E2-4AD5-8E98-B19706A7125B}" dt="2021-11-20T18:55:39.057" v="31" actId="478"/>
            <ac:spMkLst>
              <pc:docMk/>
              <pc:sldMasterMk cId="653405883" sldId="2147483660"/>
              <pc:sldLayoutMk cId="3619898451" sldId="2147483665"/>
              <ac:spMk id="4" creationId="{8BEABBFE-DE46-4003-AAEA-7AE16A504467}"/>
            </ac:spMkLst>
          </pc:spChg>
          <pc:spChg chg="del">
            <ac:chgData name="Robin Tannenberg" userId="989a39b0e01aaf02" providerId="LiveId" clId="{EBE83135-D2E2-4AD5-8E98-B19706A7125B}" dt="2021-11-20T18:55:39.057" v="31" actId="478"/>
            <ac:spMkLst>
              <pc:docMk/>
              <pc:sldMasterMk cId="653405883" sldId="2147483660"/>
              <pc:sldLayoutMk cId="3619898451" sldId="2147483665"/>
              <ac:spMk id="5" creationId="{90D5D6E0-CCFA-4890-A28C-3D14E9A0E305}"/>
            </ac:spMkLst>
          </pc:spChg>
        </pc:sldLayoutChg>
      </pc:sldMasterChg>
    </pc:docChg>
  </pc:docChgLst>
  <pc:docChgLst>
    <pc:chgData name="Robin Tannenberg" userId="989a39b0e01aaf02" providerId="LiveId" clId="{D48616CA-D989-40DC-B7C9-AC2BF516C6AE}"/>
    <pc:docChg chg="undo redo custSel addSld modSld sldOrd">
      <pc:chgData name="Robin Tannenberg" userId="989a39b0e01aaf02" providerId="LiveId" clId="{D48616CA-D989-40DC-B7C9-AC2BF516C6AE}" dt="2021-10-26T20:20:36.765" v="890" actId="14100"/>
      <pc:docMkLst>
        <pc:docMk/>
      </pc:docMkLst>
      <pc:sldChg chg="modSp mod">
        <pc:chgData name="Robin Tannenberg" userId="989a39b0e01aaf02" providerId="LiveId" clId="{D48616CA-D989-40DC-B7C9-AC2BF516C6AE}" dt="2021-10-23T18:15:18.220" v="7"/>
        <pc:sldMkLst>
          <pc:docMk/>
          <pc:sldMk cId="333879996" sldId="256"/>
        </pc:sldMkLst>
        <pc:spChg chg="mod">
          <ac:chgData name="Robin Tannenberg" userId="989a39b0e01aaf02" providerId="LiveId" clId="{D48616CA-D989-40DC-B7C9-AC2BF516C6AE}" dt="2021-10-23T18:15:18.220" v="7"/>
          <ac:spMkLst>
            <pc:docMk/>
            <pc:sldMk cId="333879996" sldId="256"/>
            <ac:spMk id="2" creationId="{7DAAE7D6-54AD-4F46-8FCD-0D65389AEFFC}"/>
          </ac:spMkLst>
        </pc:spChg>
      </pc:sldChg>
      <pc:sldChg chg="addSp delSp modSp mod">
        <pc:chgData name="Robin Tannenberg" userId="989a39b0e01aaf02" providerId="LiveId" clId="{D48616CA-D989-40DC-B7C9-AC2BF516C6AE}" dt="2021-10-24T17:34:42.901" v="361" actId="20577"/>
        <pc:sldMkLst>
          <pc:docMk/>
          <pc:sldMk cId="1473612254" sldId="257"/>
        </pc:sldMkLst>
        <pc:spChg chg="mod">
          <ac:chgData name="Robin Tannenberg" userId="989a39b0e01aaf02" providerId="LiveId" clId="{D48616CA-D989-40DC-B7C9-AC2BF516C6AE}" dt="2021-10-24T17:34:42.901" v="361" actId="20577"/>
          <ac:spMkLst>
            <pc:docMk/>
            <pc:sldMk cId="1473612254" sldId="257"/>
            <ac:spMk id="2" creationId="{29F95242-023D-43EA-ACFB-72546055FBFA}"/>
          </ac:spMkLst>
        </pc:spChg>
        <pc:spChg chg="del">
          <ac:chgData name="Robin Tannenberg" userId="989a39b0e01aaf02" providerId="LiveId" clId="{D48616CA-D989-40DC-B7C9-AC2BF516C6AE}" dt="2021-10-23T18:14:31.484" v="0" actId="478"/>
          <ac:spMkLst>
            <pc:docMk/>
            <pc:sldMk cId="1473612254" sldId="257"/>
            <ac:spMk id="3" creationId="{4363D4EC-53DB-4E51-A7B9-7727246F59DE}"/>
          </ac:spMkLst>
        </pc:spChg>
        <pc:spChg chg="add del mod">
          <ac:chgData name="Robin Tannenberg" userId="989a39b0e01aaf02" providerId="LiveId" clId="{D48616CA-D989-40DC-B7C9-AC2BF516C6AE}" dt="2021-10-23T18:14:36.640" v="2"/>
          <ac:spMkLst>
            <pc:docMk/>
            <pc:sldMk cId="1473612254" sldId="257"/>
            <ac:spMk id="4" creationId="{29E45876-1DE8-4F75-A4C8-9FC68944C721}"/>
          </ac:spMkLst>
        </pc:spChg>
        <pc:spChg chg="add del mod">
          <ac:chgData name="Robin Tannenberg" userId="989a39b0e01aaf02" providerId="LiveId" clId="{D48616CA-D989-40DC-B7C9-AC2BF516C6AE}" dt="2021-10-23T18:14:36.640" v="2"/>
          <ac:spMkLst>
            <pc:docMk/>
            <pc:sldMk cId="1473612254" sldId="257"/>
            <ac:spMk id="5" creationId="{BBA972DF-B9BF-48C5-98CB-4432C6AD88D6}"/>
          </ac:spMkLst>
        </pc:spChg>
        <pc:spChg chg="add mod">
          <ac:chgData name="Robin Tannenberg" userId="989a39b0e01aaf02" providerId="LiveId" clId="{D48616CA-D989-40DC-B7C9-AC2BF516C6AE}" dt="2021-10-24T17:33:30.520" v="302" actId="1076"/>
          <ac:spMkLst>
            <pc:docMk/>
            <pc:sldMk cId="1473612254" sldId="257"/>
            <ac:spMk id="6" creationId="{965DB4F8-8171-4BC0-9771-C78A03147F49}"/>
          </ac:spMkLst>
        </pc:spChg>
        <pc:spChg chg="add mod ord">
          <ac:chgData name="Robin Tannenberg" userId="989a39b0e01aaf02" providerId="LiveId" clId="{D48616CA-D989-40DC-B7C9-AC2BF516C6AE}" dt="2021-10-23T18:48:54.991" v="189" actId="167"/>
          <ac:spMkLst>
            <pc:docMk/>
            <pc:sldMk cId="1473612254" sldId="257"/>
            <ac:spMk id="9" creationId="{28EA91FD-1512-4A80-BB3A-8EAB6BE61A77}"/>
          </ac:spMkLst>
        </pc:spChg>
        <pc:spChg chg="add mod">
          <ac:chgData name="Robin Tannenberg" userId="989a39b0e01aaf02" providerId="LiveId" clId="{D48616CA-D989-40DC-B7C9-AC2BF516C6AE}" dt="2021-10-23T19:06:16.538" v="230" actId="1076"/>
          <ac:spMkLst>
            <pc:docMk/>
            <pc:sldMk cId="1473612254" sldId="257"/>
            <ac:spMk id="11" creationId="{6001F41B-9CCC-429B-ADFC-F596177F1C9A}"/>
          </ac:spMkLst>
        </pc:spChg>
        <pc:spChg chg="add mod">
          <ac:chgData name="Robin Tannenberg" userId="989a39b0e01aaf02" providerId="LiveId" clId="{D48616CA-D989-40DC-B7C9-AC2BF516C6AE}" dt="2021-10-24T17:32:37.552" v="300" actId="1076"/>
          <ac:spMkLst>
            <pc:docMk/>
            <pc:sldMk cId="1473612254" sldId="257"/>
            <ac:spMk id="15" creationId="{E3668794-26FE-45BC-B6AB-CF1189A4037E}"/>
          </ac:spMkLst>
        </pc:spChg>
        <pc:spChg chg="add mod">
          <ac:chgData name="Robin Tannenberg" userId="989a39b0e01aaf02" providerId="LiveId" clId="{D48616CA-D989-40DC-B7C9-AC2BF516C6AE}" dt="2021-10-23T19:06:16.538" v="230" actId="1076"/>
          <ac:spMkLst>
            <pc:docMk/>
            <pc:sldMk cId="1473612254" sldId="257"/>
            <ac:spMk id="16" creationId="{724205E3-9507-4FE7-9F1B-6C17C9B494BC}"/>
          </ac:spMkLst>
        </pc:spChg>
        <pc:spChg chg="add mod">
          <ac:chgData name="Robin Tannenberg" userId="989a39b0e01aaf02" providerId="LiveId" clId="{D48616CA-D989-40DC-B7C9-AC2BF516C6AE}" dt="2021-10-24T17:33:34.205" v="303" actId="571"/>
          <ac:spMkLst>
            <pc:docMk/>
            <pc:sldMk cId="1473612254" sldId="257"/>
            <ac:spMk id="21" creationId="{EE0DE0F8-F286-4082-8A9A-24706D2F2ABC}"/>
          </ac:spMkLst>
        </pc:spChg>
        <pc:spChg chg="add mod">
          <ac:chgData name="Robin Tannenberg" userId="989a39b0e01aaf02" providerId="LiveId" clId="{D48616CA-D989-40DC-B7C9-AC2BF516C6AE}" dt="2021-10-24T17:33:38.503" v="304" actId="571"/>
          <ac:spMkLst>
            <pc:docMk/>
            <pc:sldMk cId="1473612254" sldId="257"/>
            <ac:spMk id="22" creationId="{EB8B4C0D-C268-4EE8-9B33-F49E9348C423}"/>
          </ac:spMkLst>
        </pc:spChg>
        <pc:graphicFrameChg chg="add mod">
          <ac:chgData name="Robin Tannenberg" userId="989a39b0e01aaf02" providerId="LiveId" clId="{D48616CA-D989-40DC-B7C9-AC2BF516C6AE}" dt="2021-10-23T19:06:16.538" v="230" actId="1076"/>
          <ac:graphicFrameMkLst>
            <pc:docMk/>
            <pc:sldMk cId="1473612254" sldId="257"/>
            <ac:graphicFrameMk id="10" creationId="{9D2BFAF1-619D-4907-BB70-E1B5E8F16C9C}"/>
          </ac:graphicFrameMkLst>
        </pc:graphicFrameChg>
        <pc:picChg chg="add mod">
          <ac:chgData name="Robin Tannenberg" userId="989a39b0e01aaf02" providerId="LiveId" clId="{D48616CA-D989-40DC-B7C9-AC2BF516C6AE}" dt="2021-10-24T17:32:14.146" v="297" actId="1076"/>
          <ac:picMkLst>
            <pc:docMk/>
            <pc:sldMk cId="1473612254" sldId="257"/>
            <ac:picMk id="4" creationId="{ACA0A850-47EA-4EAF-947A-D3C2724CC101}"/>
          </ac:picMkLst>
        </pc:picChg>
        <pc:picChg chg="add del mod">
          <ac:chgData name="Robin Tannenberg" userId="989a39b0e01aaf02" providerId="LiveId" clId="{D48616CA-D989-40DC-B7C9-AC2BF516C6AE}" dt="2021-10-24T17:31:57.016" v="293" actId="478"/>
          <ac:picMkLst>
            <pc:docMk/>
            <pc:sldMk cId="1473612254" sldId="257"/>
            <ac:picMk id="18" creationId="{1B1FB183-F1D5-4CF4-BEB5-CB190874D376}"/>
          </ac:picMkLst>
        </pc:picChg>
        <pc:picChg chg="add del mod">
          <ac:chgData name="Robin Tannenberg" userId="989a39b0e01aaf02" providerId="LiveId" clId="{D48616CA-D989-40DC-B7C9-AC2BF516C6AE}" dt="2021-10-23T18:46:33.948" v="173" actId="478"/>
          <ac:picMkLst>
            <pc:docMk/>
            <pc:sldMk cId="1473612254" sldId="257"/>
            <ac:picMk id="21" creationId="{D598AF1A-742F-4AFC-9C87-CB63608F9856}"/>
          </ac:picMkLst>
        </pc:picChg>
        <pc:picChg chg="add del mod ord">
          <ac:chgData name="Robin Tannenberg" userId="989a39b0e01aaf02" providerId="LiveId" clId="{D48616CA-D989-40DC-B7C9-AC2BF516C6AE}" dt="2021-10-24T17:30:32.932" v="278" actId="478"/>
          <ac:picMkLst>
            <pc:docMk/>
            <pc:sldMk cId="1473612254" sldId="257"/>
            <ac:picMk id="23" creationId="{F66F9775-866E-4B28-B263-E73068F5BA28}"/>
          </ac:picMkLst>
        </pc:picChg>
        <pc:picChg chg="add del mod">
          <ac:chgData name="Robin Tannenberg" userId="989a39b0e01aaf02" providerId="LiveId" clId="{D48616CA-D989-40DC-B7C9-AC2BF516C6AE}" dt="2021-10-23T18:48:14.780" v="184" actId="478"/>
          <ac:picMkLst>
            <pc:docMk/>
            <pc:sldMk cId="1473612254" sldId="257"/>
            <ac:picMk id="26" creationId="{D4CBB796-38FC-459A-AAF5-8B53E0783F66}"/>
          </ac:picMkLst>
        </pc:picChg>
        <pc:picChg chg="add mod ord">
          <ac:chgData name="Robin Tannenberg" userId="989a39b0e01aaf02" providerId="LiveId" clId="{D48616CA-D989-40DC-B7C9-AC2BF516C6AE}" dt="2021-10-23T19:06:16.538" v="230" actId="1076"/>
          <ac:picMkLst>
            <pc:docMk/>
            <pc:sldMk cId="1473612254" sldId="257"/>
            <ac:picMk id="27" creationId="{F82FFB65-C6E6-4822-B502-51364EAB22D5}"/>
          </ac:picMkLst>
        </pc:picChg>
        <pc:picChg chg="add del mod">
          <ac:chgData name="Robin Tannenberg" userId="989a39b0e01aaf02" providerId="LiveId" clId="{D48616CA-D989-40DC-B7C9-AC2BF516C6AE}" dt="2021-10-23T19:39:17.973" v="249" actId="478"/>
          <ac:picMkLst>
            <pc:docMk/>
            <pc:sldMk cId="1473612254" sldId="257"/>
            <ac:picMk id="29" creationId="{DEAC9501-0745-41A1-A975-38FF5475913D}"/>
          </ac:picMkLst>
        </pc:picChg>
        <pc:picChg chg="add del mod">
          <ac:chgData name="Robin Tannenberg" userId="989a39b0e01aaf02" providerId="LiveId" clId="{D48616CA-D989-40DC-B7C9-AC2BF516C6AE}" dt="2021-10-23T19:39:17.973" v="249" actId="478"/>
          <ac:picMkLst>
            <pc:docMk/>
            <pc:sldMk cId="1473612254" sldId="257"/>
            <ac:picMk id="30" creationId="{305F0DA9-7339-41EF-B74D-3CD7116F8EE4}"/>
          </ac:picMkLst>
        </pc:picChg>
        <pc:picChg chg="add del mod">
          <ac:chgData name="Robin Tannenberg" userId="989a39b0e01aaf02" providerId="LiveId" clId="{D48616CA-D989-40DC-B7C9-AC2BF516C6AE}" dt="2021-10-23T19:39:17.973" v="249" actId="478"/>
          <ac:picMkLst>
            <pc:docMk/>
            <pc:sldMk cId="1473612254" sldId="257"/>
            <ac:picMk id="31" creationId="{1E60DBE7-75E8-4A6C-B8D2-373E5459B97B}"/>
          </ac:picMkLst>
        </pc:picChg>
        <pc:picChg chg="add mod">
          <ac:chgData name="Robin Tannenberg" userId="989a39b0e01aaf02" providerId="LiveId" clId="{D48616CA-D989-40DC-B7C9-AC2BF516C6AE}" dt="2021-10-24T17:32:32.398" v="299" actId="1076"/>
          <ac:picMkLst>
            <pc:docMk/>
            <pc:sldMk cId="1473612254" sldId="257"/>
            <ac:picMk id="33" creationId="{308D602C-FD65-4331-BFED-BCD8400FFFA5}"/>
          </ac:picMkLst>
        </pc:picChg>
        <pc:cxnChg chg="add del mod">
          <ac:chgData name="Robin Tannenberg" userId="989a39b0e01aaf02" providerId="LiveId" clId="{D48616CA-D989-40DC-B7C9-AC2BF516C6AE}" dt="2021-10-23T18:14:36.640" v="2"/>
          <ac:cxnSpMkLst>
            <pc:docMk/>
            <pc:sldMk cId="1473612254" sldId="257"/>
            <ac:cxnSpMk id="6" creationId="{3266D20B-8F84-417F-BD66-D4FF4BAEA6BC}"/>
          </ac:cxnSpMkLst>
        </pc:cxnChg>
        <pc:cxnChg chg="add del mod">
          <ac:chgData name="Robin Tannenberg" userId="989a39b0e01aaf02" providerId="LiveId" clId="{D48616CA-D989-40DC-B7C9-AC2BF516C6AE}" dt="2021-10-23T18:14:36.640" v="2"/>
          <ac:cxnSpMkLst>
            <pc:docMk/>
            <pc:sldMk cId="1473612254" sldId="257"/>
            <ac:cxnSpMk id="7" creationId="{4A95DC09-11D7-4491-A36F-72B330934911}"/>
          </ac:cxnSpMkLst>
        </pc:cxnChg>
        <pc:cxnChg chg="add del mod">
          <ac:chgData name="Robin Tannenberg" userId="989a39b0e01aaf02" providerId="LiveId" clId="{D48616CA-D989-40DC-B7C9-AC2BF516C6AE}" dt="2021-10-23T18:14:36.640" v="2"/>
          <ac:cxnSpMkLst>
            <pc:docMk/>
            <pc:sldMk cId="1473612254" sldId="257"/>
            <ac:cxnSpMk id="8" creationId="{9A46A186-1832-4BF5-B1A6-71930C5435D9}"/>
          </ac:cxnSpMkLst>
        </pc:cxnChg>
        <pc:cxnChg chg="add mod">
          <ac:chgData name="Robin Tannenberg" userId="989a39b0e01aaf02" providerId="LiveId" clId="{D48616CA-D989-40DC-B7C9-AC2BF516C6AE}" dt="2021-10-23T19:06:16.538" v="230" actId="1076"/>
          <ac:cxnSpMkLst>
            <pc:docMk/>
            <pc:sldMk cId="1473612254" sldId="257"/>
            <ac:cxnSpMk id="12" creationId="{21E94005-8FB2-43D3-84EE-A6585F42900B}"/>
          </ac:cxnSpMkLst>
        </pc:cxnChg>
        <pc:cxnChg chg="add mod">
          <ac:chgData name="Robin Tannenberg" userId="989a39b0e01aaf02" providerId="LiveId" clId="{D48616CA-D989-40DC-B7C9-AC2BF516C6AE}" dt="2021-10-23T19:06:16.538" v="230" actId="1076"/>
          <ac:cxnSpMkLst>
            <pc:docMk/>
            <pc:sldMk cId="1473612254" sldId="257"/>
            <ac:cxnSpMk id="13" creationId="{7BF2CEE1-419A-4331-A216-967D5CFC4F3E}"/>
          </ac:cxnSpMkLst>
        </pc:cxnChg>
        <pc:cxnChg chg="add mod">
          <ac:chgData name="Robin Tannenberg" userId="989a39b0e01aaf02" providerId="LiveId" clId="{D48616CA-D989-40DC-B7C9-AC2BF516C6AE}" dt="2021-10-23T19:06:16.538" v="230" actId="1076"/>
          <ac:cxnSpMkLst>
            <pc:docMk/>
            <pc:sldMk cId="1473612254" sldId="257"/>
            <ac:cxnSpMk id="14" creationId="{93AF990E-5414-464F-9251-4588CD5EC8CE}"/>
          </ac:cxnSpMkLst>
        </pc:cxnChg>
        <pc:cxnChg chg="add mod">
          <ac:chgData name="Robin Tannenberg" userId="989a39b0e01aaf02" providerId="LiveId" clId="{D48616CA-D989-40DC-B7C9-AC2BF516C6AE}" dt="2021-10-23T19:06:16.538" v="230" actId="1076"/>
          <ac:cxnSpMkLst>
            <pc:docMk/>
            <pc:sldMk cId="1473612254" sldId="257"/>
            <ac:cxnSpMk id="17" creationId="{1AE62DBE-F47A-40BC-A072-D978D5D630EB}"/>
          </ac:cxnSpMkLst>
        </pc:cxnChg>
        <pc:cxnChg chg="add mod">
          <ac:chgData name="Robin Tannenberg" userId="989a39b0e01aaf02" providerId="LiveId" clId="{D48616CA-D989-40DC-B7C9-AC2BF516C6AE}" dt="2021-10-24T17:32:18.530" v="298" actId="14100"/>
          <ac:cxnSpMkLst>
            <pc:docMk/>
            <pc:sldMk cId="1473612254" sldId="257"/>
            <ac:cxnSpMk id="19" creationId="{48CB8579-0AA3-4087-94F1-73556DB989B0}"/>
          </ac:cxnSpMkLst>
        </pc:cxnChg>
      </pc:sldChg>
      <pc:sldChg chg="addSp delSp modSp new mod ord">
        <pc:chgData name="Robin Tannenberg" userId="989a39b0e01aaf02" providerId="LiveId" clId="{D48616CA-D989-40DC-B7C9-AC2BF516C6AE}" dt="2021-10-25T20:28:20.231" v="696"/>
        <pc:sldMkLst>
          <pc:docMk/>
          <pc:sldMk cId="2233686012" sldId="258"/>
        </pc:sldMkLst>
        <pc:spChg chg="mod">
          <ac:chgData name="Robin Tannenberg" userId="989a39b0e01aaf02" providerId="LiveId" clId="{D48616CA-D989-40DC-B7C9-AC2BF516C6AE}" dt="2021-10-24T17:35:41.342" v="428" actId="20577"/>
          <ac:spMkLst>
            <pc:docMk/>
            <pc:sldMk cId="2233686012" sldId="258"/>
            <ac:spMk id="2" creationId="{6EC55CFF-36F0-4E3C-850F-A90139FA2EB4}"/>
          </ac:spMkLst>
        </pc:spChg>
        <pc:spChg chg="del">
          <ac:chgData name="Robin Tannenberg" userId="989a39b0e01aaf02" providerId="LiveId" clId="{D48616CA-D989-40DC-B7C9-AC2BF516C6AE}" dt="2021-10-23T18:16:07.668" v="10" actId="478"/>
          <ac:spMkLst>
            <pc:docMk/>
            <pc:sldMk cId="2233686012" sldId="258"/>
            <ac:spMk id="3" creationId="{FE468D13-6A9B-4BF6-8A3C-1AAB43A029E3}"/>
          </ac:spMkLst>
        </pc:spChg>
        <pc:picChg chg="add del">
          <ac:chgData name="Robin Tannenberg" userId="989a39b0e01aaf02" providerId="LiveId" clId="{D48616CA-D989-40DC-B7C9-AC2BF516C6AE}" dt="2021-10-24T17:55:05.318" v="570" actId="21"/>
          <ac:picMkLst>
            <pc:docMk/>
            <pc:sldMk cId="2233686012" sldId="258"/>
            <ac:picMk id="3" creationId="{521B3BFB-2E38-4829-9E2E-6E63B0F073F8}"/>
          </ac:picMkLst>
        </pc:picChg>
        <pc:picChg chg="add mod">
          <ac:chgData name="Robin Tannenberg" userId="989a39b0e01aaf02" providerId="LiveId" clId="{D48616CA-D989-40DC-B7C9-AC2BF516C6AE}" dt="2021-10-23T18:17:11.315" v="19" actId="1076"/>
          <ac:picMkLst>
            <pc:docMk/>
            <pc:sldMk cId="2233686012" sldId="258"/>
            <ac:picMk id="4" creationId="{68B36C99-1060-4853-9D0E-4B29ED4F9087}"/>
          </ac:picMkLst>
        </pc:picChg>
        <pc:picChg chg="add mod">
          <ac:chgData name="Robin Tannenberg" userId="989a39b0e01aaf02" providerId="LiveId" clId="{D48616CA-D989-40DC-B7C9-AC2BF516C6AE}" dt="2021-10-23T18:55:40.592" v="228" actId="1076"/>
          <ac:picMkLst>
            <pc:docMk/>
            <pc:sldMk cId="2233686012" sldId="258"/>
            <ac:picMk id="5" creationId="{17F50EFC-B9A7-4287-82EE-4D6EA187273B}"/>
          </ac:picMkLst>
        </pc:picChg>
      </pc:sldChg>
      <pc:sldChg chg="addSp delSp modSp new mod ord">
        <pc:chgData name="Robin Tannenberg" userId="989a39b0e01aaf02" providerId="LiveId" clId="{D48616CA-D989-40DC-B7C9-AC2BF516C6AE}" dt="2021-10-25T20:26:45.909" v="692"/>
        <pc:sldMkLst>
          <pc:docMk/>
          <pc:sldMk cId="1124682773" sldId="259"/>
        </pc:sldMkLst>
        <pc:spChg chg="mod">
          <ac:chgData name="Robin Tannenberg" userId="989a39b0e01aaf02" providerId="LiveId" clId="{D48616CA-D989-40DC-B7C9-AC2BF516C6AE}" dt="2021-10-24T17:36:10.992" v="474" actId="20577"/>
          <ac:spMkLst>
            <pc:docMk/>
            <pc:sldMk cId="1124682773" sldId="259"/>
            <ac:spMk id="2" creationId="{B0A7AD79-0848-4F57-BAB3-4A682C93959B}"/>
          </ac:spMkLst>
        </pc:spChg>
        <pc:spChg chg="mod">
          <ac:chgData name="Robin Tannenberg" userId="989a39b0e01aaf02" providerId="LiveId" clId="{D48616CA-D989-40DC-B7C9-AC2BF516C6AE}" dt="2021-10-25T20:25:41.728" v="690"/>
          <ac:spMkLst>
            <pc:docMk/>
            <pc:sldMk cId="1124682773" sldId="259"/>
            <ac:spMk id="3" creationId="{8E9A270C-A6AB-419A-83F9-755EE8833A35}"/>
          </ac:spMkLst>
        </pc:spChg>
        <pc:picChg chg="add mod">
          <ac:chgData name="Robin Tannenberg" userId="989a39b0e01aaf02" providerId="LiveId" clId="{D48616CA-D989-40DC-B7C9-AC2BF516C6AE}" dt="2021-10-23T18:16:54.524" v="16" actId="1076"/>
          <ac:picMkLst>
            <pc:docMk/>
            <pc:sldMk cId="1124682773" sldId="259"/>
            <ac:picMk id="4" creationId="{AC7AA32D-2682-49CC-AAFC-C8B725813783}"/>
          </ac:picMkLst>
        </pc:picChg>
        <pc:picChg chg="add mod">
          <ac:chgData name="Robin Tannenberg" userId="989a39b0e01aaf02" providerId="LiveId" clId="{D48616CA-D989-40DC-B7C9-AC2BF516C6AE}" dt="2021-10-23T18:55:32.840" v="226" actId="1076"/>
          <ac:picMkLst>
            <pc:docMk/>
            <pc:sldMk cId="1124682773" sldId="259"/>
            <ac:picMk id="5" creationId="{A08B16D8-FDFC-403F-8349-626485C618F7}"/>
          </ac:picMkLst>
        </pc:picChg>
        <pc:picChg chg="add del">
          <ac:chgData name="Robin Tannenberg" userId="989a39b0e01aaf02" providerId="LiveId" clId="{D48616CA-D989-40DC-B7C9-AC2BF516C6AE}" dt="2021-10-24T17:56:59.648" v="572" actId="21"/>
          <ac:picMkLst>
            <pc:docMk/>
            <pc:sldMk cId="1124682773" sldId="259"/>
            <ac:picMk id="6" creationId="{AD0B7343-95A9-4B1E-A15C-9BB5B6C6B30E}"/>
          </ac:picMkLst>
        </pc:picChg>
      </pc:sldChg>
      <pc:sldChg chg="addSp delSp modSp new mod ord">
        <pc:chgData name="Robin Tannenberg" userId="989a39b0e01aaf02" providerId="LiveId" clId="{D48616CA-D989-40DC-B7C9-AC2BF516C6AE}" dt="2021-10-25T20:27:24.808" v="694"/>
        <pc:sldMkLst>
          <pc:docMk/>
          <pc:sldMk cId="1491557985" sldId="260"/>
        </pc:sldMkLst>
        <pc:spChg chg="mod">
          <ac:chgData name="Robin Tannenberg" userId="989a39b0e01aaf02" providerId="LiveId" clId="{D48616CA-D989-40DC-B7C9-AC2BF516C6AE}" dt="2021-10-24T17:37:37.380" v="476"/>
          <ac:spMkLst>
            <pc:docMk/>
            <pc:sldMk cId="1491557985" sldId="260"/>
            <ac:spMk id="2" creationId="{4D93F103-1708-40BD-9DAE-4B35ADF1CB2B}"/>
          </ac:spMkLst>
        </pc:spChg>
        <pc:spChg chg="del">
          <ac:chgData name="Robin Tannenberg" userId="989a39b0e01aaf02" providerId="LiveId" clId="{D48616CA-D989-40DC-B7C9-AC2BF516C6AE}" dt="2021-10-23T18:17:49.168" v="23" actId="478"/>
          <ac:spMkLst>
            <pc:docMk/>
            <pc:sldMk cId="1491557985" sldId="260"/>
            <ac:spMk id="3" creationId="{AFDB4024-5AB8-41D1-951B-7457DE4A1614}"/>
          </ac:spMkLst>
        </pc:spChg>
        <pc:spChg chg="add mod">
          <ac:chgData name="Robin Tannenberg" userId="989a39b0e01aaf02" providerId="LiveId" clId="{D48616CA-D989-40DC-B7C9-AC2BF516C6AE}" dt="2021-10-23T18:17:39.111" v="22" actId="1076"/>
          <ac:spMkLst>
            <pc:docMk/>
            <pc:sldMk cId="1491557985" sldId="260"/>
            <ac:spMk id="4" creationId="{BBFAEA5C-AA6D-4775-AF47-E9EB12810794}"/>
          </ac:spMkLst>
        </pc:spChg>
        <pc:spChg chg="add mod">
          <ac:chgData name="Robin Tannenberg" userId="989a39b0e01aaf02" providerId="LiveId" clId="{D48616CA-D989-40DC-B7C9-AC2BF516C6AE}" dt="2021-10-23T18:17:39.111" v="22" actId="1076"/>
          <ac:spMkLst>
            <pc:docMk/>
            <pc:sldMk cId="1491557985" sldId="260"/>
            <ac:spMk id="9" creationId="{B2889314-194E-4538-87BE-59829CB68FFF}"/>
          </ac:spMkLst>
        </pc:spChg>
        <pc:spChg chg="add mod">
          <ac:chgData name="Robin Tannenberg" userId="989a39b0e01aaf02" providerId="LiveId" clId="{D48616CA-D989-40DC-B7C9-AC2BF516C6AE}" dt="2021-10-23T18:17:39.111" v="22" actId="1076"/>
          <ac:spMkLst>
            <pc:docMk/>
            <pc:sldMk cId="1491557985" sldId="260"/>
            <ac:spMk id="14" creationId="{CB0265D0-512C-4C30-908C-A5142E61EADF}"/>
          </ac:spMkLst>
        </pc:spChg>
        <pc:spChg chg="add mod">
          <ac:chgData name="Robin Tannenberg" userId="989a39b0e01aaf02" providerId="LiveId" clId="{D48616CA-D989-40DC-B7C9-AC2BF516C6AE}" dt="2021-10-23T18:17:39.111" v="22" actId="1076"/>
          <ac:spMkLst>
            <pc:docMk/>
            <pc:sldMk cId="1491557985" sldId="260"/>
            <ac:spMk id="15" creationId="{AA6E238A-AE88-42F9-95F6-DCBD31EBBB55}"/>
          </ac:spMkLst>
        </pc:spChg>
        <pc:spChg chg="add mod">
          <ac:chgData name="Robin Tannenberg" userId="989a39b0e01aaf02" providerId="LiveId" clId="{D48616CA-D989-40DC-B7C9-AC2BF516C6AE}" dt="2021-10-23T18:17:39.111" v="22" actId="1076"/>
          <ac:spMkLst>
            <pc:docMk/>
            <pc:sldMk cId="1491557985" sldId="260"/>
            <ac:spMk id="16" creationId="{6501D66D-9D6D-4C78-99A1-5AA7EA6CA37B}"/>
          </ac:spMkLst>
        </pc:spChg>
        <pc:spChg chg="add mod">
          <ac:chgData name="Robin Tannenberg" userId="989a39b0e01aaf02" providerId="LiveId" clId="{D48616CA-D989-40DC-B7C9-AC2BF516C6AE}" dt="2021-10-23T18:17:39.111" v="22" actId="1076"/>
          <ac:spMkLst>
            <pc:docMk/>
            <pc:sldMk cId="1491557985" sldId="260"/>
            <ac:spMk id="17" creationId="{1A2D8C43-528E-4692-BB36-3837FA74D5F5}"/>
          </ac:spMkLst>
        </pc:spChg>
        <pc:spChg chg="add mod">
          <ac:chgData name="Robin Tannenberg" userId="989a39b0e01aaf02" providerId="LiveId" clId="{D48616CA-D989-40DC-B7C9-AC2BF516C6AE}" dt="2021-10-24T17:37:34.656" v="475" actId="21"/>
          <ac:spMkLst>
            <pc:docMk/>
            <pc:sldMk cId="1491557985" sldId="260"/>
            <ac:spMk id="20" creationId="{BB57692F-4990-4520-856A-0A3B52EFF06E}"/>
          </ac:spMkLst>
        </pc:spChg>
        <pc:spChg chg="add mod">
          <ac:chgData name="Robin Tannenberg" userId="989a39b0e01aaf02" providerId="LiveId" clId="{D48616CA-D989-40DC-B7C9-AC2BF516C6AE}" dt="2021-10-23T18:17:39.111" v="22" actId="1076"/>
          <ac:spMkLst>
            <pc:docMk/>
            <pc:sldMk cId="1491557985" sldId="260"/>
            <ac:spMk id="22" creationId="{A24D5A63-9461-454F-AC2D-BCC841E4A590}"/>
          </ac:spMkLst>
        </pc:spChg>
        <pc:spChg chg="add mod">
          <ac:chgData name="Robin Tannenberg" userId="989a39b0e01aaf02" providerId="LiveId" clId="{D48616CA-D989-40DC-B7C9-AC2BF516C6AE}" dt="2021-10-23T18:17:39.111" v="22" actId="1076"/>
          <ac:spMkLst>
            <pc:docMk/>
            <pc:sldMk cId="1491557985" sldId="260"/>
            <ac:spMk id="23" creationId="{922C13C8-84A7-4682-AD4E-2FE70273E094}"/>
          </ac:spMkLst>
        </pc:spChg>
        <pc:spChg chg="add mod">
          <ac:chgData name="Robin Tannenberg" userId="989a39b0e01aaf02" providerId="LiveId" clId="{D48616CA-D989-40DC-B7C9-AC2BF516C6AE}" dt="2021-10-23T18:17:39.111" v="22" actId="1076"/>
          <ac:spMkLst>
            <pc:docMk/>
            <pc:sldMk cId="1491557985" sldId="260"/>
            <ac:spMk id="24" creationId="{CB4728D5-4141-411B-B2E2-DD8BC54754D9}"/>
          </ac:spMkLst>
        </pc:spChg>
        <pc:spChg chg="add mod">
          <ac:chgData name="Robin Tannenberg" userId="989a39b0e01aaf02" providerId="LiveId" clId="{D48616CA-D989-40DC-B7C9-AC2BF516C6AE}" dt="2021-10-23T18:17:39.111" v="22" actId="1076"/>
          <ac:spMkLst>
            <pc:docMk/>
            <pc:sldMk cId="1491557985" sldId="260"/>
            <ac:spMk id="26" creationId="{BB3FE5E5-C2D4-4EE5-9009-4B0063CBB960}"/>
          </ac:spMkLst>
        </pc:spChg>
        <pc:spChg chg="add mod">
          <ac:chgData name="Robin Tannenberg" userId="989a39b0e01aaf02" providerId="LiveId" clId="{D48616CA-D989-40DC-B7C9-AC2BF516C6AE}" dt="2021-10-23T19:41:47.919" v="267" actId="207"/>
          <ac:spMkLst>
            <pc:docMk/>
            <pc:sldMk cId="1491557985" sldId="260"/>
            <ac:spMk id="27" creationId="{89FE890A-FF98-4A88-9866-068FD02F0FB2}"/>
          </ac:spMkLst>
        </pc:spChg>
        <pc:graphicFrameChg chg="add mod">
          <ac:chgData name="Robin Tannenberg" userId="989a39b0e01aaf02" providerId="LiveId" clId="{D48616CA-D989-40DC-B7C9-AC2BF516C6AE}" dt="2021-10-23T18:17:39.111" v="22" actId="1076"/>
          <ac:graphicFrameMkLst>
            <pc:docMk/>
            <pc:sldMk cId="1491557985" sldId="260"/>
            <ac:graphicFrameMk id="8" creationId="{E63E9D7F-7DA6-4700-91A6-AFF1BB1F7A4D}"/>
          </ac:graphicFrameMkLst>
        </pc:graphicFrameChg>
        <pc:picChg chg="add del">
          <ac:chgData name="Robin Tannenberg" userId="989a39b0e01aaf02" providerId="LiveId" clId="{D48616CA-D989-40DC-B7C9-AC2BF516C6AE}" dt="2021-10-24T17:58:37.663" v="574" actId="21"/>
          <ac:picMkLst>
            <pc:docMk/>
            <pc:sldMk cId="1491557985" sldId="260"/>
            <ac:picMk id="3" creationId="{35F4991E-9DAB-4CD3-99D1-C229116A2FFB}"/>
          </ac:picMkLst>
        </pc:picChg>
        <pc:picChg chg="add mod">
          <ac:chgData name="Robin Tannenberg" userId="989a39b0e01aaf02" providerId="LiveId" clId="{D48616CA-D989-40DC-B7C9-AC2BF516C6AE}" dt="2021-10-23T18:17:39.111" v="22" actId="1076"/>
          <ac:picMkLst>
            <pc:docMk/>
            <pc:sldMk cId="1491557985" sldId="260"/>
            <ac:picMk id="10" creationId="{B6D33686-E551-4F1B-9D77-E8DC8C4D7099}"/>
          </ac:picMkLst>
        </pc:picChg>
        <pc:picChg chg="add mod">
          <ac:chgData name="Robin Tannenberg" userId="989a39b0e01aaf02" providerId="LiveId" clId="{D48616CA-D989-40DC-B7C9-AC2BF516C6AE}" dt="2021-10-23T18:17:39.111" v="22" actId="1076"/>
          <ac:picMkLst>
            <pc:docMk/>
            <pc:sldMk cId="1491557985" sldId="260"/>
            <ac:picMk id="18" creationId="{6996AB3E-C546-4DAC-83E3-CBE728B9D6BE}"/>
          </ac:picMkLst>
        </pc:picChg>
        <pc:picChg chg="add mod">
          <ac:chgData name="Robin Tannenberg" userId="989a39b0e01aaf02" providerId="LiveId" clId="{D48616CA-D989-40DC-B7C9-AC2BF516C6AE}" dt="2021-10-23T18:17:39.111" v="22" actId="1076"/>
          <ac:picMkLst>
            <pc:docMk/>
            <pc:sldMk cId="1491557985" sldId="260"/>
            <ac:picMk id="19" creationId="{5783730F-866C-46D7-ADAA-C95D601F7AF6}"/>
          </ac:picMkLst>
        </pc:picChg>
        <pc:picChg chg="add mod">
          <ac:chgData name="Robin Tannenberg" userId="989a39b0e01aaf02" providerId="LiveId" clId="{D48616CA-D989-40DC-B7C9-AC2BF516C6AE}" dt="2021-10-23T18:17:39.111" v="22" actId="1076"/>
          <ac:picMkLst>
            <pc:docMk/>
            <pc:sldMk cId="1491557985" sldId="260"/>
            <ac:picMk id="21" creationId="{EF8EB5B2-EA93-41BB-9814-390C45FDD6D9}"/>
          </ac:picMkLst>
        </pc:picChg>
        <pc:cxnChg chg="add mod">
          <ac:chgData name="Robin Tannenberg" userId="989a39b0e01aaf02" providerId="LiveId" clId="{D48616CA-D989-40DC-B7C9-AC2BF516C6AE}" dt="2021-10-23T18:17:39.111" v="22" actId="1076"/>
          <ac:cxnSpMkLst>
            <pc:docMk/>
            <pc:sldMk cId="1491557985" sldId="260"/>
            <ac:cxnSpMk id="5" creationId="{B3322E91-1A55-49A0-941E-99DF0817C289}"/>
          </ac:cxnSpMkLst>
        </pc:cxnChg>
        <pc:cxnChg chg="add mod">
          <ac:chgData name="Robin Tannenberg" userId="989a39b0e01aaf02" providerId="LiveId" clId="{D48616CA-D989-40DC-B7C9-AC2BF516C6AE}" dt="2021-10-23T18:17:39.111" v="22" actId="1076"/>
          <ac:cxnSpMkLst>
            <pc:docMk/>
            <pc:sldMk cId="1491557985" sldId="260"/>
            <ac:cxnSpMk id="6" creationId="{3F20D147-F95A-45FB-907C-714A1149CD43}"/>
          </ac:cxnSpMkLst>
        </pc:cxnChg>
        <pc:cxnChg chg="add mod">
          <ac:chgData name="Robin Tannenberg" userId="989a39b0e01aaf02" providerId="LiveId" clId="{D48616CA-D989-40DC-B7C9-AC2BF516C6AE}" dt="2021-10-23T18:17:39.111" v="22" actId="1076"/>
          <ac:cxnSpMkLst>
            <pc:docMk/>
            <pc:sldMk cId="1491557985" sldId="260"/>
            <ac:cxnSpMk id="7" creationId="{9ABF578A-2867-4BE9-91AA-74FADD62DAB6}"/>
          </ac:cxnSpMkLst>
        </pc:cxnChg>
        <pc:cxnChg chg="add mod">
          <ac:chgData name="Robin Tannenberg" userId="989a39b0e01aaf02" providerId="LiveId" clId="{D48616CA-D989-40DC-B7C9-AC2BF516C6AE}" dt="2021-10-23T18:17:39.111" v="22" actId="1076"/>
          <ac:cxnSpMkLst>
            <pc:docMk/>
            <pc:sldMk cId="1491557985" sldId="260"/>
            <ac:cxnSpMk id="11" creationId="{DA1A5C85-F533-47C3-A63A-BB873102304E}"/>
          </ac:cxnSpMkLst>
        </pc:cxnChg>
        <pc:cxnChg chg="add mod">
          <ac:chgData name="Robin Tannenberg" userId="989a39b0e01aaf02" providerId="LiveId" clId="{D48616CA-D989-40DC-B7C9-AC2BF516C6AE}" dt="2021-10-23T18:17:39.111" v="22" actId="1076"/>
          <ac:cxnSpMkLst>
            <pc:docMk/>
            <pc:sldMk cId="1491557985" sldId="260"/>
            <ac:cxnSpMk id="12" creationId="{8C3B9DE7-4749-4FBB-8C69-F502D74BA360}"/>
          </ac:cxnSpMkLst>
        </pc:cxnChg>
        <pc:cxnChg chg="add mod">
          <ac:chgData name="Robin Tannenberg" userId="989a39b0e01aaf02" providerId="LiveId" clId="{D48616CA-D989-40DC-B7C9-AC2BF516C6AE}" dt="2021-10-23T18:17:39.111" v="22" actId="1076"/>
          <ac:cxnSpMkLst>
            <pc:docMk/>
            <pc:sldMk cId="1491557985" sldId="260"/>
            <ac:cxnSpMk id="13" creationId="{91DC2802-E224-4BAC-9EA5-D00547086B96}"/>
          </ac:cxnSpMkLst>
        </pc:cxnChg>
        <pc:cxnChg chg="add mod">
          <ac:chgData name="Robin Tannenberg" userId="989a39b0e01aaf02" providerId="LiveId" clId="{D48616CA-D989-40DC-B7C9-AC2BF516C6AE}" dt="2021-10-23T18:17:39.111" v="22" actId="1076"/>
          <ac:cxnSpMkLst>
            <pc:docMk/>
            <pc:sldMk cId="1491557985" sldId="260"/>
            <ac:cxnSpMk id="25" creationId="{D7627A24-2892-488E-995E-3AD394244529}"/>
          </ac:cxnSpMkLst>
        </pc:cxnChg>
        <pc:cxnChg chg="add mod">
          <ac:chgData name="Robin Tannenberg" userId="989a39b0e01aaf02" providerId="LiveId" clId="{D48616CA-D989-40DC-B7C9-AC2BF516C6AE}" dt="2021-10-23T19:42:27.355" v="271" actId="693"/>
          <ac:cxnSpMkLst>
            <pc:docMk/>
            <pc:sldMk cId="1491557985" sldId="260"/>
            <ac:cxnSpMk id="29" creationId="{5C35E520-2566-49A3-A062-7B00B6C0B91A}"/>
          </ac:cxnSpMkLst>
        </pc:cxnChg>
      </pc:sldChg>
      <pc:sldChg chg="addSp delSp modSp new mod chgLayout">
        <pc:chgData name="Robin Tannenberg" userId="989a39b0e01aaf02" providerId="LiveId" clId="{D48616CA-D989-40DC-B7C9-AC2BF516C6AE}" dt="2021-10-25T20:30:51.299" v="710" actId="700"/>
        <pc:sldMkLst>
          <pc:docMk/>
          <pc:sldMk cId="188915758" sldId="261"/>
        </pc:sldMkLst>
        <pc:spChg chg="mod ord">
          <ac:chgData name="Robin Tannenberg" userId="989a39b0e01aaf02" providerId="LiveId" clId="{D48616CA-D989-40DC-B7C9-AC2BF516C6AE}" dt="2021-10-25T20:30:51.299" v="710" actId="700"/>
          <ac:spMkLst>
            <pc:docMk/>
            <pc:sldMk cId="188915758" sldId="261"/>
            <ac:spMk id="2" creationId="{112EA098-28C1-4E74-B766-220BB321225A}"/>
          </ac:spMkLst>
        </pc:spChg>
        <pc:spChg chg="mod ord">
          <ac:chgData name="Robin Tannenberg" userId="989a39b0e01aaf02" providerId="LiveId" clId="{D48616CA-D989-40DC-B7C9-AC2BF516C6AE}" dt="2021-10-25T20:30:51.299" v="710" actId="700"/>
          <ac:spMkLst>
            <pc:docMk/>
            <pc:sldMk cId="188915758" sldId="261"/>
            <ac:spMk id="3" creationId="{20E1F340-8EE9-46C4-8E4F-BBC0BBB65BB7}"/>
          </ac:spMkLst>
        </pc:spChg>
        <pc:spChg chg="mod">
          <ac:chgData name="Robin Tannenberg" userId="989a39b0e01aaf02" providerId="LiveId" clId="{D48616CA-D989-40DC-B7C9-AC2BF516C6AE}" dt="2021-10-23T18:18:50.882" v="32" actId="14100"/>
          <ac:spMkLst>
            <pc:docMk/>
            <pc:sldMk cId="188915758" sldId="261"/>
            <ac:spMk id="6" creationId="{6DB29AFB-B523-4308-956A-BF188AA56002}"/>
          </ac:spMkLst>
        </pc:spChg>
        <pc:grpChg chg="add mod">
          <ac:chgData name="Robin Tannenberg" userId="989a39b0e01aaf02" providerId="LiveId" clId="{D48616CA-D989-40DC-B7C9-AC2BF516C6AE}" dt="2021-10-23T18:18:46.992" v="31" actId="1076"/>
          <ac:grpSpMkLst>
            <pc:docMk/>
            <pc:sldMk cId="188915758" sldId="261"/>
            <ac:grpSpMk id="4" creationId="{CD346262-6BE1-4F82-A930-B3DF57627A64}"/>
          </ac:grpSpMkLst>
        </pc:grpChg>
        <pc:picChg chg="mod">
          <ac:chgData name="Robin Tannenberg" userId="989a39b0e01aaf02" providerId="LiveId" clId="{D48616CA-D989-40DC-B7C9-AC2BF516C6AE}" dt="2021-10-23T18:18:46.992" v="31" actId="1076"/>
          <ac:picMkLst>
            <pc:docMk/>
            <pc:sldMk cId="188915758" sldId="261"/>
            <ac:picMk id="5" creationId="{58BD9BD7-F34F-430E-9414-8BC2394B39CB}"/>
          </ac:picMkLst>
        </pc:picChg>
        <pc:picChg chg="add mod">
          <ac:chgData name="Robin Tannenberg" userId="989a39b0e01aaf02" providerId="LiveId" clId="{D48616CA-D989-40DC-B7C9-AC2BF516C6AE}" dt="2021-10-23T18:18:32.982" v="28" actId="14100"/>
          <ac:picMkLst>
            <pc:docMk/>
            <pc:sldMk cId="188915758" sldId="261"/>
            <ac:picMk id="7" creationId="{92340FA0-FC1B-4E6E-8CD4-00EE71F7B015}"/>
          </ac:picMkLst>
        </pc:picChg>
        <pc:picChg chg="add del">
          <ac:chgData name="Robin Tannenberg" userId="989a39b0e01aaf02" providerId="LiveId" clId="{D48616CA-D989-40DC-B7C9-AC2BF516C6AE}" dt="2021-10-24T17:59:45.394" v="576" actId="21"/>
          <ac:picMkLst>
            <pc:docMk/>
            <pc:sldMk cId="188915758" sldId="261"/>
            <ac:picMk id="8" creationId="{19340385-CC92-4B0F-B090-4B941CE7FDE3}"/>
          </ac:picMkLst>
        </pc:picChg>
      </pc:sldChg>
      <pc:sldChg chg="addSp modSp new mod">
        <pc:chgData name="Robin Tannenberg" userId="989a39b0e01aaf02" providerId="LiveId" clId="{D48616CA-D989-40DC-B7C9-AC2BF516C6AE}" dt="2021-10-25T20:32:19.002" v="712" actId="20577"/>
        <pc:sldMkLst>
          <pc:docMk/>
          <pc:sldMk cId="2625184977" sldId="262"/>
        </pc:sldMkLst>
        <pc:spChg chg="mod">
          <ac:chgData name="Robin Tannenberg" userId="989a39b0e01aaf02" providerId="LiveId" clId="{D48616CA-D989-40DC-B7C9-AC2BF516C6AE}" dt="2021-10-24T18:01:36.275" v="577"/>
          <ac:spMkLst>
            <pc:docMk/>
            <pc:sldMk cId="2625184977" sldId="262"/>
            <ac:spMk id="2" creationId="{ADE238A0-9F71-4872-838B-9933FC92899D}"/>
          </ac:spMkLst>
        </pc:spChg>
        <pc:spChg chg="mod">
          <ac:chgData name="Robin Tannenberg" userId="989a39b0e01aaf02" providerId="LiveId" clId="{D48616CA-D989-40DC-B7C9-AC2BF516C6AE}" dt="2021-10-25T20:32:19.002" v="712" actId="20577"/>
          <ac:spMkLst>
            <pc:docMk/>
            <pc:sldMk cId="2625184977" sldId="262"/>
            <ac:spMk id="3" creationId="{6ED9742B-740B-4257-93F3-17EDED854E49}"/>
          </ac:spMkLst>
        </pc:spChg>
        <pc:spChg chg="mod">
          <ac:chgData name="Robin Tannenberg" userId="989a39b0e01aaf02" providerId="LiveId" clId="{D48616CA-D989-40DC-B7C9-AC2BF516C6AE}" dt="2021-10-23T18:19:36.799" v="38" actId="14100"/>
          <ac:spMkLst>
            <pc:docMk/>
            <pc:sldMk cId="2625184977" sldId="262"/>
            <ac:spMk id="6" creationId="{31E9E34B-7BF6-4707-8D6B-E9C51D76776F}"/>
          </ac:spMkLst>
        </pc:spChg>
        <pc:grpChg chg="add mod">
          <ac:chgData name="Robin Tannenberg" userId="989a39b0e01aaf02" providerId="LiveId" clId="{D48616CA-D989-40DC-B7C9-AC2BF516C6AE}" dt="2021-10-23T18:19:34.041" v="37" actId="1076"/>
          <ac:grpSpMkLst>
            <pc:docMk/>
            <pc:sldMk cId="2625184977" sldId="262"/>
            <ac:grpSpMk id="4" creationId="{0AC70346-16C0-45E2-8C14-A91F87BE734A}"/>
          </ac:grpSpMkLst>
        </pc:grpChg>
        <pc:picChg chg="mod">
          <ac:chgData name="Robin Tannenberg" userId="989a39b0e01aaf02" providerId="LiveId" clId="{D48616CA-D989-40DC-B7C9-AC2BF516C6AE}" dt="2021-10-23T18:19:34.041" v="37" actId="1076"/>
          <ac:picMkLst>
            <pc:docMk/>
            <pc:sldMk cId="2625184977" sldId="262"/>
            <ac:picMk id="5" creationId="{A8504C04-2178-4391-BCBE-237542FCF8C6}"/>
          </ac:picMkLst>
        </pc:picChg>
        <pc:picChg chg="add mod">
          <ac:chgData name="Robin Tannenberg" userId="989a39b0e01aaf02" providerId="LiveId" clId="{D48616CA-D989-40DC-B7C9-AC2BF516C6AE}" dt="2021-10-23T18:55:26.231" v="225" actId="14100"/>
          <ac:picMkLst>
            <pc:docMk/>
            <pc:sldMk cId="2625184977" sldId="262"/>
            <ac:picMk id="7" creationId="{BCDD81BB-4CB2-4FB4-9D19-D53ED39A0B5B}"/>
          </ac:picMkLst>
        </pc:picChg>
      </pc:sldChg>
      <pc:sldChg chg="addSp delSp modSp new mod">
        <pc:chgData name="Robin Tannenberg" userId="989a39b0e01aaf02" providerId="LiveId" clId="{D48616CA-D989-40DC-B7C9-AC2BF516C6AE}" dt="2021-10-24T18:02:55.710" v="579" actId="21"/>
        <pc:sldMkLst>
          <pc:docMk/>
          <pc:sldMk cId="4022631757" sldId="263"/>
        </pc:sldMkLst>
        <pc:spChg chg="mod">
          <ac:chgData name="Robin Tannenberg" userId="989a39b0e01aaf02" providerId="LiveId" clId="{D48616CA-D989-40DC-B7C9-AC2BF516C6AE}" dt="2021-10-23T18:20:52.176" v="46" actId="27636"/>
          <ac:spMkLst>
            <pc:docMk/>
            <pc:sldMk cId="4022631757" sldId="263"/>
            <ac:spMk id="2" creationId="{75B4FBAE-C787-435D-8E11-59975AC1C30D}"/>
          </ac:spMkLst>
        </pc:spChg>
        <pc:spChg chg="del">
          <ac:chgData name="Robin Tannenberg" userId="989a39b0e01aaf02" providerId="LiveId" clId="{D48616CA-D989-40DC-B7C9-AC2BF516C6AE}" dt="2021-10-23T18:20:42.342" v="44" actId="478"/>
          <ac:spMkLst>
            <pc:docMk/>
            <pc:sldMk cId="4022631757" sldId="263"/>
            <ac:spMk id="3" creationId="{C18DF62F-301E-4D7C-828E-028FBB62917E}"/>
          </ac:spMkLst>
        </pc:spChg>
        <pc:spChg chg="add mod">
          <ac:chgData name="Robin Tannenberg" userId="989a39b0e01aaf02" providerId="LiveId" clId="{D48616CA-D989-40DC-B7C9-AC2BF516C6AE}" dt="2021-10-23T18:21:17.667" v="51" actId="1076"/>
          <ac:spMkLst>
            <pc:docMk/>
            <pc:sldMk cId="4022631757" sldId="263"/>
            <ac:spMk id="6" creationId="{8C4BD12D-9D63-4C94-AC2F-27B314BB3E3A}"/>
          </ac:spMkLst>
        </pc:spChg>
        <pc:spChg chg="add mod">
          <ac:chgData name="Robin Tannenberg" userId="989a39b0e01aaf02" providerId="LiveId" clId="{D48616CA-D989-40DC-B7C9-AC2BF516C6AE}" dt="2021-10-23T18:21:17.667" v="51" actId="1076"/>
          <ac:spMkLst>
            <pc:docMk/>
            <pc:sldMk cId="4022631757" sldId="263"/>
            <ac:spMk id="7" creationId="{B7A1C53D-94D2-4CBE-A2F1-05B862D6E10A}"/>
          </ac:spMkLst>
        </pc:spChg>
        <pc:spChg chg="add mod">
          <ac:chgData name="Robin Tannenberg" userId="989a39b0e01aaf02" providerId="LiveId" clId="{D48616CA-D989-40DC-B7C9-AC2BF516C6AE}" dt="2021-10-23T18:21:17.667" v="51" actId="1076"/>
          <ac:spMkLst>
            <pc:docMk/>
            <pc:sldMk cId="4022631757" sldId="263"/>
            <ac:spMk id="8" creationId="{6C54BB06-CFFC-40CA-8759-F4B6929135CB}"/>
          </ac:spMkLst>
        </pc:spChg>
        <pc:spChg chg="add mod">
          <ac:chgData name="Robin Tannenberg" userId="989a39b0e01aaf02" providerId="LiveId" clId="{D48616CA-D989-40DC-B7C9-AC2BF516C6AE}" dt="2021-10-23T18:21:17.667" v="51" actId="1076"/>
          <ac:spMkLst>
            <pc:docMk/>
            <pc:sldMk cId="4022631757" sldId="263"/>
            <ac:spMk id="9" creationId="{519FF900-0075-4A91-98F6-644367F7A986}"/>
          </ac:spMkLst>
        </pc:spChg>
        <pc:spChg chg="add del mod">
          <ac:chgData name="Robin Tannenberg" userId="989a39b0e01aaf02" providerId="LiveId" clId="{D48616CA-D989-40DC-B7C9-AC2BF516C6AE}" dt="2021-10-23T18:20:55.375" v="47" actId="478"/>
          <ac:spMkLst>
            <pc:docMk/>
            <pc:sldMk cId="4022631757" sldId="263"/>
            <ac:spMk id="10" creationId="{A0DBEF3C-B0F8-4922-80DA-7821765B930E}"/>
          </ac:spMkLst>
        </pc:spChg>
        <pc:picChg chg="add del">
          <ac:chgData name="Robin Tannenberg" userId="989a39b0e01aaf02" providerId="LiveId" clId="{D48616CA-D989-40DC-B7C9-AC2BF516C6AE}" dt="2021-10-24T18:02:55.710" v="579" actId="21"/>
          <ac:picMkLst>
            <pc:docMk/>
            <pc:sldMk cId="4022631757" sldId="263"/>
            <ac:picMk id="3" creationId="{CA16D800-A106-4B27-8F17-4E2A40824FCF}"/>
          </ac:picMkLst>
        </pc:picChg>
        <pc:picChg chg="add del mod">
          <ac:chgData name="Robin Tannenberg" userId="989a39b0e01aaf02" providerId="LiveId" clId="{D48616CA-D989-40DC-B7C9-AC2BF516C6AE}" dt="2021-10-23T18:20:04.602" v="41"/>
          <ac:picMkLst>
            <pc:docMk/>
            <pc:sldMk cId="4022631757" sldId="263"/>
            <ac:picMk id="4" creationId="{19A65E90-2147-47C1-B610-CC21A3AC0621}"/>
          </ac:picMkLst>
        </pc:picChg>
        <pc:picChg chg="add mod">
          <ac:chgData name="Robin Tannenberg" userId="989a39b0e01aaf02" providerId="LiveId" clId="{D48616CA-D989-40DC-B7C9-AC2BF516C6AE}" dt="2021-10-23T18:21:17.667" v="51" actId="1076"/>
          <ac:picMkLst>
            <pc:docMk/>
            <pc:sldMk cId="4022631757" sldId="263"/>
            <ac:picMk id="5" creationId="{83CE354C-5F87-40EA-B28C-78D36065F520}"/>
          </ac:picMkLst>
        </pc:picChg>
      </pc:sldChg>
      <pc:sldChg chg="addSp delSp modSp new mod">
        <pc:chgData name="Robin Tannenberg" userId="989a39b0e01aaf02" providerId="LiveId" clId="{D48616CA-D989-40DC-B7C9-AC2BF516C6AE}" dt="2021-10-25T20:35:03.451" v="713" actId="14100"/>
        <pc:sldMkLst>
          <pc:docMk/>
          <pc:sldMk cId="2579953072" sldId="264"/>
        </pc:sldMkLst>
        <pc:spChg chg="mod">
          <ac:chgData name="Robin Tannenberg" userId="989a39b0e01aaf02" providerId="LiveId" clId="{D48616CA-D989-40DC-B7C9-AC2BF516C6AE}" dt="2021-10-23T18:24:08.953" v="95" actId="27636"/>
          <ac:spMkLst>
            <pc:docMk/>
            <pc:sldMk cId="2579953072" sldId="264"/>
            <ac:spMk id="2" creationId="{04899F21-B60E-4CCF-A265-E5A0A700F6B5}"/>
          </ac:spMkLst>
        </pc:spChg>
        <pc:spChg chg="mod">
          <ac:chgData name="Robin Tannenberg" userId="989a39b0e01aaf02" providerId="LiveId" clId="{D48616CA-D989-40DC-B7C9-AC2BF516C6AE}" dt="2021-10-23T18:24:34.716" v="98" actId="1076"/>
          <ac:spMkLst>
            <pc:docMk/>
            <pc:sldMk cId="2579953072" sldId="264"/>
            <ac:spMk id="3" creationId="{632FD6DA-E28A-4154-805B-6E8D805A3F59}"/>
          </ac:spMkLst>
        </pc:spChg>
        <pc:spChg chg="add mod">
          <ac:chgData name="Robin Tannenberg" userId="989a39b0e01aaf02" providerId="LiveId" clId="{D48616CA-D989-40DC-B7C9-AC2BF516C6AE}" dt="2021-10-23T18:24:44.565" v="99" actId="1076"/>
          <ac:spMkLst>
            <pc:docMk/>
            <pc:sldMk cId="2579953072" sldId="264"/>
            <ac:spMk id="5" creationId="{128449C4-10FC-4D62-8E6F-FE9580FAD8DF}"/>
          </ac:spMkLst>
        </pc:spChg>
        <pc:spChg chg="add del mod">
          <ac:chgData name="Robin Tannenberg" userId="989a39b0e01aaf02" providerId="LiveId" clId="{D48616CA-D989-40DC-B7C9-AC2BF516C6AE}" dt="2021-10-23T18:24:14.246" v="96" actId="478"/>
          <ac:spMkLst>
            <pc:docMk/>
            <pc:sldMk cId="2579953072" sldId="264"/>
            <ac:spMk id="6" creationId="{397586F6-1EB0-4F08-A5D7-E31AB8F399E8}"/>
          </ac:spMkLst>
        </pc:spChg>
        <pc:picChg chg="add del mod">
          <ac:chgData name="Robin Tannenberg" userId="989a39b0e01aaf02" providerId="LiveId" clId="{D48616CA-D989-40DC-B7C9-AC2BF516C6AE}" dt="2021-10-25T20:35:03.451" v="713" actId="14100"/>
          <ac:picMkLst>
            <pc:docMk/>
            <pc:sldMk cId="2579953072" sldId="264"/>
            <ac:picMk id="4" creationId="{70EA92B0-3130-45E3-811C-00B2F82621B6}"/>
          </ac:picMkLst>
        </pc:picChg>
        <pc:picChg chg="add del">
          <ac:chgData name="Robin Tannenberg" userId="989a39b0e01aaf02" providerId="LiveId" clId="{D48616CA-D989-40DC-B7C9-AC2BF516C6AE}" dt="2021-10-24T18:04:42.432" v="581" actId="21"/>
          <ac:picMkLst>
            <pc:docMk/>
            <pc:sldMk cId="2579953072" sldId="264"/>
            <ac:picMk id="6" creationId="{D853AA24-80E3-493F-AE46-C654D7A821C2}"/>
          </ac:picMkLst>
        </pc:picChg>
        <pc:picChg chg="add del">
          <ac:chgData name="Robin Tannenberg" userId="989a39b0e01aaf02" providerId="LiveId" clId="{D48616CA-D989-40DC-B7C9-AC2BF516C6AE}" dt="2021-10-24T18:05:47.229" v="585" actId="21"/>
          <ac:picMkLst>
            <pc:docMk/>
            <pc:sldMk cId="2579953072" sldId="264"/>
            <ac:picMk id="7" creationId="{07E25E5F-E75D-4B4C-B38B-232F0B81F2FD}"/>
          </ac:picMkLst>
        </pc:picChg>
      </pc:sldChg>
      <pc:sldChg chg="addSp delSp modSp new mod ord">
        <pc:chgData name="Robin Tannenberg" userId="989a39b0e01aaf02" providerId="LiveId" clId="{D48616CA-D989-40DC-B7C9-AC2BF516C6AE}" dt="2021-10-25T20:38:48.143" v="724"/>
        <pc:sldMkLst>
          <pc:docMk/>
          <pc:sldMk cId="3384083276" sldId="265"/>
        </pc:sldMkLst>
        <pc:spChg chg="mod">
          <ac:chgData name="Robin Tannenberg" userId="989a39b0e01aaf02" providerId="LiveId" clId="{D48616CA-D989-40DC-B7C9-AC2BF516C6AE}" dt="2021-10-25T20:37:03.284" v="718" actId="20577"/>
          <ac:spMkLst>
            <pc:docMk/>
            <pc:sldMk cId="3384083276" sldId="265"/>
            <ac:spMk id="2" creationId="{13B41FF0-BEFA-40C5-AB18-5AC1AD797C16}"/>
          </ac:spMkLst>
        </pc:spChg>
        <pc:spChg chg="mod ord">
          <ac:chgData name="Robin Tannenberg" userId="989a39b0e01aaf02" providerId="LiveId" clId="{D48616CA-D989-40DC-B7C9-AC2BF516C6AE}" dt="2021-10-25T20:37:56.604" v="721" actId="14100"/>
          <ac:spMkLst>
            <pc:docMk/>
            <pc:sldMk cId="3384083276" sldId="265"/>
            <ac:spMk id="3" creationId="{1CC63F0C-7682-41F1-9496-7ED899F256E3}"/>
          </ac:spMkLst>
        </pc:spChg>
        <pc:spChg chg="mod">
          <ac:chgData name="Robin Tannenberg" userId="989a39b0e01aaf02" providerId="LiveId" clId="{D48616CA-D989-40DC-B7C9-AC2BF516C6AE}" dt="2021-10-25T20:38:09.072" v="722" actId="1076"/>
          <ac:spMkLst>
            <pc:docMk/>
            <pc:sldMk cId="3384083276" sldId="265"/>
            <ac:spMk id="6" creationId="{C0C0DBBE-78D2-46C6-A9BA-F8E6C598EF98}"/>
          </ac:spMkLst>
        </pc:spChg>
        <pc:spChg chg="mod">
          <ac:chgData name="Robin Tannenberg" userId="989a39b0e01aaf02" providerId="LiveId" clId="{D48616CA-D989-40DC-B7C9-AC2BF516C6AE}" dt="2021-10-25T20:38:09.072" v="722" actId="1076"/>
          <ac:spMkLst>
            <pc:docMk/>
            <pc:sldMk cId="3384083276" sldId="265"/>
            <ac:spMk id="7" creationId="{71FDB228-601A-49AB-A438-FA5098938051}"/>
          </ac:spMkLst>
        </pc:spChg>
        <pc:spChg chg="mod">
          <ac:chgData name="Robin Tannenberg" userId="989a39b0e01aaf02" providerId="LiveId" clId="{D48616CA-D989-40DC-B7C9-AC2BF516C6AE}" dt="2021-10-25T20:38:09.072" v="722" actId="1076"/>
          <ac:spMkLst>
            <pc:docMk/>
            <pc:sldMk cId="3384083276" sldId="265"/>
            <ac:spMk id="8" creationId="{066CE233-1C34-4F94-A6A7-DDAF6F202D96}"/>
          </ac:spMkLst>
        </pc:spChg>
        <pc:spChg chg="add mod">
          <ac:chgData name="Robin Tannenberg" userId="989a39b0e01aaf02" providerId="LiveId" clId="{D48616CA-D989-40DC-B7C9-AC2BF516C6AE}" dt="2021-10-25T20:38:09.072" v="722" actId="1076"/>
          <ac:spMkLst>
            <pc:docMk/>
            <pc:sldMk cId="3384083276" sldId="265"/>
            <ac:spMk id="9" creationId="{B52F5B59-D128-4826-871D-9F2D17C47267}"/>
          </ac:spMkLst>
        </pc:spChg>
        <pc:grpChg chg="add del mod">
          <ac:chgData name="Robin Tannenberg" userId="989a39b0e01aaf02" providerId="LiveId" clId="{D48616CA-D989-40DC-B7C9-AC2BF516C6AE}" dt="2021-10-25T20:38:09.072" v="722" actId="1076"/>
          <ac:grpSpMkLst>
            <pc:docMk/>
            <pc:sldMk cId="3384083276" sldId="265"/>
            <ac:grpSpMk id="4" creationId="{89354786-17E0-4725-89E2-BB057A9E4490}"/>
          </ac:grpSpMkLst>
        </pc:grpChg>
        <pc:picChg chg="add del mod">
          <ac:chgData name="Robin Tannenberg" userId="989a39b0e01aaf02" providerId="LiveId" clId="{D48616CA-D989-40DC-B7C9-AC2BF516C6AE}" dt="2021-10-25T20:38:09.072" v="722" actId="1076"/>
          <ac:picMkLst>
            <pc:docMk/>
            <pc:sldMk cId="3384083276" sldId="265"/>
            <ac:picMk id="5" creationId="{1ADC1DB1-67D7-417B-9DF5-F75401DC3CBC}"/>
          </ac:picMkLst>
        </pc:picChg>
        <pc:picChg chg="add del">
          <ac:chgData name="Robin Tannenberg" userId="989a39b0e01aaf02" providerId="LiveId" clId="{D48616CA-D989-40DC-B7C9-AC2BF516C6AE}" dt="2021-10-24T18:06:07.742" v="587" actId="21"/>
          <ac:picMkLst>
            <pc:docMk/>
            <pc:sldMk cId="3384083276" sldId="265"/>
            <ac:picMk id="10" creationId="{8AC299C9-1FE2-49EC-9155-CA5EB5CCF776}"/>
          </ac:picMkLst>
        </pc:picChg>
      </pc:sldChg>
      <pc:sldChg chg="addSp delSp modSp new mod modClrScheme chgLayout">
        <pc:chgData name="Robin Tannenberg" userId="989a39b0e01aaf02" providerId="LiveId" clId="{D48616CA-D989-40DC-B7C9-AC2BF516C6AE}" dt="2021-10-25T20:40:39.419" v="735" actId="20577"/>
        <pc:sldMkLst>
          <pc:docMk/>
          <pc:sldMk cId="580826659" sldId="266"/>
        </pc:sldMkLst>
        <pc:spChg chg="mod ord">
          <ac:chgData name="Robin Tannenberg" userId="989a39b0e01aaf02" providerId="LiveId" clId="{D48616CA-D989-40DC-B7C9-AC2BF516C6AE}" dt="2021-10-25T20:40:15.639" v="730" actId="700"/>
          <ac:spMkLst>
            <pc:docMk/>
            <pc:sldMk cId="580826659" sldId="266"/>
            <ac:spMk id="2" creationId="{F6E8E51E-9875-461C-BC4F-61F768FB1DD2}"/>
          </ac:spMkLst>
        </pc:spChg>
        <pc:spChg chg="add mod ord">
          <ac:chgData name="Robin Tannenberg" userId="989a39b0e01aaf02" providerId="LiveId" clId="{D48616CA-D989-40DC-B7C9-AC2BF516C6AE}" dt="2021-10-25T20:40:39.419" v="735" actId="20577"/>
          <ac:spMkLst>
            <pc:docMk/>
            <pc:sldMk cId="580826659" sldId="266"/>
            <ac:spMk id="3" creationId="{1F632978-3965-430B-A0D1-E73582BDC323}"/>
          </ac:spMkLst>
        </pc:spChg>
        <pc:spChg chg="del">
          <ac:chgData name="Robin Tannenberg" userId="989a39b0e01aaf02" providerId="LiveId" clId="{D48616CA-D989-40DC-B7C9-AC2BF516C6AE}" dt="2021-10-23T18:27:23.873" v="112"/>
          <ac:spMkLst>
            <pc:docMk/>
            <pc:sldMk cId="580826659" sldId="266"/>
            <ac:spMk id="3" creationId="{F55B169B-9A5B-4C77-8271-6440DC9A55F0}"/>
          </ac:spMkLst>
        </pc:spChg>
        <pc:picChg chg="add mod ord">
          <ac:chgData name="Robin Tannenberg" userId="989a39b0e01aaf02" providerId="LiveId" clId="{D48616CA-D989-40DC-B7C9-AC2BF516C6AE}" dt="2021-10-25T20:40:34.858" v="734" actId="1076"/>
          <ac:picMkLst>
            <pc:docMk/>
            <pc:sldMk cId="580826659" sldId="266"/>
            <ac:picMk id="4" creationId="{9BC1F1BA-DB1A-4093-92E2-76EFA1F19C02}"/>
          </ac:picMkLst>
        </pc:picChg>
      </pc:sldChg>
      <pc:sldChg chg="addSp delSp modSp new mod">
        <pc:chgData name="Robin Tannenberg" userId="989a39b0e01aaf02" providerId="LiveId" clId="{D48616CA-D989-40DC-B7C9-AC2BF516C6AE}" dt="2021-10-25T20:42:47.066" v="751" actId="20577"/>
        <pc:sldMkLst>
          <pc:docMk/>
          <pc:sldMk cId="4030426058" sldId="267"/>
        </pc:sldMkLst>
        <pc:spChg chg="mod">
          <ac:chgData name="Robin Tannenberg" userId="989a39b0e01aaf02" providerId="LiveId" clId="{D48616CA-D989-40DC-B7C9-AC2BF516C6AE}" dt="2021-10-25T20:42:47.066" v="751" actId="20577"/>
          <ac:spMkLst>
            <pc:docMk/>
            <pc:sldMk cId="4030426058" sldId="267"/>
            <ac:spMk id="2" creationId="{AF8F6447-6EDE-4BD2-B9A5-151A8B13A785}"/>
          </ac:spMkLst>
        </pc:spChg>
        <pc:spChg chg="add mod">
          <ac:chgData name="Robin Tannenberg" userId="989a39b0e01aaf02" providerId="LiveId" clId="{D48616CA-D989-40DC-B7C9-AC2BF516C6AE}" dt="2021-10-23T18:28:00.159" v="116" actId="14100"/>
          <ac:spMkLst>
            <pc:docMk/>
            <pc:sldMk cId="4030426058" sldId="267"/>
            <ac:spMk id="4" creationId="{9EAC815C-E012-4DBB-B726-176F0CA82BD3}"/>
          </ac:spMkLst>
        </pc:spChg>
        <pc:spChg chg="add mod">
          <ac:chgData name="Robin Tannenberg" userId="989a39b0e01aaf02" providerId="LiveId" clId="{D48616CA-D989-40DC-B7C9-AC2BF516C6AE}" dt="2021-10-23T18:27:48.788" v="114"/>
          <ac:spMkLst>
            <pc:docMk/>
            <pc:sldMk cId="4030426058" sldId="267"/>
            <ac:spMk id="6" creationId="{4B7B80E9-81CE-4D85-8598-F5FC00689763}"/>
          </ac:spMkLst>
        </pc:spChg>
        <pc:spChg chg="mod">
          <ac:chgData name="Robin Tannenberg" userId="989a39b0e01aaf02" providerId="LiveId" clId="{D48616CA-D989-40DC-B7C9-AC2BF516C6AE}" dt="2021-10-23T18:27:48.788" v="114"/>
          <ac:spMkLst>
            <pc:docMk/>
            <pc:sldMk cId="4030426058" sldId="267"/>
            <ac:spMk id="9" creationId="{F55EC189-D203-48D4-938E-F8CD3EB4F9DC}"/>
          </ac:spMkLst>
        </pc:spChg>
        <pc:spChg chg="add mod">
          <ac:chgData name="Robin Tannenberg" userId="989a39b0e01aaf02" providerId="LiveId" clId="{D48616CA-D989-40DC-B7C9-AC2BF516C6AE}" dt="2021-10-23T18:27:48.788" v="114"/>
          <ac:spMkLst>
            <pc:docMk/>
            <pc:sldMk cId="4030426058" sldId="267"/>
            <ac:spMk id="10" creationId="{0FBD1ABB-F2D8-4341-8233-F121FB75F8F9}"/>
          </ac:spMkLst>
        </pc:spChg>
        <pc:spChg chg="add mod">
          <ac:chgData name="Robin Tannenberg" userId="989a39b0e01aaf02" providerId="LiveId" clId="{D48616CA-D989-40DC-B7C9-AC2BF516C6AE}" dt="2021-10-23T18:27:48.788" v="114"/>
          <ac:spMkLst>
            <pc:docMk/>
            <pc:sldMk cId="4030426058" sldId="267"/>
            <ac:spMk id="13" creationId="{B285B1D6-665F-4A44-BC20-DF3CD08A306F}"/>
          </ac:spMkLst>
        </pc:spChg>
        <pc:spChg chg="add mod">
          <ac:chgData name="Robin Tannenberg" userId="989a39b0e01aaf02" providerId="LiveId" clId="{D48616CA-D989-40DC-B7C9-AC2BF516C6AE}" dt="2021-10-23T18:27:48.788" v="114"/>
          <ac:spMkLst>
            <pc:docMk/>
            <pc:sldMk cId="4030426058" sldId="267"/>
            <ac:spMk id="14" creationId="{B6F532F3-5736-48E0-AEDC-EA6DF1F81E2F}"/>
          </ac:spMkLst>
        </pc:spChg>
        <pc:spChg chg="add mod">
          <ac:chgData name="Robin Tannenberg" userId="989a39b0e01aaf02" providerId="LiveId" clId="{D48616CA-D989-40DC-B7C9-AC2BF516C6AE}" dt="2021-10-23T18:27:48.788" v="114"/>
          <ac:spMkLst>
            <pc:docMk/>
            <pc:sldMk cId="4030426058" sldId="267"/>
            <ac:spMk id="19" creationId="{2EED4B93-290D-4E8F-81EA-C04894D58008}"/>
          </ac:spMkLst>
        </pc:spChg>
        <pc:spChg chg="add mod">
          <ac:chgData name="Robin Tannenberg" userId="989a39b0e01aaf02" providerId="LiveId" clId="{D48616CA-D989-40DC-B7C9-AC2BF516C6AE}" dt="2021-10-23T18:27:48.788" v="114"/>
          <ac:spMkLst>
            <pc:docMk/>
            <pc:sldMk cId="4030426058" sldId="267"/>
            <ac:spMk id="20" creationId="{B15AF4E4-B8DF-42B2-A5BD-09CACC760D39}"/>
          </ac:spMkLst>
        </pc:spChg>
        <pc:grpChg chg="add mod">
          <ac:chgData name="Robin Tannenberg" userId="989a39b0e01aaf02" providerId="LiveId" clId="{D48616CA-D989-40DC-B7C9-AC2BF516C6AE}" dt="2021-10-23T18:27:48.788" v="114"/>
          <ac:grpSpMkLst>
            <pc:docMk/>
            <pc:sldMk cId="4030426058" sldId="267"/>
            <ac:grpSpMk id="7" creationId="{1B274CDC-8C88-4DB3-83AD-2F485368FADE}"/>
          </ac:grpSpMkLst>
        </pc:grpChg>
        <pc:picChg chg="add mod">
          <ac:chgData name="Robin Tannenberg" userId="989a39b0e01aaf02" providerId="LiveId" clId="{D48616CA-D989-40DC-B7C9-AC2BF516C6AE}" dt="2021-10-23T18:27:48.788" v="114"/>
          <ac:picMkLst>
            <pc:docMk/>
            <pc:sldMk cId="4030426058" sldId="267"/>
            <ac:picMk id="5" creationId="{093F97B6-A151-4BE9-88B8-9FD27E7D7242}"/>
          </ac:picMkLst>
        </pc:picChg>
        <pc:picChg chg="mod">
          <ac:chgData name="Robin Tannenberg" userId="989a39b0e01aaf02" providerId="LiveId" clId="{D48616CA-D989-40DC-B7C9-AC2BF516C6AE}" dt="2021-10-23T18:27:48.788" v="114"/>
          <ac:picMkLst>
            <pc:docMk/>
            <pc:sldMk cId="4030426058" sldId="267"/>
            <ac:picMk id="8" creationId="{875D55F9-541F-40F3-835F-AB31D169640A}"/>
          </ac:picMkLst>
        </pc:picChg>
        <pc:picChg chg="add del">
          <ac:chgData name="Robin Tannenberg" userId="989a39b0e01aaf02" providerId="LiveId" clId="{D48616CA-D989-40DC-B7C9-AC2BF516C6AE}" dt="2021-10-24T18:08:55.626" v="604" actId="21"/>
          <ac:picMkLst>
            <pc:docMk/>
            <pc:sldMk cId="4030426058" sldId="267"/>
            <ac:picMk id="21" creationId="{49D4602B-2DD5-49E1-B522-2C37A6526454}"/>
          </ac:picMkLst>
        </pc:picChg>
        <pc:cxnChg chg="add mod">
          <ac:chgData name="Robin Tannenberg" userId="989a39b0e01aaf02" providerId="LiveId" clId="{D48616CA-D989-40DC-B7C9-AC2BF516C6AE}" dt="2021-10-23T18:27:48.788" v="114"/>
          <ac:cxnSpMkLst>
            <pc:docMk/>
            <pc:sldMk cId="4030426058" sldId="267"/>
            <ac:cxnSpMk id="11" creationId="{450BFF00-3F79-4A21-933D-76BB8544D0D0}"/>
          </ac:cxnSpMkLst>
        </pc:cxnChg>
        <pc:cxnChg chg="add mod">
          <ac:chgData name="Robin Tannenberg" userId="989a39b0e01aaf02" providerId="LiveId" clId="{D48616CA-D989-40DC-B7C9-AC2BF516C6AE}" dt="2021-10-23T18:27:48.788" v="114"/>
          <ac:cxnSpMkLst>
            <pc:docMk/>
            <pc:sldMk cId="4030426058" sldId="267"/>
            <ac:cxnSpMk id="12" creationId="{DC3F8F0A-FAF0-45C4-9CB1-8C963EDAF6B6}"/>
          </ac:cxnSpMkLst>
        </pc:cxnChg>
        <pc:cxnChg chg="add mod">
          <ac:chgData name="Robin Tannenberg" userId="989a39b0e01aaf02" providerId="LiveId" clId="{D48616CA-D989-40DC-B7C9-AC2BF516C6AE}" dt="2021-10-23T18:27:48.788" v="114"/>
          <ac:cxnSpMkLst>
            <pc:docMk/>
            <pc:sldMk cId="4030426058" sldId="267"/>
            <ac:cxnSpMk id="15" creationId="{4695BDCC-EF1C-44EE-8A00-E0AA67AB987C}"/>
          </ac:cxnSpMkLst>
        </pc:cxnChg>
        <pc:cxnChg chg="add mod">
          <ac:chgData name="Robin Tannenberg" userId="989a39b0e01aaf02" providerId="LiveId" clId="{D48616CA-D989-40DC-B7C9-AC2BF516C6AE}" dt="2021-10-23T18:27:48.788" v="114"/>
          <ac:cxnSpMkLst>
            <pc:docMk/>
            <pc:sldMk cId="4030426058" sldId="267"/>
            <ac:cxnSpMk id="16" creationId="{819772CE-DDBE-42F1-9C41-DF192F6F7510}"/>
          </ac:cxnSpMkLst>
        </pc:cxnChg>
        <pc:cxnChg chg="add mod">
          <ac:chgData name="Robin Tannenberg" userId="989a39b0e01aaf02" providerId="LiveId" clId="{D48616CA-D989-40DC-B7C9-AC2BF516C6AE}" dt="2021-10-23T18:27:48.788" v="114"/>
          <ac:cxnSpMkLst>
            <pc:docMk/>
            <pc:sldMk cId="4030426058" sldId="267"/>
            <ac:cxnSpMk id="17" creationId="{06F87B0F-6F8B-49B2-9DFA-FFCED56B6249}"/>
          </ac:cxnSpMkLst>
        </pc:cxnChg>
        <pc:cxnChg chg="add mod">
          <ac:chgData name="Robin Tannenberg" userId="989a39b0e01aaf02" providerId="LiveId" clId="{D48616CA-D989-40DC-B7C9-AC2BF516C6AE}" dt="2021-10-23T18:27:48.788" v="114"/>
          <ac:cxnSpMkLst>
            <pc:docMk/>
            <pc:sldMk cId="4030426058" sldId="267"/>
            <ac:cxnSpMk id="18" creationId="{52C3EBCC-C656-4189-B5D1-16A227ECCA5A}"/>
          </ac:cxnSpMkLst>
        </pc:cxnChg>
      </pc:sldChg>
      <pc:sldChg chg="addSp delSp modSp new mod">
        <pc:chgData name="Robin Tannenberg" userId="989a39b0e01aaf02" providerId="LiveId" clId="{D48616CA-D989-40DC-B7C9-AC2BF516C6AE}" dt="2021-10-25T20:44:59.389" v="758" actId="27636"/>
        <pc:sldMkLst>
          <pc:docMk/>
          <pc:sldMk cId="4109464025" sldId="268"/>
        </pc:sldMkLst>
        <pc:spChg chg="mod">
          <ac:chgData name="Robin Tannenberg" userId="989a39b0e01aaf02" providerId="LiveId" clId="{D48616CA-D989-40DC-B7C9-AC2BF516C6AE}" dt="2021-10-25T20:44:59.389" v="758" actId="27636"/>
          <ac:spMkLst>
            <pc:docMk/>
            <pc:sldMk cId="4109464025" sldId="268"/>
            <ac:spMk id="2" creationId="{2B65E883-E46D-4BD4-A564-B1A76D97117B}"/>
          </ac:spMkLst>
        </pc:spChg>
        <pc:spChg chg="add mod">
          <ac:chgData name="Robin Tannenberg" userId="989a39b0e01aaf02" providerId="LiveId" clId="{D48616CA-D989-40DC-B7C9-AC2BF516C6AE}" dt="2021-10-23T18:28:45.301" v="120" actId="14100"/>
          <ac:spMkLst>
            <pc:docMk/>
            <pc:sldMk cId="4109464025" sldId="268"/>
            <ac:spMk id="4" creationId="{D4827B22-D12B-48D5-81C1-2CEBA5AA50EE}"/>
          </ac:spMkLst>
        </pc:spChg>
        <pc:spChg chg="mod">
          <ac:chgData name="Robin Tannenberg" userId="989a39b0e01aaf02" providerId="LiveId" clId="{D48616CA-D989-40DC-B7C9-AC2BF516C6AE}" dt="2021-10-23T18:28:33.056" v="118"/>
          <ac:spMkLst>
            <pc:docMk/>
            <pc:sldMk cId="4109464025" sldId="268"/>
            <ac:spMk id="8" creationId="{20581662-C24B-48CD-BFFC-07CB646CDD6E}"/>
          </ac:spMkLst>
        </pc:spChg>
        <pc:spChg chg="mod">
          <ac:chgData name="Robin Tannenberg" userId="989a39b0e01aaf02" providerId="LiveId" clId="{D48616CA-D989-40DC-B7C9-AC2BF516C6AE}" dt="2021-10-23T18:28:33.056" v="118"/>
          <ac:spMkLst>
            <pc:docMk/>
            <pc:sldMk cId="4109464025" sldId="268"/>
            <ac:spMk id="12" creationId="{9F5AD039-903B-49C5-A61A-11891D14B4F9}"/>
          </ac:spMkLst>
        </pc:spChg>
        <pc:spChg chg="add mod">
          <ac:chgData name="Robin Tannenberg" userId="989a39b0e01aaf02" providerId="LiveId" clId="{D48616CA-D989-40DC-B7C9-AC2BF516C6AE}" dt="2021-10-23T18:28:33.056" v="118"/>
          <ac:spMkLst>
            <pc:docMk/>
            <pc:sldMk cId="4109464025" sldId="268"/>
            <ac:spMk id="13" creationId="{F48F41E3-A90A-4A92-9095-09F7B9812109}"/>
          </ac:spMkLst>
        </pc:spChg>
        <pc:spChg chg="add mod">
          <ac:chgData name="Robin Tannenberg" userId="989a39b0e01aaf02" providerId="LiveId" clId="{D48616CA-D989-40DC-B7C9-AC2BF516C6AE}" dt="2021-10-23T18:28:33.056" v="118"/>
          <ac:spMkLst>
            <pc:docMk/>
            <pc:sldMk cId="4109464025" sldId="268"/>
            <ac:spMk id="14" creationId="{CE0D0C1C-519C-48B6-BCAD-159F45AB1878}"/>
          </ac:spMkLst>
        </pc:spChg>
        <pc:spChg chg="add mod">
          <ac:chgData name="Robin Tannenberg" userId="989a39b0e01aaf02" providerId="LiveId" clId="{D48616CA-D989-40DC-B7C9-AC2BF516C6AE}" dt="2021-10-23T18:28:33.056" v="118"/>
          <ac:spMkLst>
            <pc:docMk/>
            <pc:sldMk cId="4109464025" sldId="268"/>
            <ac:spMk id="19" creationId="{66448731-9159-4B48-98CA-2836B168E4F6}"/>
          </ac:spMkLst>
        </pc:spChg>
        <pc:spChg chg="add mod">
          <ac:chgData name="Robin Tannenberg" userId="989a39b0e01aaf02" providerId="LiveId" clId="{D48616CA-D989-40DC-B7C9-AC2BF516C6AE}" dt="2021-10-23T18:28:33.056" v="118"/>
          <ac:spMkLst>
            <pc:docMk/>
            <pc:sldMk cId="4109464025" sldId="268"/>
            <ac:spMk id="20" creationId="{174E713F-6F80-47C4-85BE-C0B66477390A}"/>
          </ac:spMkLst>
        </pc:spChg>
        <pc:spChg chg="add mod">
          <ac:chgData name="Robin Tannenberg" userId="989a39b0e01aaf02" providerId="LiveId" clId="{D48616CA-D989-40DC-B7C9-AC2BF516C6AE}" dt="2021-10-23T18:28:33.056" v="118"/>
          <ac:spMkLst>
            <pc:docMk/>
            <pc:sldMk cId="4109464025" sldId="268"/>
            <ac:spMk id="21" creationId="{AF05C79D-409B-491D-85E1-5A04A6F5F316}"/>
          </ac:spMkLst>
        </pc:spChg>
        <pc:grpChg chg="add mod">
          <ac:chgData name="Robin Tannenberg" userId="989a39b0e01aaf02" providerId="LiveId" clId="{D48616CA-D989-40DC-B7C9-AC2BF516C6AE}" dt="2021-10-23T18:28:33.056" v="118"/>
          <ac:grpSpMkLst>
            <pc:docMk/>
            <pc:sldMk cId="4109464025" sldId="268"/>
            <ac:grpSpMk id="6" creationId="{4C4F164B-2BE4-4FB6-9DD8-5098D38356D6}"/>
          </ac:grpSpMkLst>
        </pc:grpChg>
        <pc:grpChg chg="mod">
          <ac:chgData name="Robin Tannenberg" userId="989a39b0e01aaf02" providerId="LiveId" clId="{D48616CA-D989-40DC-B7C9-AC2BF516C6AE}" dt="2021-10-23T18:28:33.056" v="118"/>
          <ac:grpSpMkLst>
            <pc:docMk/>
            <pc:sldMk cId="4109464025" sldId="268"/>
            <ac:grpSpMk id="7" creationId="{2D8ACA39-3871-4D73-8678-48D6C3C7B311}"/>
          </ac:grpSpMkLst>
        </pc:grpChg>
        <pc:picChg chg="add mod">
          <ac:chgData name="Robin Tannenberg" userId="989a39b0e01aaf02" providerId="LiveId" clId="{D48616CA-D989-40DC-B7C9-AC2BF516C6AE}" dt="2021-10-23T18:28:33.056" v="118"/>
          <ac:picMkLst>
            <pc:docMk/>
            <pc:sldMk cId="4109464025" sldId="268"/>
            <ac:picMk id="5" creationId="{DE9FBCA5-04E3-4B97-962C-5EC7E58A69DA}"/>
          </ac:picMkLst>
        </pc:picChg>
        <pc:picChg chg="mod">
          <ac:chgData name="Robin Tannenberg" userId="989a39b0e01aaf02" providerId="LiveId" clId="{D48616CA-D989-40DC-B7C9-AC2BF516C6AE}" dt="2021-10-23T18:28:33.056" v="118"/>
          <ac:picMkLst>
            <pc:docMk/>
            <pc:sldMk cId="4109464025" sldId="268"/>
            <ac:picMk id="11" creationId="{6BE87C47-0D12-41BB-B1AE-5289FE2E09B6}"/>
          </ac:picMkLst>
        </pc:picChg>
        <pc:picChg chg="add del">
          <ac:chgData name="Robin Tannenberg" userId="989a39b0e01aaf02" providerId="LiveId" clId="{D48616CA-D989-40DC-B7C9-AC2BF516C6AE}" dt="2021-10-24T18:10:17.225" v="606" actId="21"/>
          <ac:picMkLst>
            <pc:docMk/>
            <pc:sldMk cId="4109464025" sldId="268"/>
            <ac:picMk id="22" creationId="{B1EADB97-085E-485F-922A-77CC0F23A3D1}"/>
          </ac:picMkLst>
        </pc:picChg>
        <pc:cxnChg chg="mod">
          <ac:chgData name="Robin Tannenberg" userId="989a39b0e01aaf02" providerId="LiveId" clId="{D48616CA-D989-40DC-B7C9-AC2BF516C6AE}" dt="2021-10-23T18:28:33.056" v="118"/>
          <ac:cxnSpMkLst>
            <pc:docMk/>
            <pc:sldMk cId="4109464025" sldId="268"/>
            <ac:cxnSpMk id="9" creationId="{CD678925-8539-4F8B-8AA6-7E595C5AA524}"/>
          </ac:cxnSpMkLst>
        </pc:cxnChg>
        <pc:cxnChg chg="mod">
          <ac:chgData name="Robin Tannenberg" userId="989a39b0e01aaf02" providerId="LiveId" clId="{D48616CA-D989-40DC-B7C9-AC2BF516C6AE}" dt="2021-10-23T18:28:33.056" v="118"/>
          <ac:cxnSpMkLst>
            <pc:docMk/>
            <pc:sldMk cId="4109464025" sldId="268"/>
            <ac:cxnSpMk id="10" creationId="{FE70722C-52EA-416B-8309-211F63FAA35B}"/>
          </ac:cxnSpMkLst>
        </pc:cxnChg>
        <pc:cxnChg chg="add mod">
          <ac:chgData name="Robin Tannenberg" userId="989a39b0e01aaf02" providerId="LiveId" clId="{D48616CA-D989-40DC-B7C9-AC2BF516C6AE}" dt="2021-10-23T18:28:33.056" v="118"/>
          <ac:cxnSpMkLst>
            <pc:docMk/>
            <pc:sldMk cId="4109464025" sldId="268"/>
            <ac:cxnSpMk id="15" creationId="{A8388875-71E1-4FC6-A905-03C8E1FBB401}"/>
          </ac:cxnSpMkLst>
        </pc:cxnChg>
        <pc:cxnChg chg="add mod">
          <ac:chgData name="Robin Tannenberg" userId="989a39b0e01aaf02" providerId="LiveId" clId="{D48616CA-D989-40DC-B7C9-AC2BF516C6AE}" dt="2021-10-23T18:28:33.056" v="118"/>
          <ac:cxnSpMkLst>
            <pc:docMk/>
            <pc:sldMk cId="4109464025" sldId="268"/>
            <ac:cxnSpMk id="16" creationId="{90AFB257-B798-414C-A722-6E8A2F4FB08E}"/>
          </ac:cxnSpMkLst>
        </pc:cxnChg>
        <pc:cxnChg chg="add mod">
          <ac:chgData name="Robin Tannenberg" userId="989a39b0e01aaf02" providerId="LiveId" clId="{D48616CA-D989-40DC-B7C9-AC2BF516C6AE}" dt="2021-10-23T18:28:33.056" v="118"/>
          <ac:cxnSpMkLst>
            <pc:docMk/>
            <pc:sldMk cId="4109464025" sldId="268"/>
            <ac:cxnSpMk id="17" creationId="{259AD422-7968-4227-933C-DA89AF9C6477}"/>
          </ac:cxnSpMkLst>
        </pc:cxnChg>
        <pc:cxnChg chg="add mod">
          <ac:chgData name="Robin Tannenberg" userId="989a39b0e01aaf02" providerId="LiveId" clId="{D48616CA-D989-40DC-B7C9-AC2BF516C6AE}" dt="2021-10-23T18:28:33.056" v="118"/>
          <ac:cxnSpMkLst>
            <pc:docMk/>
            <pc:sldMk cId="4109464025" sldId="268"/>
            <ac:cxnSpMk id="18" creationId="{CE05B7A2-435B-47FD-B65F-A0F96A2E7D86}"/>
          </ac:cxnSpMkLst>
        </pc:cxnChg>
      </pc:sldChg>
      <pc:sldChg chg="addSp delSp modSp new mod">
        <pc:chgData name="Robin Tannenberg" userId="989a39b0e01aaf02" providerId="LiveId" clId="{D48616CA-D989-40DC-B7C9-AC2BF516C6AE}" dt="2021-10-24T18:11:28.466" v="610" actId="21"/>
        <pc:sldMkLst>
          <pc:docMk/>
          <pc:sldMk cId="926044216" sldId="269"/>
        </pc:sldMkLst>
        <pc:spChg chg="mod">
          <ac:chgData name="Robin Tannenberg" userId="989a39b0e01aaf02" providerId="LiveId" clId="{D48616CA-D989-40DC-B7C9-AC2BF516C6AE}" dt="2021-10-23T18:29:50.256" v="130" actId="27636"/>
          <ac:spMkLst>
            <pc:docMk/>
            <pc:sldMk cId="926044216" sldId="269"/>
            <ac:spMk id="2" creationId="{31B7C574-6DCF-4FE2-A7F2-83E6DE774E50}"/>
          </ac:spMkLst>
        </pc:spChg>
        <pc:spChg chg="add mod">
          <ac:chgData name="Robin Tannenberg" userId="989a39b0e01aaf02" providerId="LiveId" clId="{D48616CA-D989-40DC-B7C9-AC2BF516C6AE}" dt="2021-10-23T18:29:37.084" v="124" actId="14100"/>
          <ac:spMkLst>
            <pc:docMk/>
            <pc:sldMk cId="926044216" sldId="269"/>
            <ac:spMk id="4" creationId="{BD0BAB9D-3EDF-4BAD-BC30-9D97A43B5D13}"/>
          </ac:spMkLst>
        </pc:spChg>
        <pc:spChg chg="add mod">
          <ac:chgData name="Robin Tannenberg" userId="989a39b0e01aaf02" providerId="LiveId" clId="{D48616CA-D989-40DC-B7C9-AC2BF516C6AE}" dt="2021-10-23T18:29:20.446" v="122"/>
          <ac:spMkLst>
            <pc:docMk/>
            <pc:sldMk cId="926044216" sldId="269"/>
            <ac:spMk id="7" creationId="{71F075E2-CBE1-4EB5-A300-0299EA738E90}"/>
          </ac:spMkLst>
        </pc:spChg>
        <pc:spChg chg="add mod">
          <ac:chgData name="Robin Tannenberg" userId="989a39b0e01aaf02" providerId="LiveId" clId="{D48616CA-D989-40DC-B7C9-AC2BF516C6AE}" dt="2021-10-23T18:29:20.446" v="122"/>
          <ac:spMkLst>
            <pc:docMk/>
            <pc:sldMk cId="926044216" sldId="269"/>
            <ac:spMk id="9" creationId="{7ED39506-CB19-44C3-A971-52EF83F99E62}"/>
          </ac:spMkLst>
        </pc:spChg>
        <pc:spChg chg="mod">
          <ac:chgData name="Robin Tannenberg" userId="989a39b0e01aaf02" providerId="LiveId" clId="{D48616CA-D989-40DC-B7C9-AC2BF516C6AE}" dt="2021-10-23T18:29:20.446" v="122"/>
          <ac:spMkLst>
            <pc:docMk/>
            <pc:sldMk cId="926044216" sldId="269"/>
            <ac:spMk id="18" creationId="{36DC3A85-7946-4AD4-A796-0FED383507C0}"/>
          </ac:spMkLst>
        </pc:spChg>
        <pc:spChg chg="mod">
          <ac:chgData name="Robin Tannenberg" userId="989a39b0e01aaf02" providerId="LiveId" clId="{D48616CA-D989-40DC-B7C9-AC2BF516C6AE}" dt="2021-10-23T18:29:20.446" v="122"/>
          <ac:spMkLst>
            <pc:docMk/>
            <pc:sldMk cId="926044216" sldId="269"/>
            <ac:spMk id="22" creationId="{EF5AA54B-F8D6-4379-8798-4946A924464A}"/>
          </ac:spMkLst>
        </pc:spChg>
        <pc:spChg chg="add mod">
          <ac:chgData name="Robin Tannenberg" userId="989a39b0e01aaf02" providerId="LiveId" clId="{D48616CA-D989-40DC-B7C9-AC2BF516C6AE}" dt="2021-10-23T18:29:20.446" v="122"/>
          <ac:spMkLst>
            <pc:docMk/>
            <pc:sldMk cId="926044216" sldId="269"/>
            <ac:spMk id="24" creationId="{B3DA15B8-58AF-4245-AC65-BDC0C9D27BBE}"/>
          </ac:spMkLst>
        </pc:spChg>
        <pc:spChg chg="add mod">
          <ac:chgData name="Robin Tannenberg" userId="989a39b0e01aaf02" providerId="LiveId" clId="{D48616CA-D989-40DC-B7C9-AC2BF516C6AE}" dt="2021-10-23T18:29:20.446" v="122"/>
          <ac:spMkLst>
            <pc:docMk/>
            <pc:sldMk cId="926044216" sldId="269"/>
            <ac:spMk id="25" creationId="{C4204EA5-30EB-48F9-B182-3932D81B7CAD}"/>
          </ac:spMkLst>
        </pc:spChg>
        <pc:spChg chg="add mod">
          <ac:chgData name="Robin Tannenberg" userId="989a39b0e01aaf02" providerId="LiveId" clId="{D48616CA-D989-40DC-B7C9-AC2BF516C6AE}" dt="2021-10-23T18:29:20.446" v="122"/>
          <ac:spMkLst>
            <pc:docMk/>
            <pc:sldMk cId="926044216" sldId="269"/>
            <ac:spMk id="30" creationId="{9A538997-BF88-4858-A608-3AE0F3699D7A}"/>
          </ac:spMkLst>
        </pc:spChg>
        <pc:spChg chg="add mod">
          <ac:chgData name="Robin Tannenberg" userId="989a39b0e01aaf02" providerId="LiveId" clId="{D48616CA-D989-40DC-B7C9-AC2BF516C6AE}" dt="2021-10-23T18:29:20.446" v="122"/>
          <ac:spMkLst>
            <pc:docMk/>
            <pc:sldMk cId="926044216" sldId="269"/>
            <ac:spMk id="31" creationId="{524811A1-2DE4-4A27-AF0D-F7495CB4E23A}"/>
          </ac:spMkLst>
        </pc:spChg>
        <pc:spChg chg="add mod">
          <ac:chgData name="Robin Tannenberg" userId="989a39b0e01aaf02" providerId="LiveId" clId="{D48616CA-D989-40DC-B7C9-AC2BF516C6AE}" dt="2021-10-23T18:29:20.446" v="122"/>
          <ac:spMkLst>
            <pc:docMk/>
            <pc:sldMk cId="926044216" sldId="269"/>
            <ac:spMk id="35" creationId="{820FA98B-559E-41EA-B42C-D7135AD1470F}"/>
          </ac:spMkLst>
        </pc:spChg>
        <pc:spChg chg="add mod">
          <ac:chgData name="Robin Tannenberg" userId="989a39b0e01aaf02" providerId="LiveId" clId="{D48616CA-D989-40DC-B7C9-AC2BF516C6AE}" dt="2021-10-23T18:29:20.446" v="122"/>
          <ac:spMkLst>
            <pc:docMk/>
            <pc:sldMk cId="926044216" sldId="269"/>
            <ac:spMk id="36" creationId="{0CA18021-C54A-4E76-B520-AD35B2B6E93E}"/>
          </ac:spMkLst>
        </pc:spChg>
        <pc:spChg chg="add mod">
          <ac:chgData name="Robin Tannenberg" userId="989a39b0e01aaf02" providerId="LiveId" clId="{D48616CA-D989-40DC-B7C9-AC2BF516C6AE}" dt="2021-10-23T18:29:20.446" v="122"/>
          <ac:spMkLst>
            <pc:docMk/>
            <pc:sldMk cId="926044216" sldId="269"/>
            <ac:spMk id="37" creationId="{B0569637-64F7-49D3-9B6E-1AD61B3E4E60}"/>
          </ac:spMkLst>
        </pc:spChg>
        <pc:spChg chg="add del mod">
          <ac:chgData name="Robin Tannenberg" userId="989a39b0e01aaf02" providerId="LiveId" clId="{D48616CA-D989-40DC-B7C9-AC2BF516C6AE}" dt="2021-10-23T18:29:46.349" v="126" actId="478"/>
          <ac:spMkLst>
            <pc:docMk/>
            <pc:sldMk cId="926044216" sldId="269"/>
            <ac:spMk id="38" creationId="{B84C1DD1-41A0-42D3-B0AD-1EE99D0CDB03}"/>
          </ac:spMkLst>
        </pc:spChg>
        <pc:spChg chg="add mod">
          <ac:chgData name="Robin Tannenberg" userId="989a39b0e01aaf02" providerId="LiveId" clId="{D48616CA-D989-40DC-B7C9-AC2BF516C6AE}" dt="2021-10-23T18:30:38.009" v="131" actId="571"/>
          <ac:spMkLst>
            <pc:docMk/>
            <pc:sldMk cId="926044216" sldId="269"/>
            <ac:spMk id="39" creationId="{5F7DFC81-7A08-41EF-A02E-0FAB9E0C517B}"/>
          </ac:spMkLst>
        </pc:spChg>
        <pc:grpChg chg="add mod">
          <ac:chgData name="Robin Tannenberg" userId="989a39b0e01aaf02" providerId="LiveId" clId="{D48616CA-D989-40DC-B7C9-AC2BF516C6AE}" dt="2021-10-23T18:29:20.446" v="122"/>
          <ac:grpSpMkLst>
            <pc:docMk/>
            <pc:sldMk cId="926044216" sldId="269"/>
            <ac:grpSpMk id="14" creationId="{5C70A199-6AEB-4C19-BDC6-EAB425EA23B8}"/>
          </ac:grpSpMkLst>
        </pc:grpChg>
        <pc:grpChg chg="mod">
          <ac:chgData name="Robin Tannenberg" userId="989a39b0e01aaf02" providerId="LiveId" clId="{D48616CA-D989-40DC-B7C9-AC2BF516C6AE}" dt="2021-10-23T18:29:20.446" v="122"/>
          <ac:grpSpMkLst>
            <pc:docMk/>
            <pc:sldMk cId="926044216" sldId="269"/>
            <ac:grpSpMk id="15" creationId="{CC91D4B5-8516-4C31-B0AC-F60437AE5484}"/>
          </ac:grpSpMkLst>
        </pc:grpChg>
        <pc:grpChg chg="mod">
          <ac:chgData name="Robin Tannenberg" userId="989a39b0e01aaf02" providerId="LiveId" clId="{D48616CA-D989-40DC-B7C9-AC2BF516C6AE}" dt="2021-10-23T18:29:20.446" v="122"/>
          <ac:grpSpMkLst>
            <pc:docMk/>
            <pc:sldMk cId="926044216" sldId="269"/>
            <ac:grpSpMk id="17" creationId="{515FAC55-7509-4879-8E6E-DE14916CEE12}"/>
          </ac:grpSpMkLst>
        </pc:grpChg>
        <pc:picChg chg="add mod ord">
          <ac:chgData name="Robin Tannenberg" userId="989a39b0e01aaf02" providerId="LiveId" clId="{D48616CA-D989-40DC-B7C9-AC2BF516C6AE}" dt="2021-10-23T18:30:45.452" v="132" actId="166"/>
          <ac:picMkLst>
            <pc:docMk/>
            <pc:sldMk cId="926044216" sldId="269"/>
            <ac:picMk id="6" creationId="{36CB5FEF-BACD-4B8F-8148-9DA7AA53AB19}"/>
          </ac:picMkLst>
        </pc:picChg>
        <pc:picChg chg="add mod">
          <ac:chgData name="Robin Tannenberg" userId="989a39b0e01aaf02" providerId="LiveId" clId="{D48616CA-D989-40DC-B7C9-AC2BF516C6AE}" dt="2021-10-23T18:29:20.446" v="122"/>
          <ac:picMkLst>
            <pc:docMk/>
            <pc:sldMk cId="926044216" sldId="269"/>
            <ac:picMk id="8" creationId="{571042C8-15FF-44DC-9ED8-F592B0257652}"/>
          </ac:picMkLst>
        </pc:picChg>
        <pc:picChg chg="add mod">
          <ac:chgData name="Robin Tannenberg" userId="989a39b0e01aaf02" providerId="LiveId" clId="{D48616CA-D989-40DC-B7C9-AC2BF516C6AE}" dt="2021-10-23T18:29:20.446" v="122"/>
          <ac:picMkLst>
            <pc:docMk/>
            <pc:sldMk cId="926044216" sldId="269"/>
            <ac:picMk id="10" creationId="{83D88EAE-6A3C-44DC-AE86-2A69E59C78E0}"/>
          </ac:picMkLst>
        </pc:picChg>
        <pc:picChg chg="mod">
          <ac:chgData name="Robin Tannenberg" userId="989a39b0e01aaf02" providerId="LiveId" clId="{D48616CA-D989-40DC-B7C9-AC2BF516C6AE}" dt="2021-10-23T18:29:20.446" v="122"/>
          <ac:picMkLst>
            <pc:docMk/>
            <pc:sldMk cId="926044216" sldId="269"/>
            <ac:picMk id="21" creationId="{77373C12-B193-4333-9283-ABACE24D8BB3}"/>
          </ac:picMkLst>
        </pc:picChg>
        <pc:picChg chg="add mod">
          <ac:chgData name="Robin Tannenberg" userId="989a39b0e01aaf02" providerId="LiveId" clId="{D48616CA-D989-40DC-B7C9-AC2BF516C6AE}" dt="2021-10-23T18:29:20.446" v="122"/>
          <ac:picMkLst>
            <pc:docMk/>
            <pc:sldMk cId="926044216" sldId="269"/>
            <ac:picMk id="23" creationId="{99F2BB12-B1BA-46CD-936E-0432ECA623E3}"/>
          </ac:picMkLst>
        </pc:picChg>
        <pc:picChg chg="add mod">
          <ac:chgData name="Robin Tannenberg" userId="989a39b0e01aaf02" providerId="LiveId" clId="{D48616CA-D989-40DC-B7C9-AC2BF516C6AE}" dt="2021-10-23T18:29:20.446" v="122"/>
          <ac:picMkLst>
            <pc:docMk/>
            <pc:sldMk cId="926044216" sldId="269"/>
            <ac:picMk id="29" creationId="{0FDD3430-FCD0-4A7B-BD51-FDF96EDC2231}"/>
          </ac:picMkLst>
        </pc:picChg>
        <pc:picChg chg="add del">
          <ac:chgData name="Robin Tannenberg" userId="989a39b0e01aaf02" providerId="LiveId" clId="{D48616CA-D989-40DC-B7C9-AC2BF516C6AE}" dt="2021-10-24T18:11:07.890" v="608" actId="21"/>
          <ac:picMkLst>
            <pc:docMk/>
            <pc:sldMk cId="926044216" sldId="269"/>
            <ac:picMk id="38" creationId="{C68A8FF6-ECBE-453D-9519-1867597A0B68}"/>
          </ac:picMkLst>
        </pc:picChg>
        <pc:picChg chg="add del">
          <ac:chgData name="Robin Tannenberg" userId="989a39b0e01aaf02" providerId="LiveId" clId="{D48616CA-D989-40DC-B7C9-AC2BF516C6AE}" dt="2021-10-24T18:11:28.466" v="610" actId="21"/>
          <ac:picMkLst>
            <pc:docMk/>
            <pc:sldMk cId="926044216" sldId="269"/>
            <ac:picMk id="40" creationId="{CC482755-B460-45F0-AA77-79541282320D}"/>
          </ac:picMkLst>
        </pc:picChg>
        <pc:cxnChg chg="add mod">
          <ac:chgData name="Robin Tannenberg" userId="989a39b0e01aaf02" providerId="LiveId" clId="{D48616CA-D989-40DC-B7C9-AC2BF516C6AE}" dt="2021-10-23T18:29:20.446" v="122"/>
          <ac:cxnSpMkLst>
            <pc:docMk/>
            <pc:sldMk cId="926044216" sldId="269"/>
            <ac:cxnSpMk id="5" creationId="{97F3BDC4-2059-429A-B22F-AF4DD91D7B9B}"/>
          </ac:cxnSpMkLst>
        </pc:cxnChg>
        <pc:cxnChg chg="add mod">
          <ac:chgData name="Robin Tannenberg" userId="989a39b0e01aaf02" providerId="LiveId" clId="{D48616CA-D989-40DC-B7C9-AC2BF516C6AE}" dt="2021-10-23T18:29:20.446" v="122"/>
          <ac:cxnSpMkLst>
            <pc:docMk/>
            <pc:sldMk cId="926044216" sldId="269"/>
            <ac:cxnSpMk id="11" creationId="{4733974F-7B58-468F-9FA9-9807D4A0637A}"/>
          </ac:cxnSpMkLst>
        </pc:cxnChg>
        <pc:cxnChg chg="add mod">
          <ac:chgData name="Robin Tannenberg" userId="989a39b0e01aaf02" providerId="LiveId" clId="{D48616CA-D989-40DC-B7C9-AC2BF516C6AE}" dt="2021-10-23T18:29:20.446" v="122"/>
          <ac:cxnSpMkLst>
            <pc:docMk/>
            <pc:sldMk cId="926044216" sldId="269"/>
            <ac:cxnSpMk id="12" creationId="{93F9FDD9-D2E7-4D71-A33F-E6E10F56355B}"/>
          </ac:cxnSpMkLst>
        </pc:cxnChg>
        <pc:cxnChg chg="add mod">
          <ac:chgData name="Robin Tannenberg" userId="989a39b0e01aaf02" providerId="LiveId" clId="{D48616CA-D989-40DC-B7C9-AC2BF516C6AE}" dt="2021-10-23T18:29:20.446" v="122"/>
          <ac:cxnSpMkLst>
            <pc:docMk/>
            <pc:sldMk cId="926044216" sldId="269"/>
            <ac:cxnSpMk id="13" creationId="{A44DEB8F-7039-4E49-97DE-945BF104CA70}"/>
          </ac:cxnSpMkLst>
        </pc:cxnChg>
        <pc:cxnChg chg="mod">
          <ac:chgData name="Robin Tannenberg" userId="989a39b0e01aaf02" providerId="LiveId" clId="{D48616CA-D989-40DC-B7C9-AC2BF516C6AE}" dt="2021-10-23T18:29:20.446" v="122"/>
          <ac:cxnSpMkLst>
            <pc:docMk/>
            <pc:sldMk cId="926044216" sldId="269"/>
            <ac:cxnSpMk id="16" creationId="{D69FADCD-3B0F-43B0-B9FE-D3331B810F86}"/>
          </ac:cxnSpMkLst>
        </pc:cxnChg>
        <pc:cxnChg chg="mod">
          <ac:chgData name="Robin Tannenberg" userId="989a39b0e01aaf02" providerId="LiveId" clId="{D48616CA-D989-40DC-B7C9-AC2BF516C6AE}" dt="2021-10-23T18:29:20.446" v="122"/>
          <ac:cxnSpMkLst>
            <pc:docMk/>
            <pc:sldMk cId="926044216" sldId="269"/>
            <ac:cxnSpMk id="19" creationId="{2CDAF50C-E05F-4B42-9381-CA323D05369F}"/>
          </ac:cxnSpMkLst>
        </pc:cxnChg>
        <pc:cxnChg chg="mod">
          <ac:chgData name="Robin Tannenberg" userId="989a39b0e01aaf02" providerId="LiveId" clId="{D48616CA-D989-40DC-B7C9-AC2BF516C6AE}" dt="2021-10-23T18:29:20.446" v="122"/>
          <ac:cxnSpMkLst>
            <pc:docMk/>
            <pc:sldMk cId="926044216" sldId="269"/>
            <ac:cxnSpMk id="20" creationId="{27DB790D-1EA6-4265-AB5B-464F43CD2BBD}"/>
          </ac:cxnSpMkLst>
        </pc:cxnChg>
        <pc:cxnChg chg="add mod">
          <ac:chgData name="Robin Tannenberg" userId="989a39b0e01aaf02" providerId="LiveId" clId="{D48616CA-D989-40DC-B7C9-AC2BF516C6AE}" dt="2021-10-23T18:29:20.446" v="122"/>
          <ac:cxnSpMkLst>
            <pc:docMk/>
            <pc:sldMk cId="926044216" sldId="269"/>
            <ac:cxnSpMk id="26" creationId="{E828313E-F33A-4D73-B437-4A5A9BBC74AE}"/>
          </ac:cxnSpMkLst>
        </pc:cxnChg>
        <pc:cxnChg chg="add mod">
          <ac:chgData name="Robin Tannenberg" userId="989a39b0e01aaf02" providerId="LiveId" clId="{D48616CA-D989-40DC-B7C9-AC2BF516C6AE}" dt="2021-10-23T18:29:20.446" v="122"/>
          <ac:cxnSpMkLst>
            <pc:docMk/>
            <pc:sldMk cId="926044216" sldId="269"/>
            <ac:cxnSpMk id="27" creationId="{16D0950A-C4C9-4AAE-9242-C3FF62CEB572}"/>
          </ac:cxnSpMkLst>
        </pc:cxnChg>
        <pc:cxnChg chg="add mod">
          <ac:chgData name="Robin Tannenberg" userId="989a39b0e01aaf02" providerId="LiveId" clId="{D48616CA-D989-40DC-B7C9-AC2BF516C6AE}" dt="2021-10-23T18:29:20.446" v="122"/>
          <ac:cxnSpMkLst>
            <pc:docMk/>
            <pc:sldMk cId="926044216" sldId="269"/>
            <ac:cxnSpMk id="28" creationId="{649270FE-6284-4C3C-B9B3-6526ADAA0DB0}"/>
          </ac:cxnSpMkLst>
        </pc:cxnChg>
        <pc:cxnChg chg="add mod">
          <ac:chgData name="Robin Tannenberg" userId="989a39b0e01aaf02" providerId="LiveId" clId="{D48616CA-D989-40DC-B7C9-AC2BF516C6AE}" dt="2021-10-23T18:29:20.446" v="122"/>
          <ac:cxnSpMkLst>
            <pc:docMk/>
            <pc:sldMk cId="926044216" sldId="269"/>
            <ac:cxnSpMk id="32" creationId="{132A7AE4-D300-45C7-8CE8-922C0B5168EC}"/>
          </ac:cxnSpMkLst>
        </pc:cxnChg>
        <pc:cxnChg chg="add mod">
          <ac:chgData name="Robin Tannenberg" userId="989a39b0e01aaf02" providerId="LiveId" clId="{D48616CA-D989-40DC-B7C9-AC2BF516C6AE}" dt="2021-10-23T18:29:20.446" v="122"/>
          <ac:cxnSpMkLst>
            <pc:docMk/>
            <pc:sldMk cId="926044216" sldId="269"/>
            <ac:cxnSpMk id="33" creationId="{C4F28E37-4234-4FD6-BF6A-70354F5C8779}"/>
          </ac:cxnSpMkLst>
        </pc:cxnChg>
        <pc:cxnChg chg="add mod">
          <ac:chgData name="Robin Tannenberg" userId="989a39b0e01aaf02" providerId="LiveId" clId="{D48616CA-D989-40DC-B7C9-AC2BF516C6AE}" dt="2021-10-23T18:29:20.446" v="122"/>
          <ac:cxnSpMkLst>
            <pc:docMk/>
            <pc:sldMk cId="926044216" sldId="269"/>
            <ac:cxnSpMk id="34" creationId="{C65FD2BE-232D-4BA7-8BA3-6D3FF8CC6735}"/>
          </ac:cxnSpMkLst>
        </pc:cxnChg>
      </pc:sldChg>
      <pc:sldChg chg="addSp delSp modSp new mod">
        <pc:chgData name="Robin Tannenberg" userId="989a39b0e01aaf02" providerId="LiveId" clId="{D48616CA-D989-40DC-B7C9-AC2BF516C6AE}" dt="2021-10-25T19:29:49.065" v="638"/>
        <pc:sldMkLst>
          <pc:docMk/>
          <pc:sldMk cId="706537733" sldId="270"/>
        </pc:sldMkLst>
        <pc:spChg chg="mod">
          <ac:chgData name="Robin Tannenberg" userId="989a39b0e01aaf02" providerId="LiveId" clId="{D48616CA-D989-40DC-B7C9-AC2BF516C6AE}" dt="2021-10-25T19:29:49.065" v="638"/>
          <ac:spMkLst>
            <pc:docMk/>
            <pc:sldMk cId="706537733" sldId="270"/>
            <ac:spMk id="2" creationId="{ECE936D5-F5D1-407C-B820-BE32A7AAE406}"/>
          </ac:spMkLst>
        </pc:spChg>
        <pc:spChg chg="mod">
          <ac:chgData name="Robin Tannenberg" userId="989a39b0e01aaf02" providerId="LiveId" clId="{D48616CA-D989-40DC-B7C9-AC2BF516C6AE}" dt="2021-10-25T19:28:25.007" v="615" actId="20577"/>
          <ac:spMkLst>
            <pc:docMk/>
            <pc:sldMk cId="706537733" sldId="270"/>
            <ac:spMk id="3" creationId="{9EDBD8DF-BFA0-4126-8779-F3429A1D8CA5}"/>
          </ac:spMkLst>
        </pc:spChg>
        <pc:spChg chg="add mod">
          <ac:chgData name="Robin Tannenberg" userId="989a39b0e01aaf02" providerId="LiveId" clId="{D48616CA-D989-40DC-B7C9-AC2BF516C6AE}" dt="2021-10-25T19:29:09.507" v="620" actId="1076"/>
          <ac:spMkLst>
            <pc:docMk/>
            <pc:sldMk cId="706537733" sldId="270"/>
            <ac:spMk id="5" creationId="{18D2B65E-8B7C-4D2E-A1BF-761922DA82CC}"/>
          </ac:spMkLst>
        </pc:spChg>
        <pc:spChg chg="add mod">
          <ac:chgData name="Robin Tannenberg" userId="989a39b0e01aaf02" providerId="LiveId" clId="{D48616CA-D989-40DC-B7C9-AC2BF516C6AE}" dt="2021-10-25T19:29:09.507" v="620" actId="1076"/>
          <ac:spMkLst>
            <pc:docMk/>
            <pc:sldMk cId="706537733" sldId="270"/>
            <ac:spMk id="6" creationId="{AFB17B24-4616-447B-9652-8B23B51F8689}"/>
          </ac:spMkLst>
        </pc:spChg>
        <pc:spChg chg="add mod">
          <ac:chgData name="Robin Tannenberg" userId="989a39b0e01aaf02" providerId="LiveId" clId="{D48616CA-D989-40DC-B7C9-AC2BF516C6AE}" dt="2021-10-25T19:29:09.507" v="620" actId="1076"/>
          <ac:spMkLst>
            <pc:docMk/>
            <pc:sldMk cId="706537733" sldId="270"/>
            <ac:spMk id="7" creationId="{0F271BF7-73E8-4839-A6AA-E8DB5691457B}"/>
          </ac:spMkLst>
        </pc:spChg>
        <pc:spChg chg="add mod">
          <ac:chgData name="Robin Tannenberg" userId="989a39b0e01aaf02" providerId="LiveId" clId="{D48616CA-D989-40DC-B7C9-AC2BF516C6AE}" dt="2021-10-25T19:29:09.507" v="620" actId="1076"/>
          <ac:spMkLst>
            <pc:docMk/>
            <pc:sldMk cId="706537733" sldId="270"/>
            <ac:spMk id="8" creationId="{C2219BC4-E6C3-43A3-AE9F-ED1D9CA04508}"/>
          </ac:spMkLst>
        </pc:spChg>
        <pc:spChg chg="add mod">
          <ac:chgData name="Robin Tannenberg" userId="989a39b0e01aaf02" providerId="LiveId" clId="{D48616CA-D989-40DC-B7C9-AC2BF516C6AE}" dt="2021-10-25T19:29:09.507" v="620" actId="1076"/>
          <ac:spMkLst>
            <pc:docMk/>
            <pc:sldMk cId="706537733" sldId="270"/>
            <ac:spMk id="9" creationId="{7D5EE358-1E96-43D9-8630-BEE926BE4C3F}"/>
          </ac:spMkLst>
        </pc:spChg>
        <pc:picChg chg="add mod">
          <ac:chgData name="Robin Tannenberg" userId="989a39b0e01aaf02" providerId="LiveId" clId="{D48616CA-D989-40DC-B7C9-AC2BF516C6AE}" dt="2021-10-25T19:29:09.507" v="620" actId="1076"/>
          <ac:picMkLst>
            <pc:docMk/>
            <pc:sldMk cId="706537733" sldId="270"/>
            <ac:picMk id="4" creationId="{52D77202-B3D5-4066-8D53-A86EC22224A8}"/>
          </ac:picMkLst>
        </pc:picChg>
        <pc:picChg chg="add del">
          <ac:chgData name="Robin Tannenberg" userId="989a39b0e01aaf02" providerId="LiveId" clId="{D48616CA-D989-40DC-B7C9-AC2BF516C6AE}" dt="2021-10-25T19:26:44.703" v="612" actId="21"/>
          <ac:picMkLst>
            <pc:docMk/>
            <pc:sldMk cId="706537733" sldId="270"/>
            <ac:picMk id="10" creationId="{F700F276-0785-4AD6-B97B-98E0BA831A94}"/>
          </ac:picMkLst>
        </pc:picChg>
      </pc:sldChg>
      <pc:sldChg chg="addSp delSp modSp new mod">
        <pc:chgData name="Robin Tannenberg" userId="989a39b0e01aaf02" providerId="LiveId" clId="{D48616CA-D989-40DC-B7C9-AC2BF516C6AE}" dt="2021-10-25T19:31:41.794" v="646" actId="21"/>
        <pc:sldMkLst>
          <pc:docMk/>
          <pc:sldMk cId="2293100111" sldId="271"/>
        </pc:sldMkLst>
        <pc:spChg chg="mod">
          <ac:chgData name="Robin Tannenberg" userId="989a39b0e01aaf02" providerId="LiveId" clId="{D48616CA-D989-40DC-B7C9-AC2BF516C6AE}" dt="2021-10-25T19:30:53.667" v="642" actId="20577"/>
          <ac:spMkLst>
            <pc:docMk/>
            <pc:sldMk cId="2293100111" sldId="271"/>
            <ac:spMk id="2" creationId="{69B1560B-FCDC-4052-8C23-4DEB679562C0}"/>
          </ac:spMkLst>
        </pc:spChg>
        <pc:spChg chg="mod">
          <ac:chgData name="Robin Tannenberg" userId="989a39b0e01aaf02" providerId="LiveId" clId="{D48616CA-D989-40DC-B7C9-AC2BF516C6AE}" dt="2021-10-25T19:31:19.522" v="643"/>
          <ac:spMkLst>
            <pc:docMk/>
            <pc:sldMk cId="2293100111" sldId="271"/>
            <ac:spMk id="3" creationId="{87D5413C-EAFE-4EBC-A93D-8257443CDA5C}"/>
          </ac:spMkLst>
        </pc:spChg>
        <pc:spChg chg="add mod">
          <ac:chgData name="Robin Tannenberg" userId="989a39b0e01aaf02" providerId="LiveId" clId="{D48616CA-D989-40DC-B7C9-AC2BF516C6AE}" dt="2021-10-25T19:31:25.815" v="644" actId="1076"/>
          <ac:spMkLst>
            <pc:docMk/>
            <pc:sldMk cId="2293100111" sldId="271"/>
            <ac:spMk id="5" creationId="{A34C53E0-A0C5-4E12-B504-B100D1FBB205}"/>
          </ac:spMkLst>
        </pc:spChg>
        <pc:spChg chg="add mod">
          <ac:chgData name="Robin Tannenberg" userId="989a39b0e01aaf02" providerId="LiveId" clId="{D48616CA-D989-40DC-B7C9-AC2BF516C6AE}" dt="2021-10-25T19:31:25.815" v="644" actId="1076"/>
          <ac:spMkLst>
            <pc:docMk/>
            <pc:sldMk cId="2293100111" sldId="271"/>
            <ac:spMk id="6" creationId="{2EF14B4D-3A3B-4269-91E8-59A5B2D2A3C7}"/>
          </ac:spMkLst>
        </pc:spChg>
        <pc:spChg chg="add mod">
          <ac:chgData name="Robin Tannenberg" userId="989a39b0e01aaf02" providerId="LiveId" clId="{D48616CA-D989-40DC-B7C9-AC2BF516C6AE}" dt="2021-10-25T19:31:25.815" v="644" actId="1076"/>
          <ac:spMkLst>
            <pc:docMk/>
            <pc:sldMk cId="2293100111" sldId="271"/>
            <ac:spMk id="7" creationId="{40EF75C8-6A3B-49C7-816D-B8DD47D249EC}"/>
          </ac:spMkLst>
        </pc:spChg>
        <pc:picChg chg="add mod">
          <ac:chgData name="Robin Tannenberg" userId="989a39b0e01aaf02" providerId="LiveId" clId="{D48616CA-D989-40DC-B7C9-AC2BF516C6AE}" dt="2021-10-25T19:31:25.815" v="644" actId="1076"/>
          <ac:picMkLst>
            <pc:docMk/>
            <pc:sldMk cId="2293100111" sldId="271"/>
            <ac:picMk id="4" creationId="{A2FACC22-F624-49AE-880C-77737617B02D}"/>
          </ac:picMkLst>
        </pc:picChg>
        <pc:picChg chg="add del">
          <ac:chgData name="Robin Tannenberg" userId="989a39b0e01aaf02" providerId="LiveId" clId="{D48616CA-D989-40DC-B7C9-AC2BF516C6AE}" dt="2021-10-25T19:31:41.794" v="646" actId="21"/>
          <ac:picMkLst>
            <pc:docMk/>
            <pc:sldMk cId="2293100111" sldId="271"/>
            <ac:picMk id="8" creationId="{B01477AB-DFB9-4C01-8340-CA0C80F7C080}"/>
          </ac:picMkLst>
        </pc:picChg>
      </pc:sldChg>
      <pc:sldChg chg="addSp delSp modSp new mod">
        <pc:chgData name="Robin Tannenberg" userId="989a39b0e01aaf02" providerId="LiveId" clId="{D48616CA-D989-40DC-B7C9-AC2BF516C6AE}" dt="2021-10-25T20:47:03.815" v="762" actId="1076"/>
        <pc:sldMkLst>
          <pc:docMk/>
          <pc:sldMk cId="3747382514" sldId="272"/>
        </pc:sldMkLst>
        <pc:spChg chg="mod">
          <ac:chgData name="Robin Tannenberg" userId="989a39b0e01aaf02" providerId="LiveId" clId="{D48616CA-D989-40DC-B7C9-AC2BF516C6AE}" dt="2021-10-25T19:32:43.266" v="648" actId="27636"/>
          <ac:spMkLst>
            <pc:docMk/>
            <pc:sldMk cId="3747382514" sldId="272"/>
            <ac:spMk id="2" creationId="{2F5D7D27-A7F8-457C-8ADF-ADC34FF6F5EF}"/>
          </ac:spMkLst>
        </pc:spChg>
        <pc:spChg chg="mod">
          <ac:chgData name="Robin Tannenberg" userId="989a39b0e01aaf02" providerId="LiveId" clId="{D48616CA-D989-40DC-B7C9-AC2BF516C6AE}" dt="2021-10-25T20:46:50.466" v="759"/>
          <ac:spMkLst>
            <pc:docMk/>
            <pc:sldMk cId="3747382514" sldId="272"/>
            <ac:spMk id="3" creationId="{4F428416-2841-4F68-9030-E0867CFE0D03}"/>
          </ac:spMkLst>
        </pc:spChg>
        <pc:spChg chg="add mod">
          <ac:chgData name="Robin Tannenberg" userId="989a39b0e01aaf02" providerId="LiveId" clId="{D48616CA-D989-40DC-B7C9-AC2BF516C6AE}" dt="2021-10-25T20:47:03.815" v="762" actId="1076"/>
          <ac:spMkLst>
            <pc:docMk/>
            <pc:sldMk cId="3747382514" sldId="272"/>
            <ac:spMk id="5" creationId="{3A193245-D2C4-481F-A13A-AFAE92586408}"/>
          </ac:spMkLst>
        </pc:spChg>
        <pc:spChg chg="add mod">
          <ac:chgData name="Robin Tannenberg" userId="989a39b0e01aaf02" providerId="LiveId" clId="{D48616CA-D989-40DC-B7C9-AC2BF516C6AE}" dt="2021-10-25T20:47:03.815" v="762" actId="1076"/>
          <ac:spMkLst>
            <pc:docMk/>
            <pc:sldMk cId="3747382514" sldId="272"/>
            <ac:spMk id="6" creationId="{27C2BFC7-1995-4FD0-AE23-37EA21EBA1D9}"/>
          </ac:spMkLst>
        </pc:spChg>
        <pc:spChg chg="add mod">
          <ac:chgData name="Robin Tannenberg" userId="989a39b0e01aaf02" providerId="LiveId" clId="{D48616CA-D989-40DC-B7C9-AC2BF516C6AE}" dt="2021-10-25T20:47:03.815" v="762" actId="1076"/>
          <ac:spMkLst>
            <pc:docMk/>
            <pc:sldMk cId="3747382514" sldId="272"/>
            <ac:spMk id="7" creationId="{3171DC5B-2404-45E1-B451-4000F4D5BB2C}"/>
          </ac:spMkLst>
        </pc:spChg>
        <pc:picChg chg="add mod">
          <ac:chgData name="Robin Tannenberg" userId="989a39b0e01aaf02" providerId="LiveId" clId="{D48616CA-D989-40DC-B7C9-AC2BF516C6AE}" dt="2021-10-25T20:47:03.815" v="762" actId="1076"/>
          <ac:picMkLst>
            <pc:docMk/>
            <pc:sldMk cId="3747382514" sldId="272"/>
            <ac:picMk id="4" creationId="{41F86A4C-92CB-4D27-9273-3BA810405C3B}"/>
          </ac:picMkLst>
        </pc:picChg>
        <pc:picChg chg="add del">
          <ac:chgData name="Robin Tannenberg" userId="989a39b0e01aaf02" providerId="LiveId" clId="{D48616CA-D989-40DC-B7C9-AC2BF516C6AE}" dt="2021-10-25T19:33:18.194" v="650" actId="21"/>
          <ac:picMkLst>
            <pc:docMk/>
            <pc:sldMk cId="3747382514" sldId="272"/>
            <ac:picMk id="8" creationId="{3764DD75-98CD-44CE-8B82-A2530024CFEB}"/>
          </ac:picMkLst>
        </pc:picChg>
      </pc:sldChg>
      <pc:sldChg chg="addSp delSp modSp new mod">
        <pc:chgData name="Robin Tannenberg" userId="989a39b0e01aaf02" providerId="LiveId" clId="{D48616CA-D989-40DC-B7C9-AC2BF516C6AE}" dt="2021-10-25T20:49:19.765" v="768" actId="20577"/>
        <pc:sldMkLst>
          <pc:docMk/>
          <pc:sldMk cId="665745970" sldId="273"/>
        </pc:sldMkLst>
        <pc:spChg chg="mod">
          <ac:chgData name="Robin Tannenberg" userId="989a39b0e01aaf02" providerId="LiveId" clId="{D48616CA-D989-40DC-B7C9-AC2BF516C6AE}" dt="2021-10-25T20:49:19.765" v="768" actId="20577"/>
          <ac:spMkLst>
            <pc:docMk/>
            <pc:sldMk cId="665745970" sldId="273"/>
            <ac:spMk id="2" creationId="{CF9079E0-12EA-44EF-A9E9-FBFF5B062377}"/>
          </ac:spMkLst>
        </pc:spChg>
        <pc:spChg chg="mod">
          <ac:chgData name="Robin Tannenberg" userId="989a39b0e01aaf02" providerId="LiveId" clId="{D48616CA-D989-40DC-B7C9-AC2BF516C6AE}" dt="2021-10-23T18:34:15.129" v="148" actId="1076"/>
          <ac:spMkLst>
            <pc:docMk/>
            <pc:sldMk cId="665745970" sldId="273"/>
            <ac:spMk id="6" creationId="{59663F98-E89F-4807-BBB9-303554B01130}"/>
          </ac:spMkLst>
        </pc:spChg>
        <pc:spChg chg="mod">
          <ac:chgData name="Robin Tannenberg" userId="989a39b0e01aaf02" providerId="LiveId" clId="{D48616CA-D989-40DC-B7C9-AC2BF516C6AE}" dt="2021-10-23T18:34:15.129" v="148" actId="1076"/>
          <ac:spMkLst>
            <pc:docMk/>
            <pc:sldMk cId="665745970" sldId="273"/>
            <ac:spMk id="7" creationId="{C528BC90-3DCE-473F-9897-E937DD932094}"/>
          </ac:spMkLst>
        </pc:spChg>
        <pc:spChg chg="mod">
          <ac:chgData name="Robin Tannenberg" userId="989a39b0e01aaf02" providerId="LiveId" clId="{D48616CA-D989-40DC-B7C9-AC2BF516C6AE}" dt="2021-10-23T18:34:15.129" v="148" actId="1076"/>
          <ac:spMkLst>
            <pc:docMk/>
            <pc:sldMk cId="665745970" sldId="273"/>
            <ac:spMk id="8" creationId="{960B1AEF-03B5-4104-8FCE-E7C01EC03F34}"/>
          </ac:spMkLst>
        </pc:spChg>
        <pc:spChg chg="mod">
          <ac:chgData name="Robin Tannenberg" userId="989a39b0e01aaf02" providerId="LiveId" clId="{D48616CA-D989-40DC-B7C9-AC2BF516C6AE}" dt="2021-10-23T18:34:15.129" v="148" actId="1076"/>
          <ac:spMkLst>
            <pc:docMk/>
            <pc:sldMk cId="665745970" sldId="273"/>
            <ac:spMk id="9" creationId="{6D341AAD-88DE-4625-AEFD-B354AD73EF9D}"/>
          </ac:spMkLst>
        </pc:spChg>
        <pc:spChg chg="mod">
          <ac:chgData name="Robin Tannenberg" userId="989a39b0e01aaf02" providerId="LiveId" clId="{D48616CA-D989-40DC-B7C9-AC2BF516C6AE}" dt="2021-10-23T18:34:15.129" v="148" actId="1076"/>
          <ac:spMkLst>
            <pc:docMk/>
            <pc:sldMk cId="665745970" sldId="273"/>
            <ac:spMk id="10" creationId="{5B3BB703-4E22-4A0A-B91D-9F8FCAFF07CF}"/>
          </ac:spMkLst>
        </pc:spChg>
        <pc:spChg chg="mod">
          <ac:chgData name="Robin Tannenberg" userId="989a39b0e01aaf02" providerId="LiveId" clId="{D48616CA-D989-40DC-B7C9-AC2BF516C6AE}" dt="2021-10-23T18:34:15.129" v="148" actId="1076"/>
          <ac:spMkLst>
            <pc:docMk/>
            <pc:sldMk cId="665745970" sldId="273"/>
            <ac:spMk id="11" creationId="{836036A6-E136-432D-8B76-366F9B6FF415}"/>
          </ac:spMkLst>
        </pc:spChg>
        <pc:spChg chg="mod">
          <ac:chgData name="Robin Tannenberg" userId="989a39b0e01aaf02" providerId="LiveId" clId="{D48616CA-D989-40DC-B7C9-AC2BF516C6AE}" dt="2021-10-23T18:34:37.225" v="150" actId="114"/>
          <ac:spMkLst>
            <pc:docMk/>
            <pc:sldMk cId="665745970" sldId="273"/>
            <ac:spMk id="12" creationId="{5CBB734A-609F-43A9-80D1-9A6D2D6B1BAB}"/>
          </ac:spMkLst>
        </pc:spChg>
        <pc:grpChg chg="add mod">
          <ac:chgData name="Robin Tannenberg" userId="989a39b0e01aaf02" providerId="LiveId" clId="{D48616CA-D989-40DC-B7C9-AC2BF516C6AE}" dt="2021-10-23T18:34:15.129" v="148" actId="1076"/>
          <ac:grpSpMkLst>
            <pc:docMk/>
            <pc:sldMk cId="665745970" sldId="273"/>
            <ac:grpSpMk id="4" creationId="{53CBDB93-FF70-44A4-A23E-799CB174DA09}"/>
          </ac:grpSpMkLst>
        </pc:grpChg>
        <pc:picChg chg="mod">
          <ac:chgData name="Robin Tannenberg" userId="989a39b0e01aaf02" providerId="LiveId" clId="{D48616CA-D989-40DC-B7C9-AC2BF516C6AE}" dt="2021-10-23T18:34:15.129" v="148" actId="1076"/>
          <ac:picMkLst>
            <pc:docMk/>
            <pc:sldMk cId="665745970" sldId="273"/>
            <ac:picMk id="5" creationId="{86CA6D91-6AA1-415C-8644-AC45CBB63977}"/>
          </ac:picMkLst>
        </pc:picChg>
        <pc:picChg chg="add del">
          <ac:chgData name="Robin Tannenberg" userId="989a39b0e01aaf02" providerId="LiveId" clId="{D48616CA-D989-40DC-B7C9-AC2BF516C6AE}" dt="2021-10-25T20:16:22.294" v="652" actId="21"/>
          <ac:picMkLst>
            <pc:docMk/>
            <pc:sldMk cId="665745970" sldId="273"/>
            <ac:picMk id="13" creationId="{9F2C9893-4965-4A96-870A-F2A1F0CC39FF}"/>
          </ac:picMkLst>
        </pc:picChg>
      </pc:sldChg>
      <pc:sldChg chg="addSp delSp modSp new mod chgLayout">
        <pc:chgData name="Robin Tannenberg" userId="989a39b0e01aaf02" providerId="LiveId" clId="{D48616CA-D989-40DC-B7C9-AC2BF516C6AE}" dt="2021-10-25T20:54:16.639" v="806" actId="1076"/>
        <pc:sldMkLst>
          <pc:docMk/>
          <pc:sldMk cId="1480379553" sldId="274"/>
        </pc:sldMkLst>
        <pc:spChg chg="mod ord">
          <ac:chgData name="Robin Tannenberg" userId="989a39b0e01aaf02" providerId="LiveId" clId="{D48616CA-D989-40DC-B7C9-AC2BF516C6AE}" dt="2021-10-25T20:52:52.582" v="793" actId="700"/>
          <ac:spMkLst>
            <pc:docMk/>
            <pc:sldMk cId="1480379553" sldId="274"/>
            <ac:spMk id="2" creationId="{950B8C7A-492E-4A6E-956C-36D08AC5F183}"/>
          </ac:spMkLst>
        </pc:spChg>
        <pc:spChg chg="del">
          <ac:chgData name="Robin Tannenberg" userId="989a39b0e01aaf02" providerId="LiveId" clId="{D48616CA-D989-40DC-B7C9-AC2BF516C6AE}" dt="2021-10-25T20:52:52.582" v="793" actId="700"/>
          <ac:spMkLst>
            <pc:docMk/>
            <pc:sldMk cId="1480379553" sldId="274"/>
            <ac:spMk id="3" creationId="{53D6D68F-35A7-42A1-A378-A373E3DD163E}"/>
          </ac:spMkLst>
        </pc:spChg>
        <pc:spChg chg="add mod">
          <ac:chgData name="Robin Tannenberg" userId="989a39b0e01aaf02" providerId="LiveId" clId="{D48616CA-D989-40DC-B7C9-AC2BF516C6AE}" dt="2021-10-25T20:54:16.639" v="806" actId="1076"/>
          <ac:spMkLst>
            <pc:docMk/>
            <pc:sldMk cId="1480379553" sldId="274"/>
            <ac:spMk id="5" creationId="{EAD954F9-4046-4C26-AC70-B3A4224F4538}"/>
          </ac:spMkLst>
        </pc:spChg>
        <pc:spChg chg="add mod">
          <ac:chgData name="Robin Tannenberg" userId="989a39b0e01aaf02" providerId="LiveId" clId="{D48616CA-D989-40DC-B7C9-AC2BF516C6AE}" dt="2021-10-25T20:54:16.639" v="806" actId="1076"/>
          <ac:spMkLst>
            <pc:docMk/>
            <pc:sldMk cId="1480379553" sldId="274"/>
            <ac:spMk id="6" creationId="{4FF9AB31-C744-4EAD-A566-7E9A8905A16C}"/>
          </ac:spMkLst>
        </pc:spChg>
        <pc:spChg chg="add mod">
          <ac:chgData name="Robin Tannenberg" userId="989a39b0e01aaf02" providerId="LiveId" clId="{D48616CA-D989-40DC-B7C9-AC2BF516C6AE}" dt="2021-10-25T20:54:16.639" v="806" actId="1076"/>
          <ac:spMkLst>
            <pc:docMk/>
            <pc:sldMk cId="1480379553" sldId="274"/>
            <ac:spMk id="7" creationId="{4E3EAF45-F335-411A-9683-E6E5EEB21FBD}"/>
          </ac:spMkLst>
        </pc:spChg>
        <pc:spChg chg="add mod">
          <ac:chgData name="Robin Tannenberg" userId="989a39b0e01aaf02" providerId="LiveId" clId="{D48616CA-D989-40DC-B7C9-AC2BF516C6AE}" dt="2021-10-25T20:54:16.639" v="806" actId="1076"/>
          <ac:spMkLst>
            <pc:docMk/>
            <pc:sldMk cId="1480379553" sldId="274"/>
            <ac:spMk id="8" creationId="{1892191B-46A5-4544-A63E-5EC732990D29}"/>
          </ac:spMkLst>
        </pc:spChg>
        <pc:spChg chg="add mod ord">
          <ac:chgData name="Robin Tannenberg" userId="989a39b0e01aaf02" providerId="LiveId" clId="{D48616CA-D989-40DC-B7C9-AC2BF516C6AE}" dt="2021-10-25T20:53:29.214" v="800" actId="167"/>
          <ac:spMkLst>
            <pc:docMk/>
            <pc:sldMk cId="1480379553" sldId="274"/>
            <ac:spMk id="10" creationId="{89F5089E-131D-4702-BA6D-B55A3A1EBFFF}"/>
          </ac:spMkLst>
        </pc:spChg>
        <pc:picChg chg="add mod">
          <ac:chgData name="Robin Tannenberg" userId="989a39b0e01aaf02" providerId="LiveId" clId="{D48616CA-D989-40DC-B7C9-AC2BF516C6AE}" dt="2021-10-25T20:54:16.639" v="806" actId="1076"/>
          <ac:picMkLst>
            <pc:docMk/>
            <pc:sldMk cId="1480379553" sldId="274"/>
            <ac:picMk id="4" creationId="{79DFAB87-9352-43B8-9425-EC651AE94FF2}"/>
          </ac:picMkLst>
        </pc:picChg>
        <pc:picChg chg="add del">
          <ac:chgData name="Robin Tannenberg" userId="989a39b0e01aaf02" providerId="LiveId" clId="{D48616CA-D989-40DC-B7C9-AC2BF516C6AE}" dt="2021-10-25T20:17:42.594" v="654" actId="21"/>
          <ac:picMkLst>
            <pc:docMk/>
            <pc:sldMk cId="1480379553" sldId="274"/>
            <ac:picMk id="9" creationId="{F1F8D559-C743-4812-9317-00818B395434}"/>
          </ac:picMkLst>
        </pc:picChg>
      </pc:sldChg>
      <pc:sldChg chg="addSp delSp modSp new mod">
        <pc:chgData name="Robin Tannenberg" userId="989a39b0e01aaf02" providerId="LiveId" clId="{D48616CA-D989-40DC-B7C9-AC2BF516C6AE}" dt="2021-10-23T18:36:37.870" v="157" actId="14100"/>
        <pc:sldMkLst>
          <pc:docMk/>
          <pc:sldMk cId="2199391242" sldId="275"/>
        </pc:sldMkLst>
        <pc:spChg chg="del">
          <ac:chgData name="Robin Tannenberg" userId="989a39b0e01aaf02" providerId="LiveId" clId="{D48616CA-D989-40DC-B7C9-AC2BF516C6AE}" dt="2021-10-23T18:36:32.211" v="156" actId="478"/>
          <ac:spMkLst>
            <pc:docMk/>
            <pc:sldMk cId="2199391242" sldId="275"/>
            <ac:spMk id="3" creationId="{C6D4DE43-4B2B-4AE2-B412-18B013562EAC}"/>
          </ac:spMkLst>
        </pc:spChg>
        <pc:picChg chg="add mod">
          <ac:chgData name="Robin Tannenberg" userId="989a39b0e01aaf02" providerId="LiveId" clId="{D48616CA-D989-40DC-B7C9-AC2BF516C6AE}" dt="2021-10-23T18:36:37.870" v="157" actId="14100"/>
          <ac:picMkLst>
            <pc:docMk/>
            <pc:sldMk cId="2199391242" sldId="275"/>
            <ac:picMk id="4" creationId="{965F7291-76F9-4DF0-98AF-CE44B2FD71DF}"/>
          </ac:picMkLst>
        </pc:picChg>
      </pc:sldChg>
      <pc:sldChg chg="addSp delSp modSp new mod">
        <pc:chgData name="Robin Tannenberg" userId="989a39b0e01aaf02" providerId="LiveId" clId="{D48616CA-D989-40DC-B7C9-AC2BF516C6AE}" dt="2021-10-23T18:37:23.560" v="161" actId="478"/>
        <pc:sldMkLst>
          <pc:docMk/>
          <pc:sldMk cId="2226555287" sldId="276"/>
        </pc:sldMkLst>
        <pc:spChg chg="del">
          <ac:chgData name="Robin Tannenberg" userId="989a39b0e01aaf02" providerId="LiveId" clId="{D48616CA-D989-40DC-B7C9-AC2BF516C6AE}" dt="2021-10-23T18:37:23.560" v="161" actId="478"/>
          <ac:spMkLst>
            <pc:docMk/>
            <pc:sldMk cId="2226555287" sldId="276"/>
            <ac:spMk id="3" creationId="{5A0FBDE0-568D-441F-9158-40AA593CA012}"/>
          </ac:spMkLst>
        </pc:spChg>
        <pc:spChg chg="add mod">
          <ac:chgData name="Robin Tannenberg" userId="989a39b0e01aaf02" providerId="LiveId" clId="{D48616CA-D989-40DC-B7C9-AC2BF516C6AE}" dt="2021-10-23T18:37:13.255" v="160" actId="1076"/>
          <ac:spMkLst>
            <pc:docMk/>
            <pc:sldMk cId="2226555287" sldId="276"/>
            <ac:spMk id="5" creationId="{44EDEF69-2BCF-420E-93F8-A348BF4EBD8B}"/>
          </ac:spMkLst>
        </pc:spChg>
        <pc:spChg chg="add mod">
          <ac:chgData name="Robin Tannenberg" userId="989a39b0e01aaf02" providerId="LiveId" clId="{D48616CA-D989-40DC-B7C9-AC2BF516C6AE}" dt="2021-10-23T18:37:13.255" v="160" actId="1076"/>
          <ac:spMkLst>
            <pc:docMk/>
            <pc:sldMk cId="2226555287" sldId="276"/>
            <ac:spMk id="7" creationId="{B79E7844-6706-48B6-9977-5472BDFCB2DE}"/>
          </ac:spMkLst>
        </pc:spChg>
        <pc:spChg chg="add mod">
          <ac:chgData name="Robin Tannenberg" userId="989a39b0e01aaf02" providerId="LiveId" clId="{D48616CA-D989-40DC-B7C9-AC2BF516C6AE}" dt="2021-10-23T18:37:13.255" v="160" actId="1076"/>
          <ac:spMkLst>
            <pc:docMk/>
            <pc:sldMk cId="2226555287" sldId="276"/>
            <ac:spMk id="8" creationId="{73FB06BE-CABF-4127-AD33-3356491DF122}"/>
          </ac:spMkLst>
        </pc:spChg>
        <pc:spChg chg="add mod">
          <ac:chgData name="Robin Tannenberg" userId="989a39b0e01aaf02" providerId="LiveId" clId="{D48616CA-D989-40DC-B7C9-AC2BF516C6AE}" dt="2021-10-23T18:37:13.255" v="160" actId="1076"/>
          <ac:spMkLst>
            <pc:docMk/>
            <pc:sldMk cId="2226555287" sldId="276"/>
            <ac:spMk id="10" creationId="{691EBC30-647C-4EB2-8E5A-EA99CA62F24C}"/>
          </ac:spMkLst>
        </pc:spChg>
        <pc:spChg chg="add mod">
          <ac:chgData name="Robin Tannenberg" userId="989a39b0e01aaf02" providerId="LiveId" clId="{D48616CA-D989-40DC-B7C9-AC2BF516C6AE}" dt="2021-10-23T18:37:13.255" v="160" actId="1076"/>
          <ac:spMkLst>
            <pc:docMk/>
            <pc:sldMk cId="2226555287" sldId="276"/>
            <ac:spMk id="11" creationId="{58542703-E609-4809-94A9-389CC8DBAF8E}"/>
          </ac:spMkLst>
        </pc:spChg>
        <pc:spChg chg="add mod">
          <ac:chgData name="Robin Tannenberg" userId="989a39b0e01aaf02" providerId="LiveId" clId="{D48616CA-D989-40DC-B7C9-AC2BF516C6AE}" dt="2021-10-23T18:37:13.255" v="160" actId="1076"/>
          <ac:spMkLst>
            <pc:docMk/>
            <pc:sldMk cId="2226555287" sldId="276"/>
            <ac:spMk id="12" creationId="{533EBDFD-9849-4C3C-9C9E-EB400A4705DD}"/>
          </ac:spMkLst>
        </pc:spChg>
        <pc:picChg chg="add mod">
          <ac:chgData name="Robin Tannenberg" userId="989a39b0e01aaf02" providerId="LiveId" clId="{D48616CA-D989-40DC-B7C9-AC2BF516C6AE}" dt="2021-10-23T18:37:13.255" v="160" actId="1076"/>
          <ac:picMkLst>
            <pc:docMk/>
            <pc:sldMk cId="2226555287" sldId="276"/>
            <ac:picMk id="4" creationId="{11E3DEC4-21AB-46CD-B624-5150FB5821D8}"/>
          </ac:picMkLst>
        </pc:picChg>
        <pc:picChg chg="add mod">
          <ac:chgData name="Robin Tannenberg" userId="989a39b0e01aaf02" providerId="LiveId" clId="{D48616CA-D989-40DC-B7C9-AC2BF516C6AE}" dt="2021-10-23T18:37:13.255" v="160" actId="1076"/>
          <ac:picMkLst>
            <pc:docMk/>
            <pc:sldMk cId="2226555287" sldId="276"/>
            <ac:picMk id="6" creationId="{C60F5E62-8051-494A-A45E-9BA2C28EE626}"/>
          </ac:picMkLst>
        </pc:picChg>
        <pc:picChg chg="add mod">
          <ac:chgData name="Robin Tannenberg" userId="989a39b0e01aaf02" providerId="LiveId" clId="{D48616CA-D989-40DC-B7C9-AC2BF516C6AE}" dt="2021-10-23T18:37:13.255" v="160" actId="1076"/>
          <ac:picMkLst>
            <pc:docMk/>
            <pc:sldMk cId="2226555287" sldId="276"/>
            <ac:picMk id="9" creationId="{B24B6BB5-3FB8-4140-8327-538BF3BE7DA3}"/>
          </ac:picMkLst>
        </pc:picChg>
      </pc:sldChg>
      <pc:sldChg chg="addSp delSp modSp new mod ord">
        <pc:chgData name="Robin Tannenberg" userId="989a39b0e01aaf02" providerId="LiveId" clId="{D48616CA-D989-40DC-B7C9-AC2BF516C6AE}" dt="2021-10-25T21:01:58.071" v="852" actId="20577"/>
        <pc:sldMkLst>
          <pc:docMk/>
          <pc:sldMk cId="823755010" sldId="277"/>
        </pc:sldMkLst>
        <pc:spChg chg="mod">
          <ac:chgData name="Robin Tannenberg" userId="989a39b0e01aaf02" providerId="LiveId" clId="{D48616CA-D989-40DC-B7C9-AC2BF516C6AE}" dt="2021-10-25T21:01:58.071" v="852" actId="20577"/>
          <ac:spMkLst>
            <pc:docMk/>
            <pc:sldMk cId="823755010" sldId="277"/>
            <ac:spMk id="2" creationId="{25397482-595F-4660-BD65-8EEBF2E574DD}"/>
          </ac:spMkLst>
        </pc:spChg>
        <pc:spChg chg="add mod">
          <ac:chgData name="Robin Tannenberg" userId="989a39b0e01aaf02" providerId="LiveId" clId="{D48616CA-D989-40DC-B7C9-AC2BF516C6AE}" dt="2021-10-23T18:37:56.582" v="165" actId="14100"/>
          <ac:spMkLst>
            <pc:docMk/>
            <pc:sldMk cId="823755010" sldId="277"/>
            <ac:spMk id="4" creationId="{6B4ED84B-94C6-40A5-8161-05A3C3A33C48}"/>
          </ac:spMkLst>
        </pc:spChg>
        <pc:spChg chg="add mod">
          <ac:chgData name="Robin Tannenberg" userId="989a39b0e01aaf02" providerId="LiveId" clId="{D48616CA-D989-40DC-B7C9-AC2BF516C6AE}" dt="2021-10-23T18:37:46.832" v="163"/>
          <ac:spMkLst>
            <pc:docMk/>
            <pc:sldMk cId="823755010" sldId="277"/>
            <ac:spMk id="6" creationId="{41338DDA-F470-4D51-B731-E700CC47C8A4}"/>
          </ac:spMkLst>
        </pc:spChg>
        <pc:spChg chg="add mod">
          <ac:chgData name="Robin Tannenberg" userId="989a39b0e01aaf02" providerId="LiveId" clId="{D48616CA-D989-40DC-B7C9-AC2BF516C6AE}" dt="2021-10-23T18:37:46.832" v="163"/>
          <ac:spMkLst>
            <pc:docMk/>
            <pc:sldMk cId="823755010" sldId="277"/>
            <ac:spMk id="7" creationId="{E38F6E45-5024-417C-BF9F-D52F2533F6AA}"/>
          </ac:spMkLst>
        </pc:spChg>
        <pc:spChg chg="add mod">
          <ac:chgData name="Robin Tannenberg" userId="989a39b0e01aaf02" providerId="LiveId" clId="{D48616CA-D989-40DC-B7C9-AC2BF516C6AE}" dt="2021-10-23T18:37:46.832" v="163"/>
          <ac:spMkLst>
            <pc:docMk/>
            <pc:sldMk cId="823755010" sldId="277"/>
            <ac:spMk id="8" creationId="{D781BEF0-398E-4288-950F-592A2024A3C7}"/>
          </ac:spMkLst>
        </pc:spChg>
        <pc:spChg chg="add mod">
          <ac:chgData name="Robin Tannenberg" userId="989a39b0e01aaf02" providerId="LiveId" clId="{D48616CA-D989-40DC-B7C9-AC2BF516C6AE}" dt="2021-10-23T18:37:46.832" v="163"/>
          <ac:spMkLst>
            <pc:docMk/>
            <pc:sldMk cId="823755010" sldId="277"/>
            <ac:spMk id="9" creationId="{3F4C82E0-4BD8-434C-A514-4AF4AE3B2B8B}"/>
          </ac:spMkLst>
        </pc:spChg>
        <pc:spChg chg="add mod">
          <ac:chgData name="Robin Tannenberg" userId="989a39b0e01aaf02" providerId="LiveId" clId="{D48616CA-D989-40DC-B7C9-AC2BF516C6AE}" dt="2021-10-23T18:37:46.832" v="163"/>
          <ac:spMkLst>
            <pc:docMk/>
            <pc:sldMk cId="823755010" sldId="277"/>
            <ac:spMk id="10" creationId="{C729FA8A-D189-43E9-A13C-3B480603F70B}"/>
          </ac:spMkLst>
        </pc:spChg>
        <pc:spChg chg="add mod">
          <ac:chgData name="Robin Tannenberg" userId="989a39b0e01aaf02" providerId="LiveId" clId="{D48616CA-D989-40DC-B7C9-AC2BF516C6AE}" dt="2021-10-23T18:37:46.832" v="163"/>
          <ac:spMkLst>
            <pc:docMk/>
            <pc:sldMk cId="823755010" sldId="277"/>
            <ac:spMk id="11" creationId="{69582651-5525-4EF0-9C09-4B3DB6369DD3}"/>
          </ac:spMkLst>
        </pc:spChg>
        <pc:picChg chg="add mod">
          <ac:chgData name="Robin Tannenberg" userId="989a39b0e01aaf02" providerId="LiveId" clId="{D48616CA-D989-40DC-B7C9-AC2BF516C6AE}" dt="2021-10-23T18:37:46.832" v="163"/>
          <ac:picMkLst>
            <pc:docMk/>
            <pc:sldMk cId="823755010" sldId="277"/>
            <ac:picMk id="5" creationId="{CCEFA192-8DC3-4A95-A2D4-1FD0E90FDB66}"/>
          </ac:picMkLst>
        </pc:picChg>
        <pc:picChg chg="add del">
          <ac:chgData name="Robin Tannenberg" userId="989a39b0e01aaf02" providerId="LiveId" clId="{D48616CA-D989-40DC-B7C9-AC2BF516C6AE}" dt="2021-10-25T20:19:32.335" v="659" actId="21"/>
          <ac:picMkLst>
            <pc:docMk/>
            <pc:sldMk cId="823755010" sldId="277"/>
            <ac:picMk id="12" creationId="{02CE8954-785F-4ACE-9D54-1F81F8FED491}"/>
          </ac:picMkLst>
        </pc:picChg>
        <pc:picChg chg="add del mod">
          <ac:chgData name="Robin Tannenberg" userId="989a39b0e01aaf02" providerId="LiveId" clId="{D48616CA-D989-40DC-B7C9-AC2BF516C6AE}" dt="2021-10-23T18:38:43.116" v="167"/>
          <ac:picMkLst>
            <pc:docMk/>
            <pc:sldMk cId="823755010" sldId="277"/>
            <ac:picMk id="12" creationId="{E1237BEE-2E86-430B-9C09-11CC120F85B2}"/>
          </ac:picMkLst>
        </pc:picChg>
        <pc:picChg chg="add del">
          <ac:chgData name="Robin Tannenberg" userId="989a39b0e01aaf02" providerId="LiveId" clId="{D48616CA-D989-40DC-B7C9-AC2BF516C6AE}" dt="2021-10-25T20:58:26.453" v="818" actId="21"/>
          <ac:picMkLst>
            <pc:docMk/>
            <pc:sldMk cId="823755010" sldId="277"/>
            <ac:picMk id="13" creationId="{A61819B2-01D2-4182-81CA-9F2A11557337}"/>
          </ac:picMkLst>
        </pc:picChg>
        <pc:picChg chg="add mod">
          <ac:chgData name="Robin Tannenberg" userId="989a39b0e01aaf02" providerId="LiveId" clId="{D48616CA-D989-40DC-B7C9-AC2BF516C6AE}" dt="2021-10-23T18:39:15.104" v="169" actId="1076"/>
          <ac:picMkLst>
            <pc:docMk/>
            <pc:sldMk cId="823755010" sldId="277"/>
            <ac:picMk id="14" creationId="{4B53F98B-5219-4E01-9CA9-9536AD66D4CB}"/>
          </ac:picMkLst>
        </pc:picChg>
      </pc:sldChg>
      <pc:sldChg chg="addSp delSp modSp new mod">
        <pc:chgData name="Robin Tannenberg" userId="989a39b0e01aaf02" providerId="LiveId" clId="{D48616CA-D989-40DC-B7C9-AC2BF516C6AE}" dt="2021-10-25T20:56:24.209" v="816" actId="20577"/>
        <pc:sldMkLst>
          <pc:docMk/>
          <pc:sldMk cId="2096148897" sldId="278"/>
        </pc:sldMkLst>
        <pc:spChg chg="mod">
          <ac:chgData name="Robin Tannenberg" userId="989a39b0e01aaf02" providerId="LiveId" clId="{D48616CA-D989-40DC-B7C9-AC2BF516C6AE}" dt="2021-10-25T20:54:55.574" v="809" actId="20577"/>
          <ac:spMkLst>
            <pc:docMk/>
            <pc:sldMk cId="2096148897" sldId="278"/>
            <ac:spMk id="2" creationId="{57786456-EE90-4FCD-B67D-20B4CED13FCC}"/>
          </ac:spMkLst>
        </pc:spChg>
        <pc:spChg chg="mod">
          <ac:chgData name="Robin Tannenberg" userId="989a39b0e01aaf02" providerId="LiveId" clId="{D48616CA-D989-40DC-B7C9-AC2BF516C6AE}" dt="2021-10-25T20:56:24.209" v="816" actId="20577"/>
          <ac:spMkLst>
            <pc:docMk/>
            <pc:sldMk cId="2096148897" sldId="278"/>
            <ac:spMk id="3" creationId="{0D2C8731-DB39-4CB6-8B3E-60CDFF3DFFBF}"/>
          </ac:spMkLst>
        </pc:spChg>
        <pc:picChg chg="add mod">
          <ac:chgData name="Robin Tannenberg" userId="989a39b0e01aaf02" providerId="LiveId" clId="{D48616CA-D989-40DC-B7C9-AC2BF516C6AE}" dt="2021-10-25T20:55:39.973" v="815" actId="1076"/>
          <ac:picMkLst>
            <pc:docMk/>
            <pc:sldMk cId="2096148897" sldId="278"/>
            <ac:picMk id="4" creationId="{0C5199C5-E062-46BF-A0A8-70986A67DADB}"/>
          </ac:picMkLst>
        </pc:picChg>
        <pc:picChg chg="add del mod">
          <ac:chgData name="Robin Tannenberg" userId="989a39b0e01aaf02" providerId="LiveId" clId="{D48616CA-D989-40DC-B7C9-AC2BF516C6AE}" dt="2021-10-25T20:18:24.009" v="657" actId="21"/>
          <ac:picMkLst>
            <pc:docMk/>
            <pc:sldMk cId="2096148897" sldId="278"/>
            <ac:picMk id="5" creationId="{440627F9-B171-458C-AADB-1E6DFCEE1D16}"/>
          </ac:picMkLst>
        </pc:picChg>
      </pc:sldChg>
      <pc:sldChg chg="addSp modSp new mod">
        <pc:chgData name="Robin Tannenberg" userId="989a39b0e01aaf02" providerId="LiveId" clId="{D48616CA-D989-40DC-B7C9-AC2BF516C6AE}" dt="2021-10-25T20:51:35.154" v="790" actId="1076"/>
        <pc:sldMkLst>
          <pc:docMk/>
          <pc:sldMk cId="2380699110" sldId="279"/>
        </pc:sldMkLst>
        <pc:spChg chg="mod">
          <ac:chgData name="Robin Tannenberg" userId="989a39b0e01aaf02" providerId="LiveId" clId="{D48616CA-D989-40DC-B7C9-AC2BF516C6AE}" dt="2021-10-25T20:49:58.743" v="769"/>
          <ac:spMkLst>
            <pc:docMk/>
            <pc:sldMk cId="2380699110" sldId="279"/>
            <ac:spMk id="2" creationId="{0FA03969-2609-4C89-8AE3-8B9A819E1BCF}"/>
          </ac:spMkLst>
        </pc:spChg>
        <pc:spChg chg="mod">
          <ac:chgData name="Robin Tannenberg" userId="989a39b0e01aaf02" providerId="LiveId" clId="{D48616CA-D989-40DC-B7C9-AC2BF516C6AE}" dt="2021-10-25T20:51:31.939" v="789" actId="14100"/>
          <ac:spMkLst>
            <pc:docMk/>
            <pc:sldMk cId="2380699110" sldId="279"/>
            <ac:spMk id="3" creationId="{440B699A-6957-43A5-81E1-42CFA055F252}"/>
          </ac:spMkLst>
        </pc:spChg>
        <pc:picChg chg="add mod">
          <ac:chgData name="Robin Tannenberg" userId="989a39b0e01aaf02" providerId="LiveId" clId="{D48616CA-D989-40DC-B7C9-AC2BF516C6AE}" dt="2021-10-25T20:51:35.154" v="790" actId="1076"/>
          <ac:picMkLst>
            <pc:docMk/>
            <pc:sldMk cId="2380699110" sldId="279"/>
            <ac:picMk id="1026" creationId="{4CE72EAE-F911-4071-899B-FECA7E15541A}"/>
          </ac:picMkLst>
        </pc:picChg>
      </pc:sldChg>
      <pc:sldChg chg="addSp modSp new mod">
        <pc:chgData name="Robin Tannenberg" userId="989a39b0e01aaf02" providerId="LiveId" clId="{D48616CA-D989-40DC-B7C9-AC2BF516C6AE}" dt="2021-10-25T20:21:38.741" v="668" actId="20577"/>
        <pc:sldMkLst>
          <pc:docMk/>
          <pc:sldMk cId="4161248602" sldId="280"/>
        </pc:sldMkLst>
        <pc:spChg chg="mod">
          <ac:chgData name="Robin Tannenberg" userId="989a39b0e01aaf02" providerId="LiveId" clId="{D48616CA-D989-40DC-B7C9-AC2BF516C6AE}" dt="2021-10-25T20:21:38.741" v="668" actId="20577"/>
          <ac:spMkLst>
            <pc:docMk/>
            <pc:sldMk cId="4161248602" sldId="280"/>
            <ac:spMk id="2" creationId="{8BDA0128-D217-4473-8CC3-79F94D047C77}"/>
          </ac:spMkLst>
        </pc:spChg>
        <pc:picChg chg="add mod">
          <ac:chgData name="Robin Tannenberg" userId="989a39b0e01aaf02" providerId="LiveId" clId="{D48616CA-D989-40DC-B7C9-AC2BF516C6AE}" dt="2021-10-25T20:21:17.932" v="662" actId="1076"/>
          <ac:picMkLst>
            <pc:docMk/>
            <pc:sldMk cId="4161248602" sldId="280"/>
            <ac:picMk id="4" creationId="{C3B13021-98C3-4804-A4CB-3A931E157AFC}"/>
          </ac:picMkLst>
        </pc:picChg>
      </pc:sldChg>
      <pc:sldChg chg="addSp modSp new mod">
        <pc:chgData name="Robin Tannenberg" userId="989a39b0e01aaf02" providerId="LiveId" clId="{D48616CA-D989-40DC-B7C9-AC2BF516C6AE}" dt="2021-10-25T20:24:51.739" v="689" actId="27636"/>
        <pc:sldMkLst>
          <pc:docMk/>
          <pc:sldMk cId="4056773745" sldId="281"/>
        </pc:sldMkLst>
        <pc:spChg chg="mod">
          <ac:chgData name="Robin Tannenberg" userId="989a39b0e01aaf02" providerId="LiveId" clId="{D48616CA-D989-40DC-B7C9-AC2BF516C6AE}" dt="2021-10-25T20:24:51.739" v="689" actId="27636"/>
          <ac:spMkLst>
            <pc:docMk/>
            <pc:sldMk cId="4056773745" sldId="281"/>
            <ac:spMk id="2" creationId="{B57D53C4-C8BF-4015-BA15-46A3834CEFAF}"/>
          </ac:spMkLst>
        </pc:spChg>
        <pc:spChg chg="mod">
          <ac:chgData name="Robin Tannenberg" userId="989a39b0e01aaf02" providerId="LiveId" clId="{D48616CA-D989-40DC-B7C9-AC2BF516C6AE}" dt="2021-10-25T20:24:32.319" v="686" actId="20577"/>
          <ac:spMkLst>
            <pc:docMk/>
            <pc:sldMk cId="4056773745" sldId="281"/>
            <ac:spMk id="3" creationId="{5A770D17-9216-4DAA-BE69-04A50FC27F14}"/>
          </ac:spMkLst>
        </pc:spChg>
        <pc:picChg chg="add mod">
          <ac:chgData name="Robin Tannenberg" userId="989a39b0e01aaf02" providerId="LiveId" clId="{D48616CA-D989-40DC-B7C9-AC2BF516C6AE}" dt="2021-10-25T20:24:35.874" v="687" actId="1076"/>
          <ac:picMkLst>
            <pc:docMk/>
            <pc:sldMk cId="4056773745" sldId="281"/>
            <ac:picMk id="4" creationId="{44775430-3313-4B0A-8297-ABD313FA718F}"/>
          </ac:picMkLst>
        </pc:picChg>
      </pc:sldChg>
      <pc:sldChg chg="addSp modSp new mod">
        <pc:chgData name="Robin Tannenberg" userId="989a39b0e01aaf02" providerId="LiveId" clId="{D48616CA-D989-40DC-B7C9-AC2BF516C6AE}" dt="2021-10-25T21:08:13.858" v="875" actId="20577"/>
        <pc:sldMkLst>
          <pc:docMk/>
          <pc:sldMk cId="566944609" sldId="282"/>
        </pc:sldMkLst>
        <pc:spChg chg="mod">
          <ac:chgData name="Robin Tannenberg" userId="989a39b0e01aaf02" providerId="LiveId" clId="{D48616CA-D989-40DC-B7C9-AC2BF516C6AE}" dt="2021-10-25T21:03:22.809" v="864" actId="20577"/>
          <ac:spMkLst>
            <pc:docMk/>
            <pc:sldMk cId="566944609" sldId="282"/>
            <ac:spMk id="2" creationId="{E2A020F9-3B10-4D94-8CCB-B77CDDBF0988}"/>
          </ac:spMkLst>
        </pc:spChg>
        <pc:spChg chg="mod">
          <ac:chgData name="Robin Tannenberg" userId="989a39b0e01aaf02" providerId="LiveId" clId="{D48616CA-D989-40DC-B7C9-AC2BF516C6AE}" dt="2021-10-25T21:08:13.858" v="875" actId="20577"/>
          <ac:spMkLst>
            <pc:docMk/>
            <pc:sldMk cId="566944609" sldId="282"/>
            <ac:spMk id="3" creationId="{9331BB25-1EA3-43C4-AA79-38EA790663EB}"/>
          </ac:spMkLst>
        </pc:spChg>
        <pc:picChg chg="add mod">
          <ac:chgData name="Robin Tannenberg" userId="989a39b0e01aaf02" providerId="LiveId" clId="{D48616CA-D989-40DC-B7C9-AC2BF516C6AE}" dt="2021-10-25T21:03:29.493" v="867" actId="1076"/>
          <ac:picMkLst>
            <pc:docMk/>
            <pc:sldMk cId="566944609" sldId="282"/>
            <ac:picMk id="4" creationId="{D8E673BE-C0D7-4675-B794-254B920D8356}"/>
          </ac:picMkLst>
        </pc:picChg>
      </pc:sldChg>
      <pc:sldChg chg="addSp modSp new mod">
        <pc:chgData name="Robin Tannenberg" userId="989a39b0e01aaf02" providerId="LiveId" clId="{D48616CA-D989-40DC-B7C9-AC2BF516C6AE}" dt="2021-10-26T20:20:36.765" v="890" actId="14100"/>
        <pc:sldMkLst>
          <pc:docMk/>
          <pc:sldMk cId="1691538786" sldId="283"/>
        </pc:sldMkLst>
        <pc:spChg chg="mod">
          <ac:chgData name="Robin Tannenberg" userId="989a39b0e01aaf02" providerId="LiveId" clId="{D48616CA-D989-40DC-B7C9-AC2BF516C6AE}" dt="2021-10-26T20:20:08.425" v="884"/>
          <ac:spMkLst>
            <pc:docMk/>
            <pc:sldMk cId="1691538786" sldId="283"/>
            <ac:spMk id="2" creationId="{86326BB1-A169-41A3-81AE-0AE92E54B310}"/>
          </ac:spMkLst>
        </pc:spChg>
        <pc:picChg chg="add mod modCrop">
          <ac:chgData name="Robin Tannenberg" userId="989a39b0e01aaf02" providerId="LiveId" clId="{D48616CA-D989-40DC-B7C9-AC2BF516C6AE}" dt="2021-10-26T20:20:36.765" v="890" actId="14100"/>
          <ac:picMkLst>
            <pc:docMk/>
            <pc:sldMk cId="1691538786" sldId="283"/>
            <ac:picMk id="5" creationId="{DBBCCF03-B35D-4884-A77E-D4E6E2F6A605}"/>
          </ac:picMkLst>
        </pc:picChg>
      </pc:sldChg>
    </pc:docChg>
  </pc:docChgLst>
  <pc:docChgLst>
    <pc:chgData name="Robin Tannenberg" userId="989a39b0e01aaf02" providerId="LiveId" clId="{CE44DF06-7173-4307-B2E1-F32A8A825B9A}"/>
    <pc:docChg chg="undo redo custSel addSld delSld modSld sldOrd modMainMaster">
      <pc:chgData name="Robin Tannenberg" userId="989a39b0e01aaf02" providerId="LiveId" clId="{CE44DF06-7173-4307-B2E1-F32A8A825B9A}" dt="2024-01-29T22:04:02.994" v="1171" actId="478"/>
      <pc:docMkLst>
        <pc:docMk/>
      </pc:docMkLst>
      <pc:sldChg chg="addSp modSp mod">
        <pc:chgData name="Robin Tannenberg" userId="989a39b0e01aaf02" providerId="LiveId" clId="{CE44DF06-7173-4307-B2E1-F32A8A825B9A}" dt="2024-01-28T16:18:03.376" v="436" actId="6549"/>
        <pc:sldMkLst>
          <pc:docMk/>
          <pc:sldMk cId="668250068" sldId="258"/>
        </pc:sldMkLst>
        <pc:spChg chg="add mod">
          <ac:chgData name="Robin Tannenberg" userId="989a39b0e01aaf02" providerId="LiveId" clId="{CE44DF06-7173-4307-B2E1-F32A8A825B9A}" dt="2024-01-28T16:18:03.376" v="436" actId="6549"/>
          <ac:spMkLst>
            <pc:docMk/>
            <pc:sldMk cId="668250068" sldId="258"/>
            <ac:spMk id="6" creationId="{E9A78745-40B8-09DA-0CAF-F9BB0B4A2C0B}"/>
          </ac:spMkLst>
        </pc:spChg>
      </pc:sldChg>
      <pc:sldChg chg="addSp modSp mod">
        <pc:chgData name="Robin Tannenberg" userId="989a39b0e01aaf02" providerId="LiveId" clId="{CE44DF06-7173-4307-B2E1-F32A8A825B9A}" dt="2024-01-28T15:45:52.755" v="279" actId="1076"/>
        <pc:sldMkLst>
          <pc:docMk/>
          <pc:sldMk cId="1124682773" sldId="259"/>
        </pc:sldMkLst>
        <pc:spChg chg="mod">
          <ac:chgData name="Robin Tannenberg" userId="989a39b0e01aaf02" providerId="LiveId" clId="{CE44DF06-7173-4307-B2E1-F32A8A825B9A}" dt="2024-01-28T15:45:16.168" v="272" actId="20577"/>
          <ac:spMkLst>
            <pc:docMk/>
            <pc:sldMk cId="1124682773" sldId="259"/>
            <ac:spMk id="3" creationId="{8E9A270C-A6AB-419A-83F9-755EE8833A35}"/>
          </ac:spMkLst>
        </pc:spChg>
        <pc:spChg chg="add mod">
          <ac:chgData name="Robin Tannenberg" userId="989a39b0e01aaf02" providerId="LiveId" clId="{CE44DF06-7173-4307-B2E1-F32A8A825B9A}" dt="2024-01-28T15:45:52.755" v="279" actId="1076"/>
          <ac:spMkLst>
            <pc:docMk/>
            <pc:sldMk cId="1124682773" sldId="259"/>
            <ac:spMk id="6" creationId="{EDEC312B-1C03-8709-37F5-4304D0BF3514}"/>
          </ac:spMkLst>
        </pc:spChg>
      </pc:sldChg>
      <pc:sldChg chg="addSp modSp mod">
        <pc:chgData name="Robin Tannenberg" userId="989a39b0e01aaf02" providerId="LiveId" clId="{CE44DF06-7173-4307-B2E1-F32A8A825B9A}" dt="2024-01-28T15:47:07.335" v="283" actId="1076"/>
        <pc:sldMkLst>
          <pc:docMk/>
          <pc:sldMk cId="1491557985" sldId="260"/>
        </pc:sldMkLst>
        <pc:spChg chg="mod">
          <ac:chgData name="Robin Tannenberg" userId="989a39b0e01aaf02" providerId="LiveId" clId="{CE44DF06-7173-4307-B2E1-F32A8A825B9A}" dt="2024-01-21T10:39:36.613" v="86" actId="27636"/>
          <ac:spMkLst>
            <pc:docMk/>
            <pc:sldMk cId="1491557985" sldId="260"/>
            <ac:spMk id="2" creationId="{4D93F103-1708-40BD-9DAE-4B35ADF1CB2B}"/>
          </ac:spMkLst>
        </pc:spChg>
        <pc:spChg chg="add mod">
          <ac:chgData name="Robin Tannenberg" userId="989a39b0e01aaf02" providerId="LiveId" clId="{CE44DF06-7173-4307-B2E1-F32A8A825B9A}" dt="2024-01-28T15:46:50.046" v="282" actId="14100"/>
          <ac:spMkLst>
            <pc:docMk/>
            <pc:sldMk cId="1491557985" sldId="260"/>
            <ac:spMk id="4" creationId="{C15BADB3-8FAD-06C0-9B4B-0FCED9AF57CF}"/>
          </ac:spMkLst>
        </pc:spChg>
        <pc:picChg chg="mod">
          <ac:chgData name="Robin Tannenberg" userId="989a39b0e01aaf02" providerId="LiveId" clId="{CE44DF06-7173-4307-B2E1-F32A8A825B9A}" dt="2024-01-28T15:47:07.335" v="283" actId="1076"/>
          <ac:picMkLst>
            <pc:docMk/>
            <pc:sldMk cId="1491557985" sldId="260"/>
            <ac:picMk id="28" creationId="{9BB0E00A-F1D0-4E8B-B879-E4DCBC22BCE3}"/>
          </ac:picMkLst>
        </pc:picChg>
      </pc:sldChg>
      <pc:sldChg chg="addSp delSp modSp mod">
        <pc:chgData name="Robin Tannenberg" userId="989a39b0e01aaf02" providerId="LiveId" clId="{CE44DF06-7173-4307-B2E1-F32A8A825B9A}" dt="2024-01-28T15:53:52.285" v="327" actId="1036"/>
        <pc:sldMkLst>
          <pc:docMk/>
          <pc:sldMk cId="188915758" sldId="261"/>
        </pc:sldMkLst>
        <pc:grpChg chg="del">
          <ac:chgData name="Robin Tannenberg" userId="989a39b0e01aaf02" providerId="LiveId" clId="{CE44DF06-7173-4307-B2E1-F32A8A825B9A}" dt="2024-01-28T15:50:20.675" v="311" actId="478"/>
          <ac:grpSpMkLst>
            <pc:docMk/>
            <pc:sldMk cId="188915758" sldId="261"/>
            <ac:grpSpMk id="4" creationId="{CD346262-6BE1-4F82-A930-B3DF57627A64}"/>
          </ac:grpSpMkLst>
        </pc:grpChg>
        <pc:picChg chg="add mod modCrop">
          <ac:chgData name="Robin Tannenberg" userId="989a39b0e01aaf02" providerId="LiveId" clId="{CE44DF06-7173-4307-B2E1-F32A8A825B9A}" dt="2024-01-28T15:52:55.415" v="320" actId="1076"/>
          <ac:picMkLst>
            <pc:docMk/>
            <pc:sldMk cId="188915758" sldId="261"/>
            <ac:picMk id="8" creationId="{5F502432-0AE8-B9DB-EB9A-DECC66A99B04}"/>
          </ac:picMkLst>
        </pc:picChg>
        <pc:cxnChg chg="add mod">
          <ac:chgData name="Robin Tannenberg" userId="989a39b0e01aaf02" providerId="LiveId" clId="{CE44DF06-7173-4307-B2E1-F32A8A825B9A}" dt="2024-01-28T15:53:52.285" v="327" actId="1036"/>
          <ac:cxnSpMkLst>
            <pc:docMk/>
            <pc:sldMk cId="188915758" sldId="261"/>
            <ac:cxnSpMk id="10" creationId="{47758C5E-AD5E-DDE6-31E4-6BC35A1E7722}"/>
          </ac:cxnSpMkLst>
        </pc:cxnChg>
      </pc:sldChg>
      <pc:sldChg chg="modSp mod">
        <pc:chgData name="Robin Tannenberg" userId="989a39b0e01aaf02" providerId="LiveId" clId="{CE44DF06-7173-4307-B2E1-F32A8A825B9A}" dt="2024-01-21T10:39:36.629" v="88" actId="27636"/>
        <pc:sldMkLst>
          <pc:docMk/>
          <pc:sldMk cId="2625184977" sldId="262"/>
        </pc:sldMkLst>
        <pc:spChg chg="mod">
          <ac:chgData name="Robin Tannenberg" userId="989a39b0e01aaf02" providerId="LiveId" clId="{CE44DF06-7173-4307-B2E1-F32A8A825B9A}" dt="2024-01-21T10:39:36.629" v="88" actId="27636"/>
          <ac:spMkLst>
            <pc:docMk/>
            <pc:sldMk cId="2625184977" sldId="262"/>
            <ac:spMk id="2" creationId="{ADE238A0-9F71-4872-838B-9933FC92899D}"/>
          </ac:spMkLst>
        </pc:spChg>
      </pc:sldChg>
      <pc:sldChg chg="addSp modSp mod modClrScheme chgLayout">
        <pc:chgData name="Robin Tannenberg" userId="989a39b0e01aaf02" providerId="LiveId" clId="{CE44DF06-7173-4307-B2E1-F32A8A825B9A}" dt="2024-01-28T16:01:32.596" v="419" actId="20577"/>
        <pc:sldMkLst>
          <pc:docMk/>
          <pc:sldMk cId="4022631757" sldId="263"/>
        </pc:sldMkLst>
        <pc:spChg chg="mod ord">
          <ac:chgData name="Robin Tannenberg" userId="989a39b0e01aaf02" providerId="LiveId" clId="{CE44DF06-7173-4307-B2E1-F32A8A825B9A}" dt="2024-01-28T15:58:30.856" v="352" actId="700"/>
          <ac:spMkLst>
            <pc:docMk/>
            <pc:sldMk cId="4022631757" sldId="263"/>
            <ac:spMk id="2" creationId="{75B4FBAE-C787-435D-8E11-59975AC1C30D}"/>
          </ac:spMkLst>
        </pc:spChg>
        <pc:spChg chg="add mod ord">
          <ac:chgData name="Robin Tannenberg" userId="989a39b0e01aaf02" providerId="LiveId" clId="{CE44DF06-7173-4307-B2E1-F32A8A825B9A}" dt="2024-01-28T16:01:32.596" v="419" actId="20577"/>
          <ac:spMkLst>
            <pc:docMk/>
            <pc:sldMk cId="4022631757" sldId="263"/>
            <ac:spMk id="4" creationId="{894AA926-506D-D49A-8858-FEF6BDFF1261}"/>
          </ac:spMkLst>
        </pc:spChg>
        <pc:spChg chg="mod">
          <ac:chgData name="Robin Tannenberg" userId="989a39b0e01aaf02" providerId="LiveId" clId="{CE44DF06-7173-4307-B2E1-F32A8A825B9A}" dt="2024-01-28T15:58:05.935" v="340" actId="14100"/>
          <ac:spMkLst>
            <pc:docMk/>
            <pc:sldMk cId="4022631757" sldId="263"/>
            <ac:spMk id="6" creationId="{8C4BD12D-9D63-4C94-AC2F-27B314BB3E3A}"/>
          </ac:spMkLst>
        </pc:spChg>
        <pc:spChg chg="mod">
          <ac:chgData name="Robin Tannenberg" userId="989a39b0e01aaf02" providerId="LiveId" clId="{CE44DF06-7173-4307-B2E1-F32A8A825B9A}" dt="2024-01-28T15:58:05.935" v="340" actId="14100"/>
          <ac:spMkLst>
            <pc:docMk/>
            <pc:sldMk cId="4022631757" sldId="263"/>
            <ac:spMk id="7" creationId="{B7A1C53D-94D2-4CBE-A2F1-05B862D6E10A}"/>
          </ac:spMkLst>
        </pc:spChg>
        <pc:spChg chg="mod">
          <ac:chgData name="Robin Tannenberg" userId="989a39b0e01aaf02" providerId="LiveId" clId="{CE44DF06-7173-4307-B2E1-F32A8A825B9A}" dt="2024-01-28T15:58:22.234" v="351" actId="14100"/>
          <ac:spMkLst>
            <pc:docMk/>
            <pc:sldMk cId="4022631757" sldId="263"/>
            <ac:spMk id="8" creationId="{6C54BB06-CFFC-40CA-8759-F4B6929135CB}"/>
          </ac:spMkLst>
        </pc:spChg>
        <pc:spChg chg="mod">
          <ac:chgData name="Robin Tannenberg" userId="989a39b0e01aaf02" providerId="LiveId" clId="{CE44DF06-7173-4307-B2E1-F32A8A825B9A}" dt="2024-01-28T15:58:18.686" v="350" actId="1076"/>
          <ac:spMkLst>
            <pc:docMk/>
            <pc:sldMk cId="4022631757" sldId="263"/>
            <ac:spMk id="9" creationId="{519FF900-0075-4A91-98F6-644367F7A986}"/>
          </ac:spMkLst>
        </pc:spChg>
        <pc:spChg chg="add mod ord">
          <ac:chgData name="Robin Tannenberg" userId="989a39b0e01aaf02" providerId="LiveId" clId="{CE44DF06-7173-4307-B2E1-F32A8A825B9A}" dt="2024-01-28T15:58:30.856" v="352" actId="700"/>
          <ac:spMkLst>
            <pc:docMk/>
            <pc:sldMk cId="4022631757" sldId="263"/>
            <ac:spMk id="10" creationId="{E3651CAB-BFD5-ABF1-A920-22E3ED1E78D1}"/>
          </ac:spMkLst>
        </pc:spChg>
        <pc:grpChg chg="add mod">
          <ac:chgData name="Robin Tannenberg" userId="989a39b0e01aaf02" providerId="LiveId" clId="{CE44DF06-7173-4307-B2E1-F32A8A825B9A}" dt="2024-01-28T15:58:05.935" v="340" actId="14100"/>
          <ac:grpSpMkLst>
            <pc:docMk/>
            <pc:sldMk cId="4022631757" sldId="263"/>
            <ac:grpSpMk id="3" creationId="{6F6F42B7-FDAD-3A72-6232-337A6F7F9E0D}"/>
          </ac:grpSpMkLst>
        </pc:grpChg>
        <pc:picChg chg="mod">
          <ac:chgData name="Robin Tannenberg" userId="989a39b0e01aaf02" providerId="LiveId" clId="{CE44DF06-7173-4307-B2E1-F32A8A825B9A}" dt="2024-01-28T15:58:05.935" v="340" actId="14100"/>
          <ac:picMkLst>
            <pc:docMk/>
            <pc:sldMk cId="4022631757" sldId="263"/>
            <ac:picMk id="5" creationId="{83CE354C-5F87-40EA-B28C-78D36065F520}"/>
          </ac:picMkLst>
        </pc:picChg>
      </pc:sldChg>
      <pc:sldChg chg="modSp">
        <pc:chgData name="Robin Tannenberg" userId="989a39b0e01aaf02" providerId="LiveId" clId="{CE44DF06-7173-4307-B2E1-F32A8A825B9A}" dt="2024-01-28T16:03:05.896" v="425" actId="1035"/>
        <pc:sldMkLst>
          <pc:docMk/>
          <pc:sldMk cId="2579953072" sldId="264"/>
        </pc:sldMkLst>
        <pc:picChg chg="mod">
          <ac:chgData name="Robin Tannenberg" userId="989a39b0e01aaf02" providerId="LiveId" clId="{CE44DF06-7173-4307-B2E1-F32A8A825B9A}" dt="2024-01-28T16:03:05.896" v="425" actId="1035"/>
          <ac:picMkLst>
            <pc:docMk/>
            <pc:sldMk cId="2579953072" sldId="264"/>
            <ac:picMk id="4" creationId="{70EA92B0-3130-45E3-811C-00B2F82621B6}"/>
          </ac:picMkLst>
        </pc:picChg>
      </pc:sldChg>
      <pc:sldChg chg="modSp mod chgLayout">
        <pc:chgData name="Robin Tannenberg" userId="989a39b0e01aaf02" providerId="LiveId" clId="{CE44DF06-7173-4307-B2E1-F32A8A825B9A}" dt="2024-01-28T16:02:14.466" v="420" actId="20577"/>
        <pc:sldMkLst>
          <pc:docMk/>
          <pc:sldMk cId="3384083276" sldId="265"/>
        </pc:sldMkLst>
        <pc:spChg chg="mod ord">
          <ac:chgData name="Robin Tannenberg" userId="989a39b0e01aaf02" providerId="LiveId" clId="{CE44DF06-7173-4307-B2E1-F32A8A825B9A}" dt="2024-01-21T10:40:19.022" v="109" actId="700"/>
          <ac:spMkLst>
            <pc:docMk/>
            <pc:sldMk cId="3384083276" sldId="265"/>
            <ac:spMk id="2" creationId="{13B41FF0-BEFA-40C5-AB18-5AC1AD797C16}"/>
          </ac:spMkLst>
        </pc:spChg>
        <pc:spChg chg="mod ord">
          <ac:chgData name="Robin Tannenberg" userId="989a39b0e01aaf02" providerId="LiveId" clId="{CE44DF06-7173-4307-B2E1-F32A8A825B9A}" dt="2024-01-28T16:02:14.466" v="420" actId="20577"/>
          <ac:spMkLst>
            <pc:docMk/>
            <pc:sldMk cId="3384083276" sldId="265"/>
            <ac:spMk id="3" creationId="{1CC63F0C-7682-41F1-9496-7ED899F256E3}"/>
          </ac:spMkLst>
        </pc:spChg>
      </pc:sldChg>
      <pc:sldChg chg="addSp delSp modSp mod chgLayout">
        <pc:chgData name="Robin Tannenberg" userId="989a39b0e01aaf02" providerId="LiveId" clId="{CE44DF06-7173-4307-B2E1-F32A8A825B9A}" dt="2024-01-28T16:42:31.626" v="541" actId="1076"/>
        <pc:sldMkLst>
          <pc:docMk/>
          <pc:sldMk cId="580826659" sldId="266"/>
        </pc:sldMkLst>
        <pc:spChg chg="mod ord">
          <ac:chgData name="Robin Tannenberg" userId="989a39b0e01aaf02" providerId="LiveId" clId="{CE44DF06-7173-4307-B2E1-F32A8A825B9A}" dt="2024-01-28T16:41:45.507" v="527" actId="700"/>
          <ac:spMkLst>
            <pc:docMk/>
            <pc:sldMk cId="580826659" sldId="266"/>
            <ac:spMk id="2" creationId="{F6E8E51E-9875-461C-BC4F-61F768FB1DD2}"/>
          </ac:spMkLst>
        </pc:spChg>
        <pc:spChg chg="mod ord">
          <ac:chgData name="Robin Tannenberg" userId="989a39b0e01aaf02" providerId="LiveId" clId="{CE44DF06-7173-4307-B2E1-F32A8A825B9A}" dt="2024-01-28T16:41:45.507" v="527" actId="700"/>
          <ac:spMkLst>
            <pc:docMk/>
            <pc:sldMk cId="580826659" sldId="266"/>
            <ac:spMk id="3" creationId="{1F632978-3965-430B-A0D1-E73582BDC323}"/>
          </ac:spMkLst>
        </pc:spChg>
        <pc:spChg chg="add mod">
          <ac:chgData name="Robin Tannenberg" userId="989a39b0e01aaf02" providerId="LiveId" clId="{CE44DF06-7173-4307-B2E1-F32A8A825B9A}" dt="2024-01-28T16:42:16.326" v="537" actId="20577"/>
          <ac:spMkLst>
            <pc:docMk/>
            <pc:sldMk cId="580826659" sldId="266"/>
            <ac:spMk id="5" creationId="{8D92C752-F781-22DE-6FFE-488621A9D84A}"/>
          </ac:spMkLst>
        </pc:spChg>
        <pc:picChg chg="del mod ord">
          <ac:chgData name="Robin Tannenberg" userId="989a39b0e01aaf02" providerId="LiveId" clId="{CE44DF06-7173-4307-B2E1-F32A8A825B9A}" dt="2024-01-28T16:41:52.318" v="528" actId="21"/>
          <ac:picMkLst>
            <pc:docMk/>
            <pc:sldMk cId="580826659" sldId="266"/>
            <ac:picMk id="4" creationId="{9BC1F1BA-DB1A-4093-92E2-76EFA1F19C02}"/>
          </ac:picMkLst>
        </pc:picChg>
        <pc:picChg chg="add mod">
          <ac:chgData name="Robin Tannenberg" userId="989a39b0e01aaf02" providerId="LiveId" clId="{CE44DF06-7173-4307-B2E1-F32A8A825B9A}" dt="2024-01-28T16:42:31.626" v="541" actId="1076"/>
          <ac:picMkLst>
            <pc:docMk/>
            <pc:sldMk cId="580826659" sldId="266"/>
            <ac:picMk id="7" creationId="{863C5911-6FB9-534A-2F57-5C4861DB17ED}"/>
          </ac:picMkLst>
        </pc:picChg>
      </pc:sldChg>
      <pc:sldChg chg="addSp modSp mod modClrScheme chgLayout">
        <pc:chgData name="Robin Tannenberg" userId="989a39b0e01aaf02" providerId="LiveId" clId="{CE44DF06-7173-4307-B2E1-F32A8A825B9A}" dt="2024-01-28T16:49:01.558" v="625" actId="108"/>
        <pc:sldMkLst>
          <pc:docMk/>
          <pc:sldMk cId="4030426058" sldId="267"/>
        </pc:sldMkLst>
        <pc:spChg chg="mod ord">
          <ac:chgData name="Robin Tannenberg" userId="989a39b0e01aaf02" providerId="LiveId" clId="{CE44DF06-7173-4307-B2E1-F32A8A825B9A}" dt="2024-01-28T16:48:53.257" v="624" actId="700"/>
          <ac:spMkLst>
            <pc:docMk/>
            <pc:sldMk cId="4030426058" sldId="267"/>
            <ac:spMk id="2" creationId="{AF8F6447-6EDE-4BD2-B9A5-151A8B13A785}"/>
          </ac:spMkLst>
        </pc:spChg>
        <pc:spChg chg="mod ord">
          <ac:chgData name="Robin Tannenberg" userId="989a39b0e01aaf02" providerId="LiveId" clId="{CE44DF06-7173-4307-B2E1-F32A8A825B9A}" dt="2024-01-28T16:49:01.558" v="625" actId="108"/>
          <ac:spMkLst>
            <pc:docMk/>
            <pc:sldMk cId="4030426058" sldId="267"/>
            <ac:spMk id="3" creationId="{CC82AB17-5FE1-4BD7-961A-22A62BE457E0}"/>
          </ac:spMkLst>
        </pc:spChg>
        <pc:spChg chg="add mod ord">
          <ac:chgData name="Robin Tannenberg" userId="989a39b0e01aaf02" providerId="LiveId" clId="{CE44DF06-7173-4307-B2E1-F32A8A825B9A}" dt="2024-01-28T16:48:53.257" v="624" actId="700"/>
          <ac:spMkLst>
            <pc:docMk/>
            <pc:sldMk cId="4030426058" sldId="267"/>
            <ac:spMk id="21" creationId="{8946F58E-9E6E-5A90-2FDE-62CDB3DDDB2B}"/>
          </ac:spMkLst>
        </pc:spChg>
      </pc:sldChg>
      <pc:sldChg chg="modSp mod">
        <pc:chgData name="Robin Tannenberg" userId="989a39b0e01aaf02" providerId="LiveId" clId="{CE44DF06-7173-4307-B2E1-F32A8A825B9A}" dt="2024-01-21T10:39:36.701" v="99" actId="27636"/>
        <pc:sldMkLst>
          <pc:docMk/>
          <pc:sldMk cId="4109464025" sldId="268"/>
        </pc:sldMkLst>
        <pc:spChg chg="mod">
          <ac:chgData name="Robin Tannenberg" userId="989a39b0e01aaf02" providerId="LiveId" clId="{CE44DF06-7173-4307-B2E1-F32A8A825B9A}" dt="2024-01-21T10:39:36.701" v="99" actId="27636"/>
          <ac:spMkLst>
            <pc:docMk/>
            <pc:sldMk cId="4109464025" sldId="268"/>
            <ac:spMk id="2" creationId="{2B65E883-E46D-4BD4-A564-B1A76D97117B}"/>
          </ac:spMkLst>
        </pc:spChg>
      </pc:sldChg>
      <pc:sldChg chg="modSp mod ord">
        <pc:chgData name="Robin Tannenberg" userId="989a39b0e01aaf02" providerId="LiveId" clId="{CE44DF06-7173-4307-B2E1-F32A8A825B9A}" dt="2024-01-28T16:50:02.807" v="627"/>
        <pc:sldMkLst>
          <pc:docMk/>
          <pc:sldMk cId="926044216" sldId="269"/>
        </pc:sldMkLst>
        <pc:spChg chg="mod">
          <ac:chgData name="Robin Tannenberg" userId="989a39b0e01aaf02" providerId="LiveId" clId="{CE44DF06-7173-4307-B2E1-F32A8A825B9A}" dt="2024-01-21T10:39:36.712" v="100" actId="27636"/>
          <ac:spMkLst>
            <pc:docMk/>
            <pc:sldMk cId="926044216" sldId="269"/>
            <ac:spMk id="2" creationId="{31B7C574-6DCF-4FE2-A7F2-83E6DE774E50}"/>
          </ac:spMkLst>
        </pc:spChg>
      </pc:sldChg>
      <pc:sldChg chg="del">
        <pc:chgData name="Robin Tannenberg" userId="989a39b0e01aaf02" providerId="LiveId" clId="{CE44DF06-7173-4307-B2E1-F32A8A825B9A}" dt="2024-01-28T17:13:36.833" v="762" actId="2696"/>
        <pc:sldMkLst>
          <pc:docMk/>
          <pc:sldMk cId="3747382514" sldId="272"/>
        </pc:sldMkLst>
      </pc:sldChg>
      <pc:sldChg chg="modSp del mod">
        <pc:chgData name="Robin Tannenberg" userId="989a39b0e01aaf02" providerId="LiveId" clId="{CE44DF06-7173-4307-B2E1-F32A8A825B9A}" dt="2024-01-28T17:13:36.833" v="762" actId="2696"/>
        <pc:sldMkLst>
          <pc:docMk/>
          <pc:sldMk cId="665745970" sldId="273"/>
        </pc:sldMkLst>
        <pc:spChg chg="mod">
          <ac:chgData name="Robin Tannenberg" userId="989a39b0e01aaf02" providerId="LiveId" clId="{CE44DF06-7173-4307-B2E1-F32A8A825B9A}" dt="2024-01-21T10:39:36.731" v="102" actId="27636"/>
          <ac:spMkLst>
            <pc:docMk/>
            <pc:sldMk cId="665745970" sldId="273"/>
            <ac:spMk id="2" creationId="{CF9079E0-12EA-44EF-A9E9-FBFF5B062377}"/>
          </ac:spMkLst>
        </pc:spChg>
      </pc:sldChg>
      <pc:sldChg chg="addSp delSp modSp mod modClrScheme chgLayout">
        <pc:chgData name="Robin Tannenberg" userId="989a39b0e01aaf02" providerId="LiveId" clId="{CE44DF06-7173-4307-B2E1-F32A8A825B9A}" dt="2024-01-29T22:00:28.526" v="1129" actId="14100"/>
        <pc:sldMkLst>
          <pc:docMk/>
          <pc:sldMk cId="3743121769" sldId="275"/>
        </pc:sldMkLst>
        <pc:spChg chg="mod ord">
          <ac:chgData name="Robin Tannenberg" userId="989a39b0e01aaf02" providerId="LiveId" clId="{CE44DF06-7173-4307-B2E1-F32A8A825B9A}" dt="2024-01-28T16:25:03.447" v="457" actId="700"/>
          <ac:spMkLst>
            <pc:docMk/>
            <pc:sldMk cId="3743121769" sldId="275"/>
            <ac:spMk id="2" creationId="{E43B3E88-3C2B-46A6-AE17-360A18F785ED}"/>
          </ac:spMkLst>
        </pc:spChg>
        <pc:spChg chg="add mod ord">
          <ac:chgData name="Robin Tannenberg" userId="989a39b0e01aaf02" providerId="LiveId" clId="{CE44DF06-7173-4307-B2E1-F32A8A825B9A}" dt="2024-01-28T16:25:05.801" v="458"/>
          <ac:spMkLst>
            <pc:docMk/>
            <pc:sldMk cId="3743121769" sldId="275"/>
            <ac:spMk id="3" creationId="{842662A1-989C-FFAA-1BBF-933F5F8124BF}"/>
          </ac:spMkLst>
        </pc:spChg>
        <pc:spChg chg="add mod ord">
          <ac:chgData name="Robin Tannenberg" userId="989a39b0e01aaf02" providerId="LiveId" clId="{CE44DF06-7173-4307-B2E1-F32A8A825B9A}" dt="2024-01-28T16:25:03.447" v="457" actId="700"/>
          <ac:spMkLst>
            <pc:docMk/>
            <pc:sldMk cId="3743121769" sldId="275"/>
            <ac:spMk id="5" creationId="{363A5307-3992-B58D-0F3A-B1F1A3B28F0B}"/>
          </ac:spMkLst>
        </pc:spChg>
        <pc:spChg chg="add mod">
          <ac:chgData name="Robin Tannenberg" userId="989a39b0e01aaf02" providerId="LiveId" clId="{CE44DF06-7173-4307-B2E1-F32A8A825B9A}" dt="2024-01-29T22:00:28.526" v="1129" actId="14100"/>
          <ac:spMkLst>
            <pc:docMk/>
            <pc:sldMk cId="3743121769" sldId="275"/>
            <ac:spMk id="7" creationId="{CE95BE83-1A7A-B3B5-4BF3-3DA478F2B695}"/>
          </ac:spMkLst>
        </pc:spChg>
        <pc:picChg chg="add del mod">
          <ac:chgData name="Robin Tannenberg" userId="989a39b0e01aaf02" providerId="LiveId" clId="{CE44DF06-7173-4307-B2E1-F32A8A825B9A}" dt="2024-01-29T22:00:19.700" v="1127" actId="478"/>
          <ac:picMkLst>
            <pc:docMk/>
            <pc:sldMk cId="3743121769" sldId="275"/>
            <ac:picMk id="4" creationId="{965F7291-76F9-4DF0-98AF-CE44B2FD71DF}"/>
          </ac:picMkLst>
        </pc:picChg>
        <pc:picChg chg="add mod">
          <ac:chgData name="Robin Tannenberg" userId="989a39b0e01aaf02" providerId="LiveId" clId="{CE44DF06-7173-4307-B2E1-F32A8A825B9A}" dt="2024-01-28T16:25:45.627" v="462" actId="1076"/>
          <ac:picMkLst>
            <pc:docMk/>
            <pc:sldMk cId="3743121769" sldId="275"/>
            <ac:picMk id="6" creationId="{144FAB3A-8C7F-3523-B45B-959233216A60}"/>
          </ac:picMkLst>
        </pc:picChg>
        <pc:picChg chg="add del mod ord">
          <ac:chgData name="Robin Tannenberg" userId="989a39b0e01aaf02" providerId="LiveId" clId="{CE44DF06-7173-4307-B2E1-F32A8A825B9A}" dt="2024-01-29T22:00:23.545" v="1128" actId="478"/>
          <ac:picMkLst>
            <pc:docMk/>
            <pc:sldMk cId="3743121769" sldId="275"/>
            <ac:picMk id="8" creationId="{9FB37C86-B8F9-B47A-0B66-943C4A17DC17}"/>
          </ac:picMkLst>
        </pc:picChg>
      </pc:sldChg>
      <pc:sldChg chg="modSp mod">
        <pc:chgData name="Robin Tannenberg" userId="989a39b0e01aaf02" providerId="LiveId" clId="{CE44DF06-7173-4307-B2E1-F32A8A825B9A}" dt="2024-01-21T10:39:36.666" v="94" actId="27636"/>
        <pc:sldMkLst>
          <pc:docMk/>
          <pc:sldMk cId="3433816235" sldId="276"/>
        </pc:sldMkLst>
        <pc:spChg chg="mod">
          <ac:chgData name="Robin Tannenberg" userId="989a39b0e01aaf02" providerId="LiveId" clId="{CE44DF06-7173-4307-B2E1-F32A8A825B9A}" dt="2024-01-21T10:39:36.666" v="94" actId="27636"/>
          <ac:spMkLst>
            <pc:docMk/>
            <pc:sldMk cId="3433816235" sldId="276"/>
            <ac:spMk id="2" creationId="{CAF0B02A-ED87-4E70-A3FE-E57E20AB0C6B}"/>
          </ac:spMkLst>
        </pc:spChg>
      </pc:sldChg>
      <pc:sldChg chg="modSp mod">
        <pc:chgData name="Robin Tannenberg" userId="989a39b0e01aaf02" providerId="LiveId" clId="{CE44DF06-7173-4307-B2E1-F32A8A825B9A}" dt="2024-01-21T10:39:36.656" v="93" actId="27636"/>
        <pc:sldMkLst>
          <pc:docMk/>
          <pc:sldMk cId="3240478535" sldId="277"/>
        </pc:sldMkLst>
        <pc:spChg chg="mod">
          <ac:chgData name="Robin Tannenberg" userId="989a39b0e01aaf02" providerId="LiveId" clId="{CE44DF06-7173-4307-B2E1-F32A8A825B9A}" dt="2024-01-21T10:39:36.656" v="93" actId="27636"/>
          <ac:spMkLst>
            <pc:docMk/>
            <pc:sldMk cId="3240478535" sldId="277"/>
            <ac:spMk id="2" creationId="{25397482-595F-4660-BD65-8EEBF2E574DD}"/>
          </ac:spMkLst>
        </pc:spChg>
      </pc:sldChg>
      <pc:sldChg chg="addSp delSp modSp mod modClrScheme chgLayout">
        <pc:chgData name="Robin Tannenberg" userId="989a39b0e01aaf02" providerId="LiveId" clId="{CE44DF06-7173-4307-B2E1-F32A8A825B9A}" dt="2024-01-28T17:36:54.216" v="851" actId="1076"/>
        <pc:sldMkLst>
          <pc:docMk/>
          <pc:sldMk cId="2096148897" sldId="278"/>
        </pc:sldMkLst>
        <pc:spChg chg="mod ord">
          <ac:chgData name="Robin Tannenberg" userId="989a39b0e01aaf02" providerId="LiveId" clId="{CE44DF06-7173-4307-B2E1-F32A8A825B9A}" dt="2024-01-21T10:51:58.926" v="152" actId="700"/>
          <ac:spMkLst>
            <pc:docMk/>
            <pc:sldMk cId="2096148897" sldId="278"/>
            <ac:spMk id="2" creationId="{57786456-EE90-4FCD-B67D-20B4CED13FCC}"/>
          </ac:spMkLst>
        </pc:spChg>
        <pc:spChg chg="mod ord">
          <ac:chgData name="Robin Tannenberg" userId="989a39b0e01aaf02" providerId="LiveId" clId="{CE44DF06-7173-4307-B2E1-F32A8A825B9A}" dt="2024-01-28T17:31:42.688" v="825" actId="14100"/>
          <ac:spMkLst>
            <pc:docMk/>
            <pc:sldMk cId="2096148897" sldId="278"/>
            <ac:spMk id="3" creationId="{0D2C8731-DB39-4CB6-8B3E-60CDFF3DFFBF}"/>
          </ac:spMkLst>
        </pc:spChg>
        <pc:spChg chg="add del mod ord">
          <ac:chgData name="Robin Tannenberg" userId="989a39b0e01aaf02" providerId="LiveId" clId="{CE44DF06-7173-4307-B2E1-F32A8A825B9A}" dt="2024-01-21T10:52:10.231" v="155" actId="478"/>
          <ac:spMkLst>
            <pc:docMk/>
            <pc:sldMk cId="2096148897" sldId="278"/>
            <ac:spMk id="5" creationId="{643632A2-B147-834B-68E9-B57263AAC8AF}"/>
          </ac:spMkLst>
        </pc:spChg>
        <pc:spChg chg="add mod ord">
          <ac:chgData name="Robin Tannenberg" userId="989a39b0e01aaf02" providerId="LiveId" clId="{CE44DF06-7173-4307-B2E1-F32A8A825B9A}" dt="2024-01-21T10:51:58.926" v="152" actId="700"/>
          <ac:spMkLst>
            <pc:docMk/>
            <pc:sldMk cId="2096148897" sldId="278"/>
            <ac:spMk id="6" creationId="{7106BE0A-85A5-963D-FC16-78086FA44CCE}"/>
          </ac:spMkLst>
        </pc:spChg>
        <pc:spChg chg="add mod">
          <ac:chgData name="Robin Tannenberg" userId="989a39b0e01aaf02" providerId="LiveId" clId="{CE44DF06-7173-4307-B2E1-F32A8A825B9A}" dt="2024-01-28T17:36:54.216" v="851" actId="1076"/>
          <ac:spMkLst>
            <pc:docMk/>
            <pc:sldMk cId="2096148897" sldId="278"/>
            <ac:spMk id="8" creationId="{6C22D06C-7BCB-29D8-1135-C3199CA246B5}"/>
          </ac:spMkLst>
        </pc:spChg>
        <pc:picChg chg="mod">
          <ac:chgData name="Robin Tannenberg" userId="989a39b0e01aaf02" providerId="LiveId" clId="{CE44DF06-7173-4307-B2E1-F32A8A825B9A}" dt="2024-01-28T17:31:45.338" v="826" actId="1076"/>
          <ac:picMkLst>
            <pc:docMk/>
            <pc:sldMk cId="2096148897" sldId="278"/>
            <ac:picMk id="4" creationId="{0C5199C5-E062-46BF-A0A8-70986A67DADB}"/>
          </ac:picMkLst>
        </pc:picChg>
        <pc:picChg chg="add mod modCrop">
          <ac:chgData name="Robin Tannenberg" userId="989a39b0e01aaf02" providerId="LiveId" clId="{CE44DF06-7173-4307-B2E1-F32A8A825B9A}" dt="2024-01-28T17:31:33.335" v="824" actId="14100"/>
          <ac:picMkLst>
            <pc:docMk/>
            <pc:sldMk cId="2096148897" sldId="278"/>
            <ac:picMk id="5" creationId="{8D8486D8-DA2A-0301-9FA6-45A22A52B93F}"/>
          </ac:picMkLst>
        </pc:picChg>
      </pc:sldChg>
      <pc:sldChg chg="addSp delSp modSp mod modClrScheme chgLayout">
        <pc:chgData name="Robin Tannenberg" userId="989a39b0e01aaf02" providerId="LiveId" clId="{CE44DF06-7173-4307-B2E1-F32A8A825B9A}" dt="2024-01-28T17:45:48.248" v="1038" actId="20577"/>
        <pc:sldMkLst>
          <pc:docMk/>
          <pc:sldMk cId="2380699110" sldId="279"/>
        </pc:sldMkLst>
        <pc:spChg chg="mod ord">
          <ac:chgData name="Robin Tannenberg" userId="989a39b0e01aaf02" providerId="LiveId" clId="{CE44DF06-7173-4307-B2E1-F32A8A825B9A}" dt="2024-01-21T10:43:09.225" v="116" actId="700"/>
          <ac:spMkLst>
            <pc:docMk/>
            <pc:sldMk cId="2380699110" sldId="279"/>
            <ac:spMk id="2" creationId="{0FA03969-2609-4C89-8AE3-8B9A819E1BCF}"/>
          </ac:spMkLst>
        </pc:spChg>
        <pc:spChg chg="mod ord">
          <ac:chgData name="Robin Tannenberg" userId="989a39b0e01aaf02" providerId="LiveId" clId="{CE44DF06-7173-4307-B2E1-F32A8A825B9A}" dt="2024-01-28T17:45:48.248" v="1038" actId="20577"/>
          <ac:spMkLst>
            <pc:docMk/>
            <pc:sldMk cId="2380699110" sldId="279"/>
            <ac:spMk id="3" creationId="{440B699A-6957-43A5-81E1-42CFA055F252}"/>
          </ac:spMkLst>
        </pc:spChg>
        <pc:spChg chg="add del mod ord">
          <ac:chgData name="Robin Tannenberg" userId="989a39b0e01aaf02" providerId="LiveId" clId="{CE44DF06-7173-4307-B2E1-F32A8A825B9A}" dt="2024-01-21T10:43:09.225" v="116" actId="700"/>
          <ac:spMkLst>
            <pc:docMk/>
            <pc:sldMk cId="2380699110" sldId="279"/>
            <ac:spMk id="4" creationId="{6663300E-4C0E-E574-6F5E-B6A6277D04CD}"/>
          </ac:spMkLst>
        </pc:spChg>
        <pc:spChg chg="add del mod ord">
          <ac:chgData name="Robin Tannenberg" userId="989a39b0e01aaf02" providerId="LiveId" clId="{CE44DF06-7173-4307-B2E1-F32A8A825B9A}" dt="2024-01-21T10:43:22.969" v="117" actId="478"/>
          <ac:spMkLst>
            <pc:docMk/>
            <pc:sldMk cId="2380699110" sldId="279"/>
            <ac:spMk id="5" creationId="{E002C560-6789-D060-9C25-5B48AA566768}"/>
          </ac:spMkLst>
        </pc:spChg>
        <pc:spChg chg="add mod ord">
          <ac:chgData name="Robin Tannenberg" userId="989a39b0e01aaf02" providerId="LiveId" clId="{CE44DF06-7173-4307-B2E1-F32A8A825B9A}" dt="2024-01-21T10:43:09.225" v="116" actId="700"/>
          <ac:spMkLst>
            <pc:docMk/>
            <pc:sldMk cId="2380699110" sldId="279"/>
            <ac:spMk id="6" creationId="{0A422BCB-D3EB-6921-46DD-650F32BE5CF0}"/>
          </ac:spMkLst>
        </pc:spChg>
        <pc:picChg chg="add mod">
          <ac:chgData name="Robin Tannenberg" userId="989a39b0e01aaf02" providerId="LiveId" clId="{CE44DF06-7173-4307-B2E1-F32A8A825B9A}" dt="2024-01-28T17:43:32.991" v="898" actId="1076"/>
          <ac:picMkLst>
            <pc:docMk/>
            <pc:sldMk cId="2380699110" sldId="279"/>
            <ac:picMk id="4" creationId="{4EDF58C4-3D96-4E40-0408-0BAC2D7C2D53}"/>
          </ac:picMkLst>
        </pc:picChg>
        <pc:picChg chg="mod">
          <ac:chgData name="Robin Tannenberg" userId="989a39b0e01aaf02" providerId="LiveId" clId="{CE44DF06-7173-4307-B2E1-F32A8A825B9A}" dt="2024-01-28T17:43:24.516" v="895" actId="1076"/>
          <ac:picMkLst>
            <pc:docMk/>
            <pc:sldMk cId="2380699110" sldId="279"/>
            <ac:picMk id="1026" creationId="{4CE72EAE-F911-4071-899B-FECA7E15541A}"/>
          </ac:picMkLst>
        </pc:picChg>
      </pc:sldChg>
      <pc:sldChg chg="modSp del mod">
        <pc:chgData name="Robin Tannenberg" userId="989a39b0e01aaf02" providerId="LiveId" clId="{CE44DF06-7173-4307-B2E1-F32A8A825B9A}" dt="2024-01-28T17:45:07.657" v="937" actId="47"/>
        <pc:sldMkLst>
          <pc:docMk/>
          <pc:sldMk cId="4161248602" sldId="280"/>
        </pc:sldMkLst>
        <pc:picChg chg="mod">
          <ac:chgData name="Robin Tannenberg" userId="989a39b0e01aaf02" providerId="LiveId" clId="{CE44DF06-7173-4307-B2E1-F32A8A825B9A}" dt="2024-01-21T10:43:40.188" v="119" actId="1076"/>
          <ac:picMkLst>
            <pc:docMk/>
            <pc:sldMk cId="4161248602" sldId="280"/>
            <ac:picMk id="4" creationId="{C3B13021-98C3-4804-A4CB-3A931E157AFC}"/>
          </ac:picMkLst>
        </pc:picChg>
      </pc:sldChg>
      <pc:sldChg chg="addSp delSp modSp mod">
        <pc:chgData name="Robin Tannenberg" userId="989a39b0e01aaf02" providerId="LiveId" clId="{CE44DF06-7173-4307-B2E1-F32A8A825B9A}" dt="2024-01-28T15:41:06.836" v="249" actId="6549"/>
        <pc:sldMkLst>
          <pc:docMk/>
          <pc:sldMk cId="4056773745" sldId="281"/>
        </pc:sldMkLst>
        <pc:spChg chg="add del">
          <ac:chgData name="Robin Tannenberg" userId="989a39b0e01aaf02" providerId="LiveId" clId="{CE44DF06-7173-4307-B2E1-F32A8A825B9A}" dt="2024-01-28T15:40:22.386" v="237" actId="22"/>
          <ac:spMkLst>
            <pc:docMk/>
            <pc:sldMk cId="4056773745" sldId="281"/>
            <ac:spMk id="6" creationId="{433FCC89-E6EA-BD72-2C02-ACAD3F78BDAD}"/>
          </ac:spMkLst>
        </pc:spChg>
        <pc:spChg chg="add mod">
          <ac:chgData name="Robin Tannenberg" userId="989a39b0e01aaf02" providerId="LiveId" clId="{CE44DF06-7173-4307-B2E1-F32A8A825B9A}" dt="2024-01-28T15:41:06.836" v="249" actId="6549"/>
          <ac:spMkLst>
            <pc:docMk/>
            <pc:sldMk cId="4056773745" sldId="281"/>
            <ac:spMk id="8" creationId="{47AB5889-C5FA-FDE4-49FD-14126023C863}"/>
          </ac:spMkLst>
        </pc:spChg>
        <pc:picChg chg="mod">
          <ac:chgData name="Robin Tannenberg" userId="989a39b0e01aaf02" providerId="LiveId" clId="{CE44DF06-7173-4307-B2E1-F32A8A825B9A}" dt="2024-01-28T15:40:12.907" v="233" actId="1076"/>
          <ac:picMkLst>
            <pc:docMk/>
            <pc:sldMk cId="4056773745" sldId="281"/>
            <ac:picMk id="4" creationId="{44775430-3313-4B0A-8297-ABD313FA718F}"/>
          </ac:picMkLst>
        </pc:picChg>
      </pc:sldChg>
      <pc:sldChg chg="addSp delSp modSp mod">
        <pc:chgData name="Robin Tannenberg" userId="989a39b0e01aaf02" providerId="LiveId" clId="{CE44DF06-7173-4307-B2E1-F32A8A825B9A}" dt="2024-01-28T16:24:08.538" v="456" actId="1076"/>
        <pc:sldMkLst>
          <pc:docMk/>
          <pc:sldMk cId="4098372636" sldId="282"/>
        </pc:sldMkLst>
        <pc:spChg chg="mod">
          <ac:chgData name="Robin Tannenberg" userId="989a39b0e01aaf02" providerId="LiveId" clId="{CE44DF06-7173-4307-B2E1-F32A8A825B9A}" dt="2024-01-21T10:39:36.650" v="92" actId="27636"/>
          <ac:spMkLst>
            <pc:docMk/>
            <pc:sldMk cId="4098372636" sldId="282"/>
            <ac:spMk id="2" creationId="{E2A020F9-3B10-4D94-8CCB-B77CDDBF0988}"/>
          </ac:spMkLst>
        </pc:spChg>
        <pc:spChg chg="mod">
          <ac:chgData name="Robin Tannenberg" userId="989a39b0e01aaf02" providerId="LiveId" clId="{CE44DF06-7173-4307-B2E1-F32A8A825B9A}" dt="2024-01-28T16:21:45.954" v="450" actId="20577"/>
          <ac:spMkLst>
            <pc:docMk/>
            <pc:sldMk cId="4098372636" sldId="282"/>
            <ac:spMk id="3" creationId="{9331BB25-1EA3-43C4-AA79-38EA790663EB}"/>
          </ac:spMkLst>
        </pc:spChg>
        <pc:picChg chg="del">
          <ac:chgData name="Robin Tannenberg" userId="989a39b0e01aaf02" providerId="LiveId" clId="{CE44DF06-7173-4307-B2E1-F32A8A825B9A}" dt="2024-01-28T16:24:00.196" v="452" actId="478"/>
          <ac:picMkLst>
            <pc:docMk/>
            <pc:sldMk cId="4098372636" sldId="282"/>
            <ac:picMk id="4" creationId="{D8E673BE-C0D7-4675-B794-254B920D8356}"/>
          </ac:picMkLst>
        </pc:picChg>
        <pc:picChg chg="add del mod">
          <ac:chgData name="Robin Tannenberg" userId="989a39b0e01aaf02" providerId="LiveId" clId="{CE44DF06-7173-4307-B2E1-F32A8A825B9A}" dt="2024-01-28T16:24:03.077" v="454" actId="478"/>
          <ac:picMkLst>
            <pc:docMk/>
            <pc:sldMk cId="4098372636" sldId="282"/>
            <ac:picMk id="5" creationId="{D7CF06DD-7215-F82C-6CC6-46D2465D15B9}"/>
          </ac:picMkLst>
        </pc:picChg>
        <pc:picChg chg="add mod">
          <ac:chgData name="Robin Tannenberg" userId="989a39b0e01aaf02" providerId="LiveId" clId="{CE44DF06-7173-4307-B2E1-F32A8A825B9A}" dt="2024-01-28T16:24:08.538" v="456" actId="1076"/>
          <ac:picMkLst>
            <pc:docMk/>
            <pc:sldMk cId="4098372636" sldId="282"/>
            <ac:picMk id="7" creationId="{770C30D7-A4AB-7FE7-65D6-5576AC735DF8}"/>
          </ac:picMkLst>
        </pc:picChg>
      </pc:sldChg>
      <pc:sldChg chg="modSp mod ord">
        <pc:chgData name="Robin Tannenberg" userId="989a39b0e01aaf02" providerId="LiveId" clId="{CE44DF06-7173-4307-B2E1-F32A8A825B9A}" dt="2024-01-28T16:19:51.527" v="440"/>
        <pc:sldMkLst>
          <pc:docMk/>
          <pc:sldMk cId="3675433918" sldId="285"/>
        </pc:sldMkLst>
        <pc:spChg chg="mod">
          <ac:chgData name="Robin Tannenberg" userId="989a39b0e01aaf02" providerId="LiveId" clId="{CE44DF06-7173-4307-B2E1-F32A8A825B9A}" dt="2024-01-21T10:39:36.646" v="91" actId="27636"/>
          <ac:spMkLst>
            <pc:docMk/>
            <pc:sldMk cId="3675433918" sldId="285"/>
            <ac:spMk id="2" creationId="{DEA4F117-AE61-4C5E-BEBF-DFE5B43A5455}"/>
          </ac:spMkLst>
        </pc:spChg>
      </pc:sldChg>
      <pc:sldChg chg="modSp mod">
        <pc:chgData name="Robin Tannenberg" userId="989a39b0e01aaf02" providerId="LiveId" clId="{CE44DF06-7173-4307-B2E1-F32A8A825B9A}" dt="2024-01-21T10:45:36.550" v="122" actId="20577"/>
        <pc:sldMkLst>
          <pc:docMk/>
          <pc:sldMk cId="1522217900" sldId="286"/>
        </pc:sldMkLst>
        <pc:spChg chg="mod">
          <ac:chgData name="Robin Tannenberg" userId="989a39b0e01aaf02" providerId="LiveId" clId="{CE44DF06-7173-4307-B2E1-F32A8A825B9A}" dt="2024-01-21T10:45:36.550" v="122" actId="20577"/>
          <ac:spMkLst>
            <pc:docMk/>
            <pc:sldMk cId="1522217900" sldId="286"/>
            <ac:spMk id="2" creationId="{B57D53C4-C8BF-4015-BA15-46A3834CEFAF}"/>
          </ac:spMkLst>
        </pc:spChg>
      </pc:sldChg>
      <pc:sldChg chg="addSp modSp mod modClrScheme chgLayout">
        <pc:chgData name="Robin Tannenberg" userId="989a39b0e01aaf02" providerId="LiveId" clId="{CE44DF06-7173-4307-B2E1-F32A8A825B9A}" dt="2024-01-21T10:48:46.409" v="139" actId="27636"/>
        <pc:sldMkLst>
          <pc:docMk/>
          <pc:sldMk cId="1396868837" sldId="287"/>
        </pc:sldMkLst>
        <pc:spChg chg="add mod ord">
          <ac:chgData name="Robin Tannenberg" userId="989a39b0e01aaf02" providerId="LiveId" clId="{CE44DF06-7173-4307-B2E1-F32A8A825B9A}" dt="2024-01-21T10:48:34.594" v="134" actId="700"/>
          <ac:spMkLst>
            <pc:docMk/>
            <pc:sldMk cId="1396868837" sldId="287"/>
            <ac:spMk id="2" creationId="{CB1A90B3-C689-772E-54E3-FC3F02D0522D}"/>
          </ac:spMkLst>
        </pc:spChg>
        <pc:spChg chg="mod ord">
          <ac:chgData name="Robin Tannenberg" userId="989a39b0e01aaf02" providerId="LiveId" clId="{CE44DF06-7173-4307-B2E1-F32A8A825B9A}" dt="2024-01-21T10:48:34.594" v="134" actId="700"/>
          <ac:spMkLst>
            <pc:docMk/>
            <pc:sldMk cId="1396868837" sldId="287"/>
            <ac:spMk id="6" creationId="{A45FC56A-4269-4BB1-96C1-66A8326B7BB4}"/>
          </ac:spMkLst>
        </pc:spChg>
        <pc:spChg chg="mod ord">
          <ac:chgData name="Robin Tannenberg" userId="989a39b0e01aaf02" providerId="LiveId" clId="{CE44DF06-7173-4307-B2E1-F32A8A825B9A}" dt="2024-01-21T10:48:46.409" v="139" actId="27636"/>
          <ac:spMkLst>
            <pc:docMk/>
            <pc:sldMk cId="1396868837" sldId="287"/>
            <ac:spMk id="7" creationId="{D884B454-13D6-498E-9470-271E8597B3C1}"/>
          </ac:spMkLst>
        </pc:spChg>
        <pc:spChg chg="mod ord">
          <ac:chgData name="Robin Tannenberg" userId="989a39b0e01aaf02" providerId="LiveId" clId="{CE44DF06-7173-4307-B2E1-F32A8A825B9A}" dt="2024-01-21T10:48:46.398" v="138" actId="404"/>
          <ac:spMkLst>
            <pc:docMk/>
            <pc:sldMk cId="1396868837" sldId="287"/>
            <ac:spMk id="8" creationId="{31FCA577-669C-4922-8123-B172E19636C3}"/>
          </ac:spMkLst>
        </pc:spChg>
      </pc:sldChg>
      <pc:sldChg chg="addSp delSp modSp mod modClrScheme chgLayout">
        <pc:chgData name="Robin Tannenberg" userId="989a39b0e01aaf02" providerId="LiveId" clId="{CE44DF06-7173-4307-B2E1-F32A8A825B9A}" dt="2024-01-21T10:49:10.807" v="140" actId="404"/>
        <pc:sldMkLst>
          <pc:docMk/>
          <pc:sldMk cId="2105426707" sldId="288"/>
        </pc:sldMkLst>
        <pc:spChg chg="add mod ord">
          <ac:chgData name="Robin Tannenberg" userId="989a39b0e01aaf02" providerId="LiveId" clId="{CE44DF06-7173-4307-B2E1-F32A8A825B9A}" dt="2024-01-21T10:49:10.807" v="140" actId="404"/>
          <ac:spMkLst>
            <pc:docMk/>
            <pc:sldMk cId="2105426707" sldId="288"/>
            <ac:spMk id="2" creationId="{27B24B87-D039-24C7-01A5-8626293E33DF}"/>
          </ac:spMkLst>
        </pc:spChg>
        <pc:spChg chg="add mod ord">
          <ac:chgData name="Robin Tannenberg" userId="989a39b0e01aaf02" providerId="LiveId" clId="{CE44DF06-7173-4307-B2E1-F32A8A825B9A}" dt="2024-01-21T10:48:34.594" v="134" actId="700"/>
          <ac:spMkLst>
            <pc:docMk/>
            <pc:sldMk cId="2105426707" sldId="288"/>
            <ac:spMk id="3" creationId="{C3E61818-6BCD-4481-4321-39E5FECED388}"/>
          </ac:spMkLst>
        </pc:spChg>
        <pc:spChg chg="mod ord">
          <ac:chgData name="Robin Tannenberg" userId="989a39b0e01aaf02" providerId="LiveId" clId="{CE44DF06-7173-4307-B2E1-F32A8A825B9A}" dt="2024-01-21T10:48:34.594" v="134" actId="700"/>
          <ac:spMkLst>
            <pc:docMk/>
            <pc:sldMk cId="2105426707" sldId="288"/>
            <ac:spMk id="6" creationId="{A45FC56A-4269-4BB1-96C1-66A8326B7BB4}"/>
          </ac:spMkLst>
        </pc:spChg>
        <pc:spChg chg="mod ord">
          <ac:chgData name="Robin Tannenberg" userId="989a39b0e01aaf02" providerId="LiveId" clId="{CE44DF06-7173-4307-B2E1-F32A8A825B9A}" dt="2024-01-21T10:49:10.807" v="140" actId="404"/>
          <ac:spMkLst>
            <pc:docMk/>
            <pc:sldMk cId="2105426707" sldId="288"/>
            <ac:spMk id="7" creationId="{D884B454-13D6-498E-9470-271E8597B3C1}"/>
          </ac:spMkLst>
        </pc:spChg>
        <pc:spChg chg="del mod ord">
          <ac:chgData name="Robin Tannenberg" userId="989a39b0e01aaf02" providerId="LiveId" clId="{CE44DF06-7173-4307-B2E1-F32A8A825B9A}" dt="2024-01-21T10:48:34.594" v="134" actId="700"/>
          <ac:spMkLst>
            <pc:docMk/>
            <pc:sldMk cId="2105426707" sldId="288"/>
            <ac:spMk id="8" creationId="{31FCA577-669C-4922-8123-B172E19636C3}"/>
          </ac:spMkLst>
        </pc:spChg>
      </pc:sldChg>
      <pc:sldChg chg="modSp del mod">
        <pc:chgData name="Robin Tannenberg" userId="989a39b0e01aaf02" providerId="LiveId" clId="{CE44DF06-7173-4307-B2E1-F32A8A825B9A}" dt="2024-01-28T15:35:32.687" v="197" actId="47"/>
        <pc:sldMkLst>
          <pc:docMk/>
          <pc:sldMk cId="3769317493" sldId="352"/>
        </pc:sldMkLst>
        <pc:spChg chg="mod">
          <ac:chgData name="Robin Tannenberg" userId="989a39b0e01aaf02" providerId="LiveId" clId="{CE44DF06-7173-4307-B2E1-F32A8A825B9A}" dt="2024-01-21T10:39:36.576" v="82" actId="27636"/>
          <ac:spMkLst>
            <pc:docMk/>
            <pc:sldMk cId="3769317493" sldId="352"/>
            <ac:spMk id="2" creationId="{8D7DB724-019F-4739-05D3-9E1C5D0AFA10}"/>
          </ac:spMkLst>
        </pc:spChg>
      </pc:sldChg>
      <pc:sldChg chg="addSp delSp modSp mod">
        <pc:chgData name="Robin Tannenberg" userId="989a39b0e01aaf02" providerId="LiveId" clId="{CE44DF06-7173-4307-B2E1-F32A8A825B9A}" dt="2024-01-28T15:39:00.107" v="230" actId="1076"/>
        <pc:sldMkLst>
          <pc:docMk/>
          <pc:sldMk cId="3545107167" sldId="353"/>
        </pc:sldMkLst>
        <pc:spChg chg="mod">
          <ac:chgData name="Robin Tannenberg" userId="989a39b0e01aaf02" providerId="LiveId" clId="{CE44DF06-7173-4307-B2E1-F32A8A825B9A}" dt="2024-01-21T10:39:36.582" v="83" actId="27636"/>
          <ac:spMkLst>
            <pc:docMk/>
            <pc:sldMk cId="3545107167" sldId="353"/>
            <ac:spMk id="2" creationId="{EC7B3D4E-5799-667A-07E8-39481E5975DD}"/>
          </ac:spMkLst>
        </pc:spChg>
        <pc:spChg chg="add mod">
          <ac:chgData name="Robin Tannenberg" userId="989a39b0e01aaf02" providerId="LiveId" clId="{CE44DF06-7173-4307-B2E1-F32A8A825B9A}" dt="2024-01-28T15:38:33.115" v="218" actId="1076"/>
          <ac:spMkLst>
            <pc:docMk/>
            <pc:sldMk cId="3545107167" sldId="353"/>
            <ac:spMk id="3" creationId="{AAF6B001-C771-1A62-97A5-F3167E073CFC}"/>
          </ac:spMkLst>
        </pc:spChg>
        <pc:spChg chg="add mod">
          <ac:chgData name="Robin Tannenberg" userId="989a39b0e01aaf02" providerId="LiveId" clId="{CE44DF06-7173-4307-B2E1-F32A8A825B9A}" dt="2024-01-28T15:38:33.115" v="218" actId="1076"/>
          <ac:spMkLst>
            <pc:docMk/>
            <pc:sldMk cId="3545107167" sldId="353"/>
            <ac:spMk id="6" creationId="{585324F3-F915-3A95-8306-D82953E38D55}"/>
          </ac:spMkLst>
        </pc:spChg>
        <pc:spChg chg="del">
          <ac:chgData name="Robin Tannenberg" userId="989a39b0e01aaf02" providerId="LiveId" clId="{CE44DF06-7173-4307-B2E1-F32A8A825B9A}" dt="2024-01-28T15:37:55.657" v="214" actId="478"/>
          <ac:spMkLst>
            <pc:docMk/>
            <pc:sldMk cId="3545107167" sldId="353"/>
            <ac:spMk id="7" creationId="{CA214EF4-B7C9-043E-4CF2-440F8AF63458}"/>
          </ac:spMkLst>
        </pc:spChg>
        <pc:spChg chg="mod">
          <ac:chgData name="Robin Tannenberg" userId="989a39b0e01aaf02" providerId="LiveId" clId="{CE44DF06-7173-4307-B2E1-F32A8A825B9A}" dt="2024-01-28T15:38:20.787" v="216" actId="1076"/>
          <ac:spMkLst>
            <pc:docMk/>
            <pc:sldMk cId="3545107167" sldId="353"/>
            <ac:spMk id="10" creationId="{63FA5972-4744-8384-4638-EBDD510A8147}"/>
          </ac:spMkLst>
        </pc:spChg>
        <pc:spChg chg="mod">
          <ac:chgData name="Robin Tannenberg" userId="989a39b0e01aaf02" providerId="LiveId" clId="{CE44DF06-7173-4307-B2E1-F32A8A825B9A}" dt="2024-01-28T15:38:20.787" v="216" actId="1076"/>
          <ac:spMkLst>
            <pc:docMk/>
            <pc:sldMk cId="3545107167" sldId="353"/>
            <ac:spMk id="13" creationId="{581A6744-61EC-2257-D958-43CDB90F0AB7}"/>
          </ac:spMkLst>
        </pc:spChg>
        <pc:spChg chg="mod">
          <ac:chgData name="Robin Tannenberg" userId="989a39b0e01aaf02" providerId="LiveId" clId="{CE44DF06-7173-4307-B2E1-F32A8A825B9A}" dt="2024-01-28T15:39:00.107" v="230" actId="1076"/>
          <ac:spMkLst>
            <pc:docMk/>
            <pc:sldMk cId="3545107167" sldId="353"/>
            <ac:spMk id="16" creationId="{6945BA51-872A-55CB-5745-8458A493C833}"/>
          </ac:spMkLst>
        </pc:spChg>
        <pc:picChg chg="del">
          <ac:chgData name="Robin Tannenberg" userId="989a39b0e01aaf02" providerId="LiveId" clId="{CE44DF06-7173-4307-B2E1-F32A8A825B9A}" dt="2024-01-28T15:36:42.027" v="203" actId="478"/>
          <ac:picMkLst>
            <pc:docMk/>
            <pc:sldMk cId="3545107167" sldId="353"/>
            <ac:picMk id="5" creationId="{87E003C3-4378-B3CB-3994-5697473FB84E}"/>
          </ac:picMkLst>
        </pc:picChg>
        <pc:picChg chg="mod">
          <ac:chgData name="Robin Tannenberg" userId="989a39b0e01aaf02" providerId="LiveId" clId="{CE44DF06-7173-4307-B2E1-F32A8A825B9A}" dt="2024-01-28T15:38:20.787" v="216" actId="1076"/>
          <ac:picMkLst>
            <pc:docMk/>
            <pc:sldMk cId="3545107167" sldId="353"/>
            <ac:picMk id="8" creationId="{E2FC892A-8F82-E44F-AE61-8E0BB0CABB6F}"/>
          </ac:picMkLst>
        </pc:picChg>
        <pc:picChg chg="mod">
          <ac:chgData name="Robin Tannenberg" userId="989a39b0e01aaf02" providerId="LiveId" clId="{CE44DF06-7173-4307-B2E1-F32A8A825B9A}" dt="2024-01-28T15:38:20.787" v="216" actId="1076"/>
          <ac:picMkLst>
            <pc:docMk/>
            <pc:sldMk cId="3545107167" sldId="353"/>
            <ac:picMk id="11" creationId="{169AB51B-14F9-F473-1E84-CFBA6309D5B8}"/>
          </ac:picMkLst>
        </pc:picChg>
        <pc:picChg chg="mod">
          <ac:chgData name="Robin Tannenberg" userId="989a39b0e01aaf02" providerId="LiveId" clId="{CE44DF06-7173-4307-B2E1-F32A8A825B9A}" dt="2024-01-28T15:39:00.107" v="230" actId="1076"/>
          <ac:picMkLst>
            <pc:docMk/>
            <pc:sldMk cId="3545107167" sldId="353"/>
            <ac:picMk id="14" creationId="{43164EB0-17B1-888B-004D-6278137BF0DA}"/>
          </ac:picMkLst>
        </pc:picChg>
        <pc:picChg chg="add mod">
          <ac:chgData name="Robin Tannenberg" userId="989a39b0e01aaf02" providerId="LiveId" clId="{CE44DF06-7173-4307-B2E1-F32A8A825B9A}" dt="2024-01-28T15:38:39.575" v="229" actId="1036"/>
          <ac:picMkLst>
            <pc:docMk/>
            <pc:sldMk cId="3545107167" sldId="353"/>
            <ac:picMk id="1026" creationId="{C15828FE-AD87-C1E6-6576-5FC15AFCCD07}"/>
          </ac:picMkLst>
        </pc:picChg>
      </pc:sldChg>
      <pc:sldChg chg="addSp delSp modSp mod modClrScheme chgLayout">
        <pc:chgData name="Robin Tannenberg" userId="989a39b0e01aaf02" providerId="LiveId" clId="{CE44DF06-7173-4307-B2E1-F32A8A825B9A}" dt="2024-01-21T10:48:11.509" v="133" actId="404"/>
        <pc:sldMkLst>
          <pc:docMk/>
          <pc:sldMk cId="1269204435" sldId="354"/>
        </pc:sldMkLst>
        <pc:spChg chg="add mod ord">
          <ac:chgData name="Robin Tannenberg" userId="989a39b0e01aaf02" providerId="LiveId" clId="{CE44DF06-7173-4307-B2E1-F32A8A825B9A}" dt="2024-01-21T10:48:00.419" v="131" actId="700"/>
          <ac:spMkLst>
            <pc:docMk/>
            <pc:sldMk cId="1269204435" sldId="354"/>
            <ac:spMk id="2" creationId="{BDC2278B-B349-33DF-BA0B-4192CC2A5EAB}"/>
          </ac:spMkLst>
        </pc:spChg>
        <pc:spChg chg="add mod ord">
          <ac:chgData name="Robin Tannenberg" userId="989a39b0e01aaf02" providerId="LiveId" clId="{CE44DF06-7173-4307-B2E1-F32A8A825B9A}" dt="2024-01-21T10:48:00.419" v="131" actId="700"/>
          <ac:spMkLst>
            <pc:docMk/>
            <pc:sldMk cId="1269204435" sldId="354"/>
            <ac:spMk id="3" creationId="{21D01DA4-143C-EA23-5D7F-7BCA962DED28}"/>
          </ac:spMkLst>
        </pc:spChg>
        <pc:spChg chg="mod ord">
          <ac:chgData name="Robin Tannenberg" userId="989a39b0e01aaf02" providerId="LiveId" clId="{CE44DF06-7173-4307-B2E1-F32A8A825B9A}" dt="2024-01-21T10:48:00.419" v="131" actId="700"/>
          <ac:spMkLst>
            <pc:docMk/>
            <pc:sldMk cId="1269204435" sldId="354"/>
            <ac:spMk id="6" creationId="{A45FC56A-4269-4BB1-96C1-66A8326B7BB4}"/>
          </ac:spMkLst>
        </pc:spChg>
        <pc:spChg chg="mod ord">
          <ac:chgData name="Robin Tannenberg" userId="989a39b0e01aaf02" providerId="LiveId" clId="{CE44DF06-7173-4307-B2E1-F32A8A825B9A}" dt="2024-01-21T10:48:11.509" v="133" actId="404"/>
          <ac:spMkLst>
            <pc:docMk/>
            <pc:sldMk cId="1269204435" sldId="354"/>
            <ac:spMk id="7" creationId="{D884B454-13D6-498E-9470-271E8597B3C1}"/>
          </ac:spMkLst>
        </pc:spChg>
        <pc:spChg chg="del mod ord">
          <ac:chgData name="Robin Tannenberg" userId="989a39b0e01aaf02" providerId="LiveId" clId="{CE44DF06-7173-4307-B2E1-F32A8A825B9A}" dt="2024-01-21T10:48:00.419" v="131" actId="700"/>
          <ac:spMkLst>
            <pc:docMk/>
            <pc:sldMk cId="1269204435" sldId="354"/>
            <ac:spMk id="8" creationId="{31FCA577-669C-4922-8123-B172E19636C3}"/>
          </ac:spMkLst>
        </pc:spChg>
      </pc:sldChg>
      <pc:sldChg chg="addSp delSp modSp mod modClrScheme chgLayout">
        <pc:chgData name="Robin Tannenberg" userId="989a39b0e01aaf02" providerId="LiveId" clId="{CE44DF06-7173-4307-B2E1-F32A8A825B9A}" dt="2024-01-28T16:23:52.936" v="451"/>
        <pc:sldMkLst>
          <pc:docMk/>
          <pc:sldMk cId="1882571485" sldId="355"/>
        </pc:sldMkLst>
        <pc:spChg chg="add mod ord">
          <ac:chgData name="Robin Tannenberg" userId="989a39b0e01aaf02" providerId="LiveId" clId="{CE44DF06-7173-4307-B2E1-F32A8A825B9A}" dt="2024-01-21T10:55:13.242" v="163" actId="700"/>
          <ac:spMkLst>
            <pc:docMk/>
            <pc:sldMk cId="1882571485" sldId="355"/>
            <ac:spMk id="2" creationId="{F1461697-82C6-2E66-8D5A-6414FB2E2EBC}"/>
          </ac:spMkLst>
        </pc:spChg>
        <pc:spChg chg="add mod ord">
          <ac:chgData name="Robin Tannenberg" userId="989a39b0e01aaf02" providerId="LiveId" clId="{CE44DF06-7173-4307-B2E1-F32A8A825B9A}" dt="2024-01-21T10:55:13.242" v="163" actId="700"/>
          <ac:spMkLst>
            <pc:docMk/>
            <pc:sldMk cId="1882571485" sldId="355"/>
            <ac:spMk id="3" creationId="{6AD38393-43FD-DFB2-AE38-7C21C437C885}"/>
          </ac:spMkLst>
        </pc:spChg>
        <pc:spChg chg="mod ord">
          <ac:chgData name="Robin Tannenberg" userId="989a39b0e01aaf02" providerId="LiveId" clId="{CE44DF06-7173-4307-B2E1-F32A8A825B9A}" dt="2024-01-21T10:55:13.242" v="163" actId="700"/>
          <ac:spMkLst>
            <pc:docMk/>
            <pc:sldMk cId="1882571485" sldId="355"/>
            <ac:spMk id="6" creationId="{A45FC56A-4269-4BB1-96C1-66A8326B7BB4}"/>
          </ac:spMkLst>
        </pc:spChg>
        <pc:spChg chg="mod ord">
          <ac:chgData name="Robin Tannenberg" userId="989a39b0e01aaf02" providerId="LiveId" clId="{CE44DF06-7173-4307-B2E1-F32A8A825B9A}" dt="2024-01-21T10:55:19.989" v="165" actId="404"/>
          <ac:spMkLst>
            <pc:docMk/>
            <pc:sldMk cId="1882571485" sldId="355"/>
            <ac:spMk id="7" creationId="{D884B454-13D6-498E-9470-271E8597B3C1}"/>
          </ac:spMkLst>
        </pc:spChg>
        <pc:spChg chg="del mod ord">
          <ac:chgData name="Robin Tannenberg" userId="989a39b0e01aaf02" providerId="LiveId" clId="{CE44DF06-7173-4307-B2E1-F32A8A825B9A}" dt="2024-01-21T10:55:13.242" v="163" actId="700"/>
          <ac:spMkLst>
            <pc:docMk/>
            <pc:sldMk cId="1882571485" sldId="355"/>
            <ac:spMk id="8" creationId="{31FCA577-669C-4922-8123-B172E19636C3}"/>
          </ac:spMkLst>
        </pc:spChg>
        <pc:picChg chg="add mod">
          <ac:chgData name="Robin Tannenberg" userId="989a39b0e01aaf02" providerId="LiveId" clId="{CE44DF06-7173-4307-B2E1-F32A8A825B9A}" dt="2024-01-28T16:23:52.936" v="451"/>
          <ac:picMkLst>
            <pc:docMk/>
            <pc:sldMk cId="1882571485" sldId="355"/>
            <ac:picMk id="4" creationId="{7902A562-13DC-3D49-BE02-7EB661317506}"/>
          </ac:picMkLst>
        </pc:picChg>
      </pc:sldChg>
      <pc:sldChg chg="addSp delSp modSp mod">
        <pc:chgData name="Robin Tannenberg" userId="989a39b0e01aaf02" providerId="LiveId" clId="{CE44DF06-7173-4307-B2E1-F32A8A825B9A}" dt="2024-01-28T15:50:25.035" v="312" actId="478"/>
        <pc:sldMkLst>
          <pc:docMk/>
          <pc:sldMk cId="1075435874" sldId="356"/>
        </pc:sldMkLst>
        <pc:spChg chg="add mod">
          <ac:chgData name="Robin Tannenberg" userId="989a39b0e01aaf02" providerId="LiveId" clId="{CE44DF06-7173-4307-B2E1-F32A8A825B9A}" dt="2024-01-28T15:50:25.035" v="312" actId="478"/>
          <ac:spMkLst>
            <pc:docMk/>
            <pc:sldMk cId="1075435874" sldId="356"/>
            <ac:spMk id="3" creationId="{0F6357B7-6FD1-8A4A-81DC-203E7B203E08}"/>
          </ac:spMkLst>
        </pc:spChg>
        <pc:spChg chg="mod">
          <ac:chgData name="Robin Tannenberg" userId="989a39b0e01aaf02" providerId="LiveId" clId="{CE44DF06-7173-4307-B2E1-F32A8A825B9A}" dt="2024-01-21T10:39:36.620" v="87" actId="27636"/>
          <ac:spMkLst>
            <pc:docMk/>
            <pc:sldMk cId="1075435874" sldId="356"/>
            <ac:spMk id="6" creationId="{A45FC56A-4269-4BB1-96C1-66A8326B7BB4}"/>
          </ac:spMkLst>
        </pc:spChg>
        <pc:spChg chg="mod">
          <ac:chgData name="Robin Tannenberg" userId="989a39b0e01aaf02" providerId="LiveId" clId="{CE44DF06-7173-4307-B2E1-F32A8A825B9A}" dt="2024-01-21T10:39:20.857" v="58" actId="27636"/>
          <ac:spMkLst>
            <pc:docMk/>
            <pc:sldMk cId="1075435874" sldId="356"/>
            <ac:spMk id="7" creationId="{D884B454-13D6-498E-9470-271E8597B3C1}"/>
          </ac:spMkLst>
        </pc:spChg>
        <pc:spChg chg="del mod">
          <ac:chgData name="Robin Tannenberg" userId="989a39b0e01aaf02" providerId="LiveId" clId="{CE44DF06-7173-4307-B2E1-F32A8A825B9A}" dt="2024-01-28T15:48:03.865" v="285"/>
          <ac:spMkLst>
            <pc:docMk/>
            <pc:sldMk cId="1075435874" sldId="356"/>
            <ac:spMk id="8" creationId="{31FCA577-669C-4922-8123-B172E19636C3}"/>
          </ac:spMkLst>
        </pc:spChg>
        <pc:picChg chg="add del mod">
          <ac:chgData name="Robin Tannenberg" userId="989a39b0e01aaf02" providerId="LiveId" clId="{CE44DF06-7173-4307-B2E1-F32A8A825B9A}" dt="2024-01-28T15:50:25.035" v="312" actId="478"/>
          <ac:picMkLst>
            <pc:docMk/>
            <pc:sldMk cId="1075435874" sldId="356"/>
            <ac:picMk id="2" creationId="{188F0CA3-FDC2-13D1-A256-75878CBF8CA4}"/>
          </ac:picMkLst>
        </pc:picChg>
      </pc:sldChg>
      <pc:sldChg chg="addSp delSp modSp mod modClrScheme chgLayout">
        <pc:chgData name="Robin Tannenberg" userId="989a39b0e01aaf02" providerId="LiveId" clId="{CE44DF06-7173-4307-B2E1-F32A8A825B9A}" dt="2024-01-21T10:55:00.266" v="162" actId="404"/>
        <pc:sldMkLst>
          <pc:docMk/>
          <pc:sldMk cId="2683019261" sldId="357"/>
        </pc:sldMkLst>
        <pc:spChg chg="add mod ord">
          <ac:chgData name="Robin Tannenberg" userId="989a39b0e01aaf02" providerId="LiveId" clId="{CE44DF06-7173-4307-B2E1-F32A8A825B9A}" dt="2024-01-21T10:54:56.068" v="160" actId="700"/>
          <ac:spMkLst>
            <pc:docMk/>
            <pc:sldMk cId="2683019261" sldId="357"/>
            <ac:spMk id="2" creationId="{AC2CFBB5-0CE2-5E0F-4BB1-620C31017BD9}"/>
          </ac:spMkLst>
        </pc:spChg>
        <pc:spChg chg="add mod ord">
          <ac:chgData name="Robin Tannenberg" userId="989a39b0e01aaf02" providerId="LiveId" clId="{CE44DF06-7173-4307-B2E1-F32A8A825B9A}" dt="2024-01-21T10:54:56.068" v="160" actId="700"/>
          <ac:spMkLst>
            <pc:docMk/>
            <pc:sldMk cId="2683019261" sldId="357"/>
            <ac:spMk id="3" creationId="{B156CBD1-CFE6-AFEB-38AF-44747BF18003}"/>
          </ac:spMkLst>
        </pc:spChg>
        <pc:spChg chg="mod ord">
          <ac:chgData name="Robin Tannenberg" userId="989a39b0e01aaf02" providerId="LiveId" clId="{CE44DF06-7173-4307-B2E1-F32A8A825B9A}" dt="2024-01-21T10:54:56.068" v="160" actId="700"/>
          <ac:spMkLst>
            <pc:docMk/>
            <pc:sldMk cId="2683019261" sldId="357"/>
            <ac:spMk id="6" creationId="{A45FC56A-4269-4BB1-96C1-66A8326B7BB4}"/>
          </ac:spMkLst>
        </pc:spChg>
        <pc:spChg chg="mod ord">
          <ac:chgData name="Robin Tannenberg" userId="989a39b0e01aaf02" providerId="LiveId" clId="{CE44DF06-7173-4307-B2E1-F32A8A825B9A}" dt="2024-01-21T10:55:00.266" v="162" actId="404"/>
          <ac:spMkLst>
            <pc:docMk/>
            <pc:sldMk cId="2683019261" sldId="357"/>
            <ac:spMk id="7" creationId="{D884B454-13D6-498E-9470-271E8597B3C1}"/>
          </ac:spMkLst>
        </pc:spChg>
        <pc:spChg chg="del mod ord">
          <ac:chgData name="Robin Tannenberg" userId="989a39b0e01aaf02" providerId="LiveId" clId="{CE44DF06-7173-4307-B2E1-F32A8A825B9A}" dt="2024-01-21T10:54:56.068" v="160" actId="700"/>
          <ac:spMkLst>
            <pc:docMk/>
            <pc:sldMk cId="2683019261" sldId="357"/>
            <ac:spMk id="8" creationId="{31FCA577-669C-4922-8123-B172E19636C3}"/>
          </ac:spMkLst>
        </pc:spChg>
      </pc:sldChg>
      <pc:sldChg chg="addSp delSp modSp mod modClrScheme chgLayout">
        <pc:chgData name="Robin Tannenberg" userId="989a39b0e01aaf02" providerId="LiveId" clId="{CE44DF06-7173-4307-B2E1-F32A8A825B9A}" dt="2024-01-21T10:55:34.218" v="168" actId="404"/>
        <pc:sldMkLst>
          <pc:docMk/>
          <pc:sldMk cId="2780626427" sldId="358"/>
        </pc:sldMkLst>
        <pc:spChg chg="add mod ord">
          <ac:chgData name="Robin Tannenberg" userId="989a39b0e01aaf02" providerId="LiveId" clId="{CE44DF06-7173-4307-B2E1-F32A8A825B9A}" dt="2024-01-21T10:55:28.471" v="166" actId="700"/>
          <ac:spMkLst>
            <pc:docMk/>
            <pc:sldMk cId="2780626427" sldId="358"/>
            <ac:spMk id="2" creationId="{B7C6EB2D-C602-BFE9-B7A3-080DBE43860C}"/>
          </ac:spMkLst>
        </pc:spChg>
        <pc:spChg chg="add mod ord">
          <ac:chgData name="Robin Tannenberg" userId="989a39b0e01aaf02" providerId="LiveId" clId="{CE44DF06-7173-4307-B2E1-F32A8A825B9A}" dt="2024-01-21T10:55:28.471" v="166" actId="700"/>
          <ac:spMkLst>
            <pc:docMk/>
            <pc:sldMk cId="2780626427" sldId="358"/>
            <ac:spMk id="3" creationId="{067A1F9C-C38C-1884-C836-07B0DFB89396}"/>
          </ac:spMkLst>
        </pc:spChg>
        <pc:spChg chg="mod ord">
          <ac:chgData name="Robin Tannenberg" userId="989a39b0e01aaf02" providerId="LiveId" clId="{CE44DF06-7173-4307-B2E1-F32A8A825B9A}" dt="2024-01-21T10:55:28.471" v="166" actId="700"/>
          <ac:spMkLst>
            <pc:docMk/>
            <pc:sldMk cId="2780626427" sldId="358"/>
            <ac:spMk id="6" creationId="{A45FC56A-4269-4BB1-96C1-66A8326B7BB4}"/>
          </ac:spMkLst>
        </pc:spChg>
        <pc:spChg chg="mod ord">
          <ac:chgData name="Robin Tannenberg" userId="989a39b0e01aaf02" providerId="LiveId" clId="{CE44DF06-7173-4307-B2E1-F32A8A825B9A}" dt="2024-01-21T10:55:34.218" v="168" actId="404"/>
          <ac:spMkLst>
            <pc:docMk/>
            <pc:sldMk cId="2780626427" sldId="358"/>
            <ac:spMk id="7" creationId="{D884B454-13D6-498E-9470-271E8597B3C1}"/>
          </ac:spMkLst>
        </pc:spChg>
        <pc:spChg chg="del mod ord">
          <ac:chgData name="Robin Tannenberg" userId="989a39b0e01aaf02" providerId="LiveId" clId="{CE44DF06-7173-4307-B2E1-F32A8A825B9A}" dt="2024-01-21T10:55:28.471" v="166" actId="700"/>
          <ac:spMkLst>
            <pc:docMk/>
            <pc:sldMk cId="2780626427" sldId="358"/>
            <ac:spMk id="8" creationId="{31FCA577-669C-4922-8123-B172E19636C3}"/>
          </ac:spMkLst>
        </pc:spChg>
      </pc:sldChg>
      <pc:sldChg chg="addSp delSp modSp mod modClrScheme chgLayout">
        <pc:chgData name="Robin Tannenberg" userId="989a39b0e01aaf02" providerId="LiveId" clId="{CE44DF06-7173-4307-B2E1-F32A8A825B9A}" dt="2024-01-28T17:38:16.758" v="856" actId="1076"/>
        <pc:sldMkLst>
          <pc:docMk/>
          <pc:sldMk cId="3547071034" sldId="359"/>
        </pc:sldMkLst>
        <pc:spChg chg="add del mod ord">
          <ac:chgData name="Robin Tannenberg" userId="989a39b0e01aaf02" providerId="LiveId" clId="{CE44DF06-7173-4307-B2E1-F32A8A825B9A}" dt="2024-01-28T17:37:48.588" v="852"/>
          <ac:spMkLst>
            <pc:docMk/>
            <pc:sldMk cId="3547071034" sldId="359"/>
            <ac:spMk id="2" creationId="{FA28ED27-8FCA-75FD-F986-C739FDE1F00B}"/>
          </ac:spMkLst>
        </pc:spChg>
        <pc:spChg chg="add mod ord">
          <ac:chgData name="Robin Tannenberg" userId="989a39b0e01aaf02" providerId="LiveId" clId="{CE44DF06-7173-4307-B2E1-F32A8A825B9A}" dt="2024-01-21T10:51:15.812" v="144" actId="700"/>
          <ac:spMkLst>
            <pc:docMk/>
            <pc:sldMk cId="3547071034" sldId="359"/>
            <ac:spMk id="3" creationId="{6E98A8A8-9457-CED0-4E85-6179A81EB57B}"/>
          </ac:spMkLst>
        </pc:spChg>
        <pc:spChg chg="mod ord">
          <ac:chgData name="Robin Tannenberg" userId="989a39b0e01aaf02" providerId="LiveId" clId="{CE44DF06-7173-4307-B2E1-F32A8A825B9A}" dt="2024-01-21T10:51:15.812" v="144" actId="700"/>
          <ac:spMkLst>
            <pc:docMk/>
            <pc:sldMk cId="3547071034" sldId="359"/>
            <ac:spMk id="6" creationId="{A45FC56A-4269-4BB1-96C1-66A8326B7BB4}"/>
          </ac:spMkLst>
        </pc:spChg>
        <pc:spChg chg="mod ord">
          <ac:chgData name="Robin Tannenberg" userId="989a39b0e01aaf02" providerId="LiveId" clId="{CE44DF06-7173-4307-B2E1-F32A8A825B9A}" dt="2024-01-21T10:52:19.310" v="156" actId="404"/>
          <ac:spMkLst>
            <pc:docMk/>
            <pc:sldMk cId="3547071034" sldId="359"/>
            <ac:spMk id="7" creationId="{D884B454-13D6-498E-9470-271E8597B3C1}"/>
          </ac:spMkLst>
        </pc:spChg>
        <pc:spChg chg="del mod ord">
          <ac:chgData name="Robin Tannenberg" userId="989a39b0e01aaf02" providerId="LiveId" clId="{CE44DF06-7173-4307-B2E1-F32A8A825B9A}" dt="2024-01-21T10:51:15.812" v="144" actId="700"/>
          <ac:spMkLst>
            <pc:docMk/>
            <pc:sldMk cId="3547071034" sldId="359"/>
            <ac:spMk id="8" creationId="{31FCA577-669C-4922-8123-B172E19636C3}"/>
          </ac:spMkLst>
        </pc:spChg>
        <pc:picChg chg="add mod">
          <ac:chgData name="Robin Tannenberg" userId="989a39b0e01aaf02" providerId="LiveId" clId="{CE44DF06-7173-4307-B2E1-F32A8A825B9A}" dt="2024-01-28T17:38:16.758" v="856" actId="1076"/>
          <ac:picMkLst>
            <pc:docMk/>
            <pc:sldMk cId="3547071034" sldId="359"/>
            <ac:picMk id="13314" creationId="{56A54014-671C-A93C-1B0B-5CACFA5AB8C5}"/>
          </ac:picMkLst>
        </pc:picChg>
      </pc:sldChg>
      <pc:sldChg chg="addSp delSp modSp mod modClrScheme chgLayout">
        <pc:chgData name="Robin Tannenberg" userId="989a39b0e01aaf02" providerId="LiveId" clId="{CE44DF06-7173-4307-B2E1-F32A8A825B9A}" dt="2024-01-21T10:51:44.675" v="150" actId="404"/>
        <pc:sldMkLst>
          <pc:docMk/>
          <pc:sldMk cId="3781954371" sldId="360"/>
        </pc:sldMkLst>
        <pc:spChg chg="add mod ord">
          <ac:chgData name="Robin Tannenberg" userId="989a39b0e01aaf02" providerId="LiveId" clId="{CE44DF06-7173-4307-B2E1-F32A8A825B9A}" dt="2024-01-21T10:51:36.476" v="148" actId="700"/>
          <ac:spMkLst>
            <pc:docMk/>
            <pc:sldMk cId="3781954371" sldId="360"/>
            <ac:spMk id="2" creationId="{AE3F3B1D-4A26-6956-4F90-86E35E58C7FF}"/>
          </ac:spMkLst>
        </pc:spChg>
        <pc:spChg chg="add mod ord">
          <ac:chgData name="Robin Tannenberg" userId="989a39b0e01aaf02" providerId="LiveId" clId="{CE44DF06-7173-4307-B2E1-F32A8A825B9A}" dt="2024-01-21T10:51:36.476" v="148" actId="700"/>
          <ac:spMkLst>
            <pc:docMk/>
            <pc:sldMk cId="3781954371" sldId="360"/>
            <ac:spMk id="3" creationId="{35E47028-A185-27E0-E31E-1963D4B6E383}"/>
          </ac:spMkLst>
        </pc:spChg>
        <pc:spChg chg="mod ord">
          <ac:chgData name="Robin Tannenberg" userId="989a39b0e01aaf02" providerId="LiveId" clId="{CE44DF06-7173-4307-B2E1-F32A8A825B9A}" dt="2024-01-21T10:51:36.476" v="148" actId="700"/>
          <ac:spMkLst>
            <pc:docMk/>
            <pc:sldMk cId="3781954371" sldId="360"/>
            <ac:spMk id="6" creationId="{A45FC56A-4269-4BB1-96C1-66A8326B7BB4}"/>
          </ac:spMkLst>
        </pc:spChg>
        <pc:spChg chg="mod ord">
          <ac:chgData name="Robin Tannenberg" userId="989a39b0e01aaf02" providerId="LiveId" clId="{CE44DF06-7173-4307-B2E1-F32A8A825B9A}" dt="2024-01-21T10:51:44.675" v="150" actId="404"/>
          <ac:spMkLst>
            <pc:docMk/>
            <pc:sldMk cId="3781954371" sldId="360"/>
            <ac:spMk id="7" creationId="{D884B454-13D6-498E-9470-271E8597B3C1}"/>
          </ac:spMkLst>
        </pc:spChg>
        <pc:spChg chg="del mod ord">
          <ac:chgData name="Robin Tannenberg" userId="989a39b0e01aaf02" providerId="LiveId" clId="{CE44DF06-7173-4307-B2E1-F32A8A825B9A}" dt="2024-01-21T10:51:36.476" v="148" actId="700"/>
          <ac:spMkLst>
            <pc:docMk/>
            <pc:sldMk cId="3781954371" sldId="360"/>
            <ac:spMk id="8" creationId="{31FCA577-669C-4922-8123-B172E19636C3}"/>
          </ac:spMkLst>
        </pc:spChg>
      </pc:sldChg>
      <pc:sldChg chg="addSp delSp modSp mod modClrScheme chgLayout">
        <pc:chgData name="Robin Tannenberg" userId="989a39b0e01aaf02" providerId="LiveId" clId="{CE44DF06-7173-4307-B2E1-F32A8A825B9A}" dt="2024-01-21T10:51:50.637" v="151" actId="404"/>
        <pc:sldMkLst>
          <pc:docMk/>
          <pc:sldMk cId="1977366221" sldId="361"/>
        </pc:sldMkLst>
        <pc:spChg chg="add mod ord">
          <ac:chgData name="Robin Tannenberg" userId="989a39b0e01aaf02" providerId="LiveId" clId="{CE44DF06-7173-4307-B2E1-F32A8A825B9A}" dt="2024-01-21T10:51:28.761" v="146" actId="700"/>
          <ac:spMkLst>
            <pc:docMk/>
            <pc:sldMk cId="1977366221" sldId="361"/>
            <ac:spMk id="2" creationId="{17A5FA57-10DA-7F5B-E7FE-B8E24ECA7E78}"/>
          </ac:spMkLst>
        </pc:spChg>
        <pc:spChg chg="add mod ord">
          <ac:chgData name="Robin Tannenberg" userId="989a39b0e01aaf02" providerId="LiveId" clId="{CE44DF06-7173-4307-B2E1-F32A8A825B9A}" dt="2024-01-21T10:51:28.761" v="146" actId="700"/>
          <ac:spMkLst>
            <pc:docMk/>
            <pc:sldMk cId="1977366221" sldId="361"/>
            <ac:spMk id="3" creationId="{FA4B065D-C0DD-0955-3170-93D52B993B38}"/>
          </ac:spMkLst>
        </pc:spChg>
        <pc:spChg chg="mod ord">
          <ac:chgData name="Robin Tannenberg" userId="989a39b0e01aaf02" providerId="LiveId" clId="{CE44DF06-7173-4307-B2E1-F32A8A825B9A}" dt="2024-01-21T10:51:28.761" v="146" actId="700"/>
          <ac:spMkLst>
            <pc:docMk/>
            <pc:sldMk cId="1977366221" sldId="361"/>
            <ac:spMk id="6" creationId="{A45FC56A-4269-4BB1-96C1-66A8326B7BB4}"/>
          </ac:spMkLst>
        </pc:spChg>
        <pc:spChg chg="mod ord">
          <ac:chgData name="Robin Tannenberg" userId="989a39b0e01aaf02" providerId="LiveId" clId="{CE44DF06-7173-4307-B2E1-F32A8A825B9A}" dt="2024-01-21T10:51:50.637" v="151" actId="404"/>
          <ac:spMkLst>
            <pc:docMk/>
            <pc:sldMk cId="1977366221" sldId="361"/>
            <ac:spMk id="7" creationId="{D884B454-13D6-498E-9470-271E8597B3C1}"/>
          </ac:spMkLst>
        </pc:spChg>
        <pc:spChg chg="del mod ord">
          <ac:chgData name="Robin Tannenberg" userId="989a39b0e01aaf02" providerId="LiveId" clId="{CE44DF06-7173-4307-B2E1-F32A8A825B9A}" dt="2024-01-21T10:51:28.761" v="146" actId="700"/>
          <ac:spMkLst>
            <pc:docMk/>
            <pc:sldMk cId="1977366221" sldId="361"/>
            <ac:spMk id="8" creationId="{31FCA577-669C-4922-8123-B172E19636C3}"/>
          </ac:spMkLst>
        </pc:spChg>
      </pc:sldChg>
      <pc:sldChg chg="addSp delSp modSp mod modClrScheme chgLayout">
        <pc:chgData name="Robin Tannenberg" userId="989a39b0e01aaf02" providerId="LiveId" clId="{CE44DF06-7173-4307-B2E1-F32A8A825B9A}" dt="2024-01-21T10:50:56.992" v="143" actId="404"/>
        <pc:sldMkLst>
          <pc:docMk/>
          <pc:sldMk cId="1651923115" sldId="362"/>
        </pc:sldMkLst>
        <pc:spChg chg="add mod ord">
          <ac:chgData name="Robin Tannenberg" userId="989a39b0e01aaf02" providerId="LiveId" clId="{CE44DF06-7173-4307-B2E1-F32A8A825B9A}" dt="2024-01-21T10:50:56.992" v="143" actId="404"/>
          <ac:spMkLst>
            <pc:docMk/>
            <pc:sldMk cId="1651923115" sldId="362"/>
            <ac:spMk id="2" creationId="{03715F8E-E141-F861-6CBC-C669656FF2BE}"/>
          </ac:spMkLst>
        </pc:spChg>
        <pc:spChg chg="add mod ord">
          <ac:chgData name="Robin Tannenberg" userId="989a39b0e01aaf02" providerId="LiveId" clId="{CE44DF06-7173-4307-B2E1-F32A8A825B9A}" dt="2024-01-21T10:50:47.493" v="141" actId="700"/>
          <ac:spMkLst>
            <pc:docMk/>
            <pc:sldMk cId="1651923115" sldId="362"/>
            <ac:spMk id="3" creationId="{099A3B36-64B3-EFC8-3D5B-05513DB91E32}"/>
          </ac:spMkLst>
        </pc:spChg>
        <pc:spChg chg="mod ord">
          <ac:chgData name="Robin Tannenberg" userId="989a39b0e01aaf02" providerId="LiveId" clId="{CE44DF06-7173-4307-B2E1-F32A8A825B9A}" dt="2024-01-21T10:50:47.493" v="141" actId="700"/>
          <ac:spMkLst>
            <pc:docMk/>
            <pc:sldMk cId="1651923115" sldId="362"/>
            <ac:spMk id="6" creationId="{A45FC56A-4269-4BB1-96C1-66A8326B7BB4}"/>
          </ac:spMkLst>
        </pc:spChg>
        <pc:spChg chg="mod ord">
          <ac:chgData name="Robin Tannenberg" userId="989a39b0e01aaf02" providerId="LiveId" clId="{CE44DF06-7173-4307-B2E1-F32A8A825B9A}" dt="2024-01-21T10:50:56.992" v="143" actId="404"/>
          <ac:spMkLst>
            <pc:docMk/>
            <pc:sldMk cId="1651923115" sldId="362"/>
            <ac:spMk id="7" creationId="{D884B454-13D6-498E-9470-271E8597B3C1}"/>
          </ac:spMkLst>
        </pc:spChg>
        <pc:spChg chg="del mod ord">
          <ac:chgData name="Robin Tannenberg" userId="989a39b0e01aaf02" providerId="LiveId" clId="{CE44DF06-7173-4307-B2E1-F32A8A825B9A}" dt="2024-01-21T10:50:47.493" v="141" actId="700"/>
          <ac:spMkLst>
            <pc:docMk/>
            <pc:sldMk cId="1651923115" sldId="362"/>
            <ac:spMk id="8" creationId="{31FCA577-669C-4922-8123-B172E19636C3}"/>
          </ac:spMkLst>
        </pc:spChg>
      </pc:sldChg>
      <pc:sldChg chg="addSp delSp modSp mod">
        <pc:chgData name="Robin Tannenberg" userId="989a39b0e01aaf02" providerId="LiveId" clId="{CE44DF06-7173-4307-B2E1-F32A8A825B9A}" dt="2024-01-28T15:50:28.445" v="313" actId="478"/>
        <pc:sldMkLst>
          <pc:docMk/>
          <pc:sldMk cId="2517907686" sldId="363"/>
        </pc:sldMkLst>
        <pc:spChg chg="add mod">
          <ac:chgData name="Robin Tannenberg" userId="989a39b0e01aaf02" providerId="LiveId" clId="{CE44DF06-7173-4307-B2E1-F32A8A825B9A}" dt="2024-01-28T15:50:28.445" v="313" actId="478"/>
          <ac:spMkLst>
            <pc:docMk/>
            <pc:sldMk cId="2517907686" sldId="363"/>
            <ac:spMk id="3" creationId="{7AAB1A5E-AF61-D676-8853-3931F3C8B99C}"/>
          </ac:spMkLst>
        </pc:spChg>
        <pc:spChg chg="mod">
          <ac:chgData name="Robin Tannenberg" userId="989a39b0e01aaf02" providerId="LiveId" clId="{CE44DF06-7173-4307-B2E1-F32A8A825B9A}" dt="2024-01-21T10:39:36.605" v="85" actId="27636"/>
          <ac:spMkLst>
            <pc:docMk/>
            <pc:sldMk cId="2517907686" sldId="363"/>
            <ac:spMk id="6" creationId="{A45FC56A-4269-4BB1-96C1-66A8326B7BB4}"/>
          </ac:spMkLst>
        </pc:spChg>
        <pc:spChg chg="mod">
          <ac:chgData name="Robin Tannenberg" userId="989a39b0e01aaf02" providerId="LiveId" clId="{CE44DF06-7173-4307-B2E1-F32A8A825B9A}" dt="2024-01-21T10:39:20.830" v="55" actId="27636"/>
          <ac:spMkLst>
            <pc:docMk/>
            <pc:sldMk cId="2517907686" sldId="363"/>
            <ac:spMk id="7" creationId="{D884B454-13D6-498E-9470-271E8597B3C1}"/>
          </ac:spMkLst>
        </pc:spChg>
        <pc:spChg chg="del mod">
          <ac:chgData name="Robin Tannenberg" userId="989a39b0e01aaf02" providerId="LiveId" clId="{CE44DF06-7173-4307-B2E1-F32A8A825B9A}" dt="2024-01-28T15:47:50.374" v="284"/>
          <ac:spMkLst>
            <pc:docMk/>
            <pc:sldMk cId="2517907686" sldId="363"/>
            <ac:spMk id="8" creationId="{31FCA577-669C-4922-8123-B172E19636C3}"/>
          </ac:spMkLst>
        </pc:spChg>
        <pc:picChg chg="add del mod">
          <ac:chgData name="Robin Tannenberg" userId="989a39b0e01aaf02" providerId="LiveId" clId="{CE44DF06-7173-4307-B2E1-F32A8A825B9A}" dt="2024-01-28T15:50:28.445" v="313" actId="478"/>
          <ac:picMkLst>
            <pc:docMk/>
            <pc:sldMk cId="2517907686" sldId="363"/>
            <ac:picMk id="2" creationId="{3618D109-3454-B74E-EC1A-B7B1B31D1006}"/>
          </ac:picMkLst>
        </pc:picChg>
      </pc:sldChg>
      <pc:sldChg chg="addSp modSp new mod">
        <pc:chgData name="Robin Tannenberg" userId="989a39b0e01aaf02" providerId="LiveId" clId="{CE44DF06-7173-4307-B2E1-F32A8A825B9A}" dt="2024-01-28T15:35:26.857" v="196" actId="1076"/>
        <pc:sldMkLst>
          <pc:docMk/>
          <pc:sldMk cId="1769178381" sldId="364"/>
        </pc:sldMkLst>
        <pc:spChg chg="mod">
          <ac:chgData name="Robin Tannenberg" userId="989a39b0e01aaf02" providerId="LiveId" clId="{CE44DF06-7173-4307-B2E1-F32A8A825B9A}" dt="2024-01-28T15:32:28.606" v="172"/>
          <ac:spMkLst>
            <pc:docMk/>
            <pc:sldMk cId="1769178381" sldId="364"/>
            <ac:spMk id="2" creationId="{9ACE1D9E-9566-5586-60AB-1AAC3EA50E4D}"/>
          </ac:spMkLst>
        </pc:spChg>
        <pc:spChg chg="mod">
          <ac:chgData name="Robin Tannenberg" userId="989a39b0e01aaf02" providerId="LiveId" clId="{CE44DF06-7173-4307-B2E1-F32A8A825B9A}" dt="2024-01-28T15:34:26.465" v="191" actId="5793"/>
          <ac:spMkLst>
            <pc:docMk/>
            <pc:sldMk cId="1769178381" sldId="364"/>
            <ac:spMk id="3" creationId="{BA36BB16-7E08-7B11-315E-67FE84AE0223}"/>
          </ac:spMkLst>
        </pc:spChg>
        <pc:spChg chg="mod">
          <ac:chgData name="Robin Tannenberg" userId="989a39b0e01aaf02" providerId="LiveId" clId="{CE44DF06-7173-4307-B2E1-F32A8A825B9A}" dt="2024-01-28T15:34:04.866" v="186" actId="6549"/>
          <ac:spMkLst>
            <pc:docMk/>
            <pc:sldMk cId="1769178381" sldId="364"/>
            <ac:spMk id="4" creationId="{9BC5DECA-E385-AAD5-A56C-90FAE9C9F60F}"/>
          </ac:spMkLst>
        </pc:spChg>
        <pc:picChg chg="add mod">
          <ac:chgData name="Robin Tannenberg" userId="989a39b0e01aaf02" providerId="LiveId" clId="{CE44DF06-7173-4307-B2E1-F32A8A825B9A}" dt="2024-01-28T15:35:26.857" v="196" actId="1076"/>
          <ac:picMkLst>
            <pc:docMk/>
            <pc:sldMk cId="1769178381" sldId="364"/>
            <ac:picMk id="7" creationId="{CA89A3D0-815B-65BF-6968-503F10E54D57}"/>
          </ac:picMkLst>
        </pc:picChg>
      </pc:sldChg>
      <pc:sldChg chg="addSp delSp modSp new mod ord">
        <pc:chgData name="Robin Tannenberg" userId="989a39b0e01aaf02" providerId="LiveId" clId="{CE44DF06-7173-4307-B2E1-F32A8A825B9A}" dt="2024-01-28T15:43:35.516" v="263"/>
        <pc:sldMkLst>
          <pc:docMk/>
          <pc:sldMk cId="3616047830" sldId="365"/>
        </pc:sldMkLst>
        <pc:spChg chg="mod">
          <ac:chgData name="Robin Tannenberg" userId="989a39b0e01aaf02" providerId="LiveId" clId="{CE44DF06-7173-4307-B2E1-F32A8A825B9A}" dt="2024-01-28T15:42:24.284" v="251"/>
          <ac:spMkLst>
            <pc:docMk/>
            <pc:sldMk cId="3616047830" sldId="365"/>
            <ac:spMk id="2" creationId="{0E3AA2D2-F000-918D-8271-039EA4608F3A}"/>
          </ac:spMkLst>
        </pc:spChg>
        <pc:spChg chg="del">
          <ac:chgData name="Robin Tannenberg" userId="989a39b0e01aaf02" providerId="LiveId" clId="{CE44DF06-7173-4307-B2E1-F32A8A825B9A}" dt="2024-01-28T15:42:56.526" v="254" actId="478"/>
          <ac:spMkLst>
            <pc:docMk/>
            <pc:sldMk cId="3616047830" sldId="365"/>
            <ac:spMk id="3" creationId="{16E4F928-A19D-9863-228F-AF5B51089E8A}"/>
          </ac:spMkLst>
        </pc:spChg>
        <pc:spChg chg="del">
          <ac:chgData name="Robin Tannenberg" userId="989a39b0e01aaf02" providerId="LiveId" clId="{CE44DF06-7173-4307-B2E1-F32A8A825B9A}" dt="2024-01-28T15:42:59.647" v="255" actId="478"/>
          <ac:spMkLst>
            <pc:docMk/>
            <pc:sldMk cId="3616047830" sldId="365"/>
            <ac:spMk id="4" creationId="{14B4BFED-0F8B-F876-74C9-14D8E70103A3}"/>
          </ac:spMkLst>
        </pc:spChg>
        <pc:spChg chg="mod">
          <ac:chgData name="Robin Tannenberg" userId="989a39b0e01aaf02" providerId="LiveId" clId="{CE44DF06-7173-4307-B2E1-F32A8A825B9A}" dt="2024-01-28T15:42:38.566" v="253" actId="27636"/>
          <ac:spMkLst>
            <pc:docMk/>
            <pc:sldMk cId="3616047830" sldId="365"/>
            <ac:spMk id="6" creationId="{182AA9A3-979E-E995-E337-4FAF12BD7FDF}"/>
          </ac:spMkLst>
        </pc:spChg>
        <pc:picChg chg="add mod">
          <ac:chgData name="Robin Tannenberg" userId="989a39b0e01aaf02" providerId="LiveId" clId="{CE44DF06-7173-4307-B2E1-F32A8A825B9A}" dt="2024-01-28T15:43:14.757" v="261" actId="1076"/>
          <ac:picMkLst>
            <pc:docMk/>
            <pc:sldMk cId="3616047830" sldId="365"/>
            <ac:picMk id="2050" creationId="{DB0992E1-FE8B-3F19-6FFA-0809D0CF691D}"/>
          </ac:picMkLst>
        </pc:picChg>
      </pc:sldChg>
      <pc:sldChg chg="modSp add mod">
        <pc:chgData name="Robin Tannenberg" userId="989a39b0e01aaf02" providerId="LiveId" clId="{CE44DF06-7173-4307-B2E1-F32A8A825B9A}" dt="2024-01-28T15:55:47.489" v="336"/>
        <pc:sldMkLst>
          <pc:docMk/>
          <pc:sldMk cId="1310862109" sldId="366"/>
        </pc:sldMkLst>
        <pc:spChg chg="mod">
          <ac:chgData name="Robin Tannenberg" userId="989a39b0e01aaf02" providerId="LiveId" clId="{CE44DF06-7173-4307-B2E1-F32A8A825B9A}" dt="2024-01-28T15:50:08.526" v="310" actId="20577"/>
          <ac:spMkLst>
            <pc:docMk/>
            <pc:sldMk cId="1310862109" sldId="366"/>
            <ac:spMk id="2" creationId="{112EA098-28C1-4E74-B766-220BB321225A}"/>
          </ac:spMkLst>
        </pc:spChg>
        <pc:spChg chg="mod">
          <ac:chgData name="Robin Tannenberg" userId="989a39b0e01aaf02" providerId="LiveId" clId="{CE44DF06-7173-4307-B2E1-F32A8A825B9A}" dt="2024-01-28T15:55:47.489" v="336"/>
          <ac:spMkLst>
            <pc:docMk/>
            <pc:sldMk cId="1310862109" sldId="366"/>
            <ac:spMk id="3" creationId="{20E1F340-8EE9-46C4-8E4F-BBC0BBB65BB7}"/>
          </ac:spMkLst>
        </pc:spChg>
      </pc:sldChg>
      <pc:sldChg chg="addSp delSp modSp new mod modClrScheme chgLayout">
        <pc:chgData name="Robin Tannenberg" userId="989a39b0e01aaf02" providerId="LiveId" clId="{CE44DF06-7173-4307-B2E1-F32A8A825B9A}" dt="2024-01-28T16:38:24.457" v="515" actId="14100"/>
        <pc:sldMkLst>
          <pc:docMk/>
          <pc:sldMk cId="3023995850" sldId="367"/>
        </pc:sldMkLst>
        <pc:spChg chg="mod ord">
          <ac:chgData name="Robin Tannenberg" userId="989a39b0e01aaf02" providerId="LiveId" clId="{CE44DF06-7173-4307-B2E1-F32A8A825B9A}" dt="2024-01-28T16:36:09.647" v="502" actId="700"/>
          <ac:spMkLst>
            <pc:docMk/>
            <pc:sldMk cId="3023995850" sldId="367"/>
            <ac:spMk id="2" creationId="{F9154562-FD9D-2604-4BAB-290E56ECAA14}"/>
          </ac:spMkLst>
        </pc:spChg>
        <pc:spChg chg="del mod ord">
          <ac:chgData name="Robin Tannenberg" userId="989a39b0e01aaf02" providerId="LiveId" clId="{CE44DF06-7173-4307-B2E1-F32A8A825B9A}" dt="2024-01-28T16:36:09.647" v="502" actId="700"/>
          <ac:spMkLst>
            <pc:docMk/>
            <pc:sldMk cId="3023995850" sldId="367"/>
            <ac:spMk id="3" creationId="{1890295E-C3FF-F7C5-FC7A-0BDAC2BCB03D}"/>
          </ac:spMkLst>
        </pc:spChg>
        <pc:spChg chg="del">
          <ac:chgData name="Robin Tannenberg" userId="989a39b0e01aaf02" providerId="LiveId" clId="{CE44DF06-7173-4307-B2E1-F32A8A825B9A}" dt="2024-01-28T16:36:09.647" v="502" actId="700"/>
          <ac:spMkLst>
            <pc:docMk/>
            <pc:sldMk cId="3023995850" sldId="367"/>
            <ac:spMk id="4" creationId="{9DC112CB-8251-1BFB-AD59-4F1EFA68F81D}"/>
          </ac:spMkLst>
        </pc:spChg>
        <pc:spChg chg="mod ord">
          <ac:chgData name="Robin Tannenberg" userId="989a39b0e01aaf02" providerId="LiveId" clId="{CE44DF06-7173-4307-B2E1-F32A8A825B9A}" dt="2024-01-28T16:36:09.647" v="502" actId="700"/>
          <ac:spMkLst>
            <pc:docMk/>
            <pc:sldMk cId="3023995850" sldId="367"/>
            <ac:spMk id="5" creationId="{A332BF09-7A03-48AE-A9E6-5829111ADB1F}"/>
          </ac:spMkLst>
        </pc:spChg>
        <pc:spChg chg="del mod ord">
          <ac:chgData name="Robin Tannenberg" userId="989a39b0e01aaf02" providerId="LiveId" clId="{CE44DF06-7173-4307-B2E1-F32A8A825B9A}" dt="2024-01-28T16:36:09.647" v="502" actId="700"/>
          <ac:spMkLst>
            <pc:docMk/>
            <pc:sldMk cId="3023995850" sldId="367"/>
            <ac:spMk id="6" creationId="{AD8BF912-E14C-6162-2091-C625E8D0369F}"/>
          </ac:spMkLst>
        </pc:spChg>
        <pc:spChg chg="add mod ord">
          <ac:chgData name="Robin Tannenberg" userId="989a39b0e01aaf02" providerId="LiveId" clId="{CE44DF06-7173-4307-B2E1-F32A8A825B9A}" dt="2024-01-28T16:38:24.457" v="515" actId="14100"/>
          <ac:spMkLst>
            <pc:docMk/>
            <pc:sldMk cId="3023995850" sldId="367"/>
            <ac:spMk id="7" creationId="{9BD0D3FC-BF04-B035-07B5-D3AD3D4C0B72}"/>
          </ac:spMkLst>
        </pc:spChg>
        <pc:spChg chg="add mod ord">
          <ac:chgData name="Robin Tannenberg" userId="989a39b0e01aaf02" providerId="LiveId" clId="{CE44DF06-7173-4307-B2E1-F32A8A825B9A}" dt="2024-01-28T16:36:09.647" v="502" actId="700"/>
          <ac:spMkLst>
            <pc:docMk/>
            <pc:sldMk cId="3023995850" sldId="367"/>
            <ac:spMk id="8" creationId="{471EE7C2-3495-C830-11D7-04D7629C593C}"/>
          </ac:spMkLst>
        </pc:spChg>
        <pc:picChg chg="add mod">
          <ac:chgData name="Robin Tannenberg" userId="989a39b0e01aaf02" providerId="LiveId" clId="{CE44DF06-7173-4307-B2E1-F32A8A825B9A}" dt="2024-01-28T16:38:24.036" v="514" actId="1076"/>
          <ac:picMkLst>
            <pc:docMk/>
            <pc:sldMk cId="3023995850" sldId="367"/>
            <ac:picMk id="3074" creationId="{BECDC881-1D68-20AE-E252-577F4254A512}"/>
          </ac:picMkLst>
        </pc:picChg>
      </pc:sldChg>
      <pc:sldChg chg="addSp modSp new mod">
        <pc:chgData name="Robin Tannenberg" userId="989a39b0e01aaf02" providerId="LiveId" clId="{CE44DF06-7173-4307-B2E1-F32A8A825B9A}" dt="2024-01-28T16:41:02.188" v="526" actId="1076"/>
        <pc:sldMkLst>
          <pc:docMk/>
          <pc:sldMk cId="2497020692" sldId="368"/>
        </pc:sldMkLst>
        <pc:spChg chg="mod">
          <ac:chgData name="Robin Tannenberg" userId="989a39b0e01aaf02" providerId="LiveId" clId="{CE44DF06-7173-4307-B2E1-F32A8A825B9A}" dt="2024-01-28T16:38:55.847" v="517"/>
          <ac:spMkLst>
            <pc:docMk/>
            <pc:sldMk cId="2497020692" sldId="368"/>
            <ac:spMk id="2" creationId="{223B3D5D-78AF-6D96-DD19-919E31668AFE}"/>
          </ac:spMkLst>
        </pc:spChg>
        <pc:spChg chg="mod">
          <ac:chgData name="Robin Tannenberg" userId="989a39b0e01aaf02" providerId="LiveId" clId="{CE44DF06-7173-4307-B2E1-F32A8A825B9A}" dt="2024-01-28T16:40:58.357" v="525"/>
          <ac:spMkLst>
            <pc:docMk/>
            <pc:sldMk cId="2497020692" sldId="368"/>
            <ac:spMk id="3" creationId="{951C4542-4527-E984-BB90-3BBCB8FF16E6}"/>
          </ac:spMkLst>
        </pc:spChg>
        <pc:picChg chg="add mod">
          <ac:chgData name="Robin Tannenberg" userId="989a39b0e01aaf02" providerId="LiveId" clId="{CE44DF06-7173-4307-B2E1-F32A8A825B9A}" dt="2024-01-28T16:41:02.188" v="526" actId="1076"/>
          <ac:picMkLst>
            <pc:docMk/>
            <pc:sldMk cId="2497020692" sldId="368"/>
            <ac:picMk id="6" creationId="{258EF288-1812-C7E7-1FD1-906AE9E4C721}"/>
          </ac:picMkLst>
        </pc:picChg>
      </pc:sldChg>
      <pc:sldChg chg="addSp modSp new mod">
        <pc:chgData name="Robin Tannenberg" userId="989a39b0e01aaf02" providerId="LiveId" clId="{CE44DF06-7173-4307-B2E1-F32A8A825B9A}" dt="2024-01-28T16:47:11.677" v="607" actId="1076"/>
        <pc:sldMkLst>
          <pc:docMk/>
          <pc:sldMk cId="3946707941" sldId="369"/>
        </pc:sldMkLst>
        <pc:spChg chg="mod">
          <ac:chgData name="Robin Tannenberg" userId="989a39b0e01aaf02" providerId="LiveId" clId="{CE44DF06-7173-4307-B2E1-F32A8A825B9A}" dt="2024-01-28T16:45:46.088" v="591" actId="20577"/>
          <ac:spMkLst>
            <pc:docMk/>
            <pc:sldMk cId="3946707941" sldId="369"/>
            <ac:spMk id="2" creationId="{4A1E922B-17B1-35BF-B18E-172DB64E1274}"/>
          </ac:spMkLst>
        </pc:spChg>
        <pc:spChg chg="mod">
          <ac:chgData name="Robin Tannenberg" userId="989a39b0e01aaf02" providerId="LiveId" clId="{CE44DF06-7173-4307-B2E1-F32A8A825B9A}" dt="2024-01-28T16:47:05.818" v="605" actId="20577"/>
          <ac:spMkLst>
            <pc:docMk/>
            <pc:sldMk cId="3946707941" sldId="369"/>
            <ac:spMk id="3" creationId="{258D0413-1FF4-BB3D-4972-81830A81874A}"/>
          </ac:spMkLst>
        </pc:spChg>
        <pc:picChg chg="add mod">
          <ac:chgData name="Robin Tannenberg" userId="989a39b0e01aaf02" providerId="LiveId" clId="{CE44DF06-7173-4307-B2E1-F32A8A825B9A}" dt="2024-01-28T16:47:11.677" v="607" actId="1076"/>
          <ac:picMkLst>
            <pc:docMk/>
            <pc:sldMk cId="3946707941" sldId="369"/>
            <ac:picMk id="4098" creationId="{4DA66810-19E6-688B-F7DA-132C75A7B9B3}"/>
          </ac:picMkLst>
        </pc:picChg>
        <pc:picChg chg="add mod">
          <ac:chgData name="Robin Tannenberg" userId="989a39b0e01aaf02" providerId="LiveId" clId="{CE44DF06-7173-4307-B2E1-F32A8A825B9A}" dt="2024-01-28T16:47:09.131" v="606" actId="1076"/>
          <ac:picMkLst>
            <pc:docMk/>
            <pc:sldMk cId="3946707941" sldId="369"/>
            <ac:picMk id="4100" creationId="{ECB60293-C761-4A29-DA83-30998313A75B}"/>
          </ac:picMkLst>
        </pc:picChg>
      </pc:sldChg>
      <pc:sldChg chg="addSp modSp new mod">
        <pc:chgData name="Robin Tannenberg" userId="989a39b0e01aaf02" providerId="LiveId" clId="{CE44DF06-7173-4307-B2E1-F32A8A825B9A}" dt="2024-01-28T16:48:09.132" v="623" actId="1076"/>
        <pc:sldMkLst>
          <pc:docMk/>
          <pc:sldMk cId="1294110610" sldId="370"/>
        </pc:sldMkLst>
        <pc:spChg chg="mod">
          <ac:chgData name="Robin Tannenberg" userId="989a39b0e01aaf02" providerId="LiveId" clId="{CE44DF06-7173-4307-B2E1-F32A8A825B9A}" dt="2024-01-28T16:45:28.386" v="573" actId="20577"/>
          <ac:spMkLst>
            <pc:docMk/>
            <pc:sldMk cId="1294110610" sldId="370"/>
            <ac:spMk id="2" creationId="{AE8C71FF-0CE5-A29F-B50B-0BD200A38D4F}"/>
          </ac:spMkLst>
        </pc:spChg>
        <pc:spChg chg="mod">
          <ac:chgData name="Robin Tannenberg" userId="989a39b0e01aaf02" providerId="LiveId" clId="{CE44DF06-7173-4307-B2E1-F32A8A825B9A}" dt="2024-01-28T16:48:07.136" v="622" actId="6549"/>
          <ac:spMkLst>
            <pc:docMk/>
            <pc:sldMk cId="1294110610" sldId="370"/>
            <ac:spMk id="3" creationId="{DC98491F-8E1D-95C0-9FCE-CFDF40F3D004}"/>
          </ac:spMkLst>
        </pc:spChg>
        <pc:picChg chg="add mod">
          <ac:chgData name="Robin Tannenberg" userId="989a39b0e01aaf02" providerId="LiveId" clId="{CE44DF06-7173-4307-B2E1-F32A8A825B9A}" dt="2024-01-28T16:47:35.968" v="608" actId="1076"/>
          <ac:picMkLst>
            <pc:docMk/>
            <pc:sldMk cId="1294110610" sldId="370"/>
            <ac:picMk id="5122" creationId="{B2E83F34-5C07-46B6-A856-9E770A68404E}"/>
          </ac:picMkLst>
        </pc:picChg>
        <pc:picChg chg="add mod">
          <ac:chgData name="Robin Tannenberg" userId="989a39b0e01aaf02" providerId="LiveId" clId="{CE44DF06-7173-4307-B2E1-F32A8A825B9A}" dt="2024-01-28T16:48:09.132" v="623" actId="1076"/>
          <ac:picMkLst>
            <pc:docMk/>
            <pc:sldMk cId="1294110610" sldId="370"/>
            <ac:picMk id="5124" creationId="{3DDB981C-C882-B6B3-B339-F34B2796D9AF}"/>
          </ac:picMkLst>
        </pc:picChg>
      </pc:sldChg>
      <pc:sldChg chg="addSp modSp new mod">
        <pc:chgData name="Robin Tannenberg" userId="989a39b0e01aaf02" providerId="LiveId" clId="{CE44DF06-7173-4307-B2E1-F32A8A825B9A}" dt="2024-01-28T16:51:40.106" v="639"/>
        <pc:sldMkLst>
          <pc:docMk/>
          <pc:sldMk cId="1750512905" sldId="371"/>
        </pc:sldMkLst>
        <pc:spChg chg="mod">
          <ac:chgData name="Robin Tannenberg" userId="989a39b0e01aaf02" providerId="LiveId" clId="{CE44DF06-7173-4307-B2E1-F32A8A825B9A}" dt="2024-01-28T16:50:40.676" v="629"/>
          <ac:spMkLst>
            <pc:docMk/>
            <pc:sldMk cId="1750512905" sldId="371"/>
            <ac:spMk id="2" creationId="{18CCF7D3-1BFC-E42B-C441-90592FAC0BDD}"/>
          </ac:spMkLst>
        </pc:spChg>
        <pc:spChg chg="mod">
          <ac:chgData name="Robin Tannenberg" userId="989a39b0e01aaf02" providerId="LiveId" clId="{CE44DF06-7173-4307-B2E1-F32A8A825B9A}" dt="2024-01-28T16:51:40.106" v="639"/>
          <ac:spMkLst>
            <pc:docMk/>
            <pc:sldMk cId="1750512905" sldId="371"/>
            <ac:spMk id="3" creationId="{CB812C94-ECE0-1F6A-D336-F49341B9DB83}"/>
          </ac:spMkLst>
        </pc:spChg>
        <pc:picChg chg="add mod">
          <ac:chgData name="Robin Tannenberg" userId="989a39b0e01aaf02" providerId="LiveId" clId="{CE44DF06-7173-4307-B2E1-F32A8A825B9A}" dt="2024-01-28T16:50:53.438" v="632" actId="1076"/>
          <ac:picMkLst>
            <pc:docMk/>
            <pc:sldMk cId="1750512905" sldId="371"/>
            <ac:picMk id="7170" creationId="{24D13C68-C537-B077-CC6A-337528C40C88}"/>
          </ac:picMkLst>
        </pc:picChg>
      </pc:sldChg>
      <pc:sldChg chg="add del">
        <pc:chgData name="Robin Tannenberg" userId="989a39b0e01aaf02" providerId="LiveId" clId="{CE44DF06-7173-4307-B2E1-F32A8A825B9A}" dt="2024-01-28T16:46:35.287" v="593" actId="47"/>
        <pc:sldMkLst>
          <pc:docMk/>
          <pc:sldMk cId="3934063874" sldId="371"/>
        </pc:sldMkLst>
      </pc:sldChg>
      <pc:sldChg chg="addSp delSp modSp add mod">
        <pc:chgData name="Robin Tannenberg" userId="989a39b0e01aaf02" providerId="LiveId" clId="{CE44DF06-7173-4307-B2E1-F32A8A825B9A}" dt="2024-01-28T16:53:58.172" v="648" actId="20577"/>
        <pc:sldMkLst>
          <pc:docMk/>
          <pc:sldMk cId="447042297" sldId="372"/>
        </pc:sldMkLst>
        <pc:spChg chg="mod">
          <ac:chgData name="Robin Tannenberg" userId="989a39b0e01aaf02" providerId="LiveId" clId="{CE44DF06-7173-4307-B2E1-F32A8A825B9A}" dt="2024-01-28T16:52:31.697" v="641"/>
          <ac:spMkLst>
            <pc:docMk/>
            <pc:sldMk cId="447042297" sldId="372"/>
            <ac:spMk id="2" creationId="{18CCF7D3-1BFC-E42B-C441-90592FAC0BDD}"/>
          </ac:spMkLst>
        </pc:spChg>
        <pc:spChg chg="mod">
          <ac:chgData name="Robin Tannenberg" userId="989a39b0e01aaf02" providerId="LiveId" clId="{CE44DF06-7173-4307-B2E1-F32A8A825B9A}" dt="2024-01-28T16:53:58.172" v="648" actId="20577"/>
          <ac:spMkLst>
            <pc:docMk/>
            <pc:sldMk cId="447042297" sldId="372"/>
            <ac:spMk id="3" creationId="{CB812C94-ECE0-1F6A-D336-F49341B9DB83}"/>
          </ac:spMkLst>
        </pc:spChg>
        <pc:picChg chg="add mod">
          <ac:chgData name="Robin Tannenberg" userId="989a39b0e01aaf02" providerId="LiveId" clId="{CE44DF06-7173-4307-B2E1-F32A8A825B9A}" dt="2024-01-28T16:52:42.878" v="644" actId="1076"/>
          <ac:picMkLst>
            <pc:docMk/>
            <pc:sldMk cId="447042297" sldId="372"/>
            <ac:picMk id="5" creationId="{AAAA1790-8D62-625F-1E0A-B6F2A8BF7A53}"/>
          </ac:picMkLst>
        </pc:picChg>
        <pc:picChg chg="del">
          <ac:chgData name="Robin Tannenberg" userId="989a39b0e01aaf02" providerId="LiveId" clId="{CE44DF06-7173-4307-B2E1-F32A8A825B9A}" dt="2024-01-28T16:52:37.666" v="642" actId="478"/>
          <ac:picMkLst>
            <pc:docMk/>
            <pc:sldMk cId="447042297" sldId="372"/>
            <ac:picMk id="7170" creationId="{24D13C68-C537-B077-CC6A-337528C40C88}"/>
          </ac:picMkLst>
        </pc:picChg>
      </pc:sldChg>
      <pc:sldChg chg="addSp delSp modSp new mod">
        <pc:chgData name="Robin Tannenberg" userId="989a39b0e01aaf02" providerId="LiveId" clId="{CE44DF06-7173-4307-B2E1-F32A8A825B9A}" dt="2024-01-28T17:08:54.858" v="754" actId="14100"/>
        <pc:sldMkLst>
          <pc:docMk/>
          <pc:sldMk cId="615464781" sldId="373"/>
        </pc:sldMkLst>
        <pc:spChg chg="mod">
          <ac:chgData name="Robin Tannenberg" userId="989a39b0e01aaf02" providerId="LiveId" clId="{CE44DF06-7173-4307-B2E1-F32A8A825B9A}" dt="2024-01-28T16:54:35.247" v="650"/>
          <ac:spMkLst>
            <pc:docMk/>
            <pc:sldMk cId="615464781" sldId="373"/>
            <ac:spMk id="2" creationId="{1BD42BD7-19A9-96BC-A008-CCD11D3AF153}"/>
          </ac:spMkLst>
        </pc:spChg>
        <pc:spChg chg="mod">
          <ac:chgData name="Robin Tannenberg" userId="989a39b0e01aaf02" providerId="LiveId" clId="{CE44DF06-7173-4307-B2E1-F32A8A825B9A}" dt="2024-01-28T17:08:54.858" v="754" actId="14100"/>
          <ac:spMkLst>
            <pc:docMk/>
            <pc:sldMk cId="615464781" sldId="373"/>
            <ac:spMk id="3" creationId="{48F0BD5D-B008-17BB-D29E-08AF9927733F}"/>
          </ac:spMkLst>
        </pc:spChg>
        <pc:spChg chg="del">
          <ac:chgData name="Robin Tannenberg" userId="989a39b0e01aaf02" providerId="LiveId" clId="{CE44DF06-7173-4307-B2E1-F32A8A825B9A}" dt="2024-01-28T17:08:50.657" v="753" actId="478"/>
          <ac:spMkLst>
            <pc:docMk/>
            <pc:sldMk cId="615464781" sldId="373"/>
            <ac:spMk id="4" creationId="{249C6F6D-A749-813A-A068-D226EB70277A}"/>
          </ac:spMkLst>
        </pc:spChg>
        <pc:picChg chg="add mod">
          <ac:chgData name="Robin Tannenberg" userId="989a39b0e01aaf02" providerId="LiveId" clId="{CE44DF06-7173-4307-B2E1-F32A8A825B9A}" dt="2024-01-28T17:08:41.248" v="752" actId="14100"/>
          <ac:picMkLst>
            <pc:docMk/>
            <pc:sldMk cId="615464781" sldId="373"/>
            <ac:picMk id="7" creationId="{DC0475CA-007B-8ACB-121A-B99595A46C71}"/>
          </ac:picMkLst>
        </pc:picChg>
        <pc:picChg chg="add del mod">
          <ac:chgData name="Robin Tannenberg" userId="989a39b0e01aaf02" providerId="LiveId" clId="{CE44DF06-7173-4307-B2E1-F32A8A825B9A}" dt="2024-01-28T17:06:35.676" v="748" actId="478"/>
          <ac:picMkLst>
            <pc:docMk/>
            <pc:sldMk cId="615464781" sldId="373"/>
            <ac:picMk id="8194" creationId="{A68FA87B-D674-EAEE-B3A3-DD9AE981A3F1}"/>
          </ac:picMkLst>
        </pc:picChg>
      </pc:sldChg>
      <pc:sldChg chg="modSp add mod">
        <pc:chgData name="Robin Tannenberg" userId="989a39b0e01aaf02" providerId="LiveId" clId="{CE44DF06-7173-4307-B2E1-F32A8A825B9A}" dt="2024-01-28T17:12:56.016" v="761" actId="14100"/>
        <pc:sldMkLst>
          <pc:docMk/>
          <pc:sldMk cId="3423782503" sldId="374"/>
        </pc:sldMkLst>
        <pc:spChg chg="mod">
          <ac:chgData name="Robin Tannenberg" userId="989a39b0e01aaf02" providerId="LiveId" clId="{CE44DF06-7173-4307-B2E1-F32A8A825B9A}" dt="2024-01-28T16:59:24.827" v="663"/>
          <ac:spMkLst>
            <pc:docMk/>
            <pc:sldMk cId="3423782503" sldId="374"/>
            <ac:spMk id="2" creationId="{1BD42BD7-19A9-96BC-A008-CCD11D3AF153}"/>
          </ac:spMkLst>
        </pc:spChg>
        <pc:spChg chg="mod">
          <ac:chgData name="Robin Tannenberg" userId="989a39b0e01aaf02" providerId="LiveId" clId="{CE44DF06-7173-4307-B2E1-F32A8A825B9A}" dt="2024-01-28T17:12:56.016" v="761" actId="14100"/>
          <ac:spMkLst>
            <pc:docMk/>
            <pc:sldMk cId="3423782503" sldId="374"/>
            <ac:spMk id="3" creationId="{48F0BD5D-B008-17BB-D29E-08AF9927733F}"/>
          </ac:spMkLst>
        </pc:spChg>
        <pc:spChg chg="mod">
          <ac:chgData name="Robin Tannenberg" userId="989a39b0e01aaf02" providerId="LiveId" clId="{CE44DF06-7173-4307-B2E1-F32A8A825B9A}" dt="2024-01-28T17:12:53.898" v="760" actId="14100"/>
          <ac:spMkLst>
            <pc:docMk/>
            <pc:sldMk cId="3423782503" sldId="374"/>
            <ac:spMk id="4" creationId="{249C6F6D-A749-813A-A068-D226EB70277A}"/>
          </ac:spMkLst>
        </pc:spChg>
      </pc:sldChg>
      <pc:sldChg chg="addSp delSp modSp new mod">
        <pc:chgData name="Robin Tannenberg" userId="989a39b0e01aaf02" providerId="LiveId" clId="{CE44DF06-7173-4307-B2E1-F32A8A825B9A}" dt="2024-01-28T17:26:38.097" v="793" actId="14100"/>
        <pc:sldMkLst>
          <pc:docMk/>
          <pc:sldMk cId="895788422" sldId="375"/>
        </pc:sldMkLst>
        <pc:spChg chg="mod">
          <ac:chgData name="Robin Tannenberg" userId="989a39b0e01aaf02" providerId="LiveId" clId="{CE44DF06-7173-4307-B2E1-F32A8A825B9A}" dt="2024-01-28T17:15:55.146" v="764"/>
          <ac:spMkLst>
            <pc:docMk/>
            <pc:sldMk cId="895788422" sldId="375"/>
            <ac:spMk id="2" creationId="{0D623D6B-30F9-B697-FC55-F12868ABAC84}"/>
          </ac:spMkLst>
        </pc:spChg>
        <pc:spChg chg="add del">
          <ac:chgData name="Robin Tannenberg" userId="989a39b0e01aaf02" providerId="LiveId" clId="{CE44DF06-7173-4307-B2E1-F32A8A825B9A}" dt="2024-01-28T17:20:19.356" v="766" actId="22"/>
          <ac:spMkLst>
            <pc:docMk/>
            <pc:sldMk cId="895788422" sldId="375"/>
            <ac:spMk id="6" creationId="{077E351E-7881-D94F-C58C-442B26E6C6E1}"/>
          </ac:spMkLst>
        </pc:spChg>
        <pc:picChg chg="add mod modCrop">
          <ac:chgData name="Robin Tannenberg" userId="989a39b0e01aaf02" providerId="LiveId" clId="{CE44DF06-7173-4307-B2E1-F32A8A825B9A}" dt="2024-01-28T17:22:09.783" v="773" actId="732"/>
          <ac:picMkLst>
            <pc:docMk/>
            <pc:sldMk cId="895788422" sldId="375"/>
            <ac:picMk id="7" creationId="{5A615478-DCA0-35CF-9AA5-642422074E6C}"/>
          </ac:picMkLst>
        </pc:picChg>
        <pc:picChg chg="add mod modCrop">
          <ac:chgData name="Robin Tannenberg" userId="989a39b0e01aaf02" providerId="LiveId" clId="{CE44DF06-7173-4307-B2E1-F32A8A825B9A}" dt="2024-01-28T17:26:30.657" v="791" actId="1076"/>
          <ac:picMkLst>
            <pc:docMk/>
            <pc:sldMk cId="895788422" sldId="375"/>
            <ac:picMk id="9" creationId="{5A71E25D-E2EE-D07A-D15C-5C602B04E65D}"/>
          </ac:picMkLst>
        </pc:picChg>
        <pc:picChg chg="add mod">
          <ac:chgData name="Robin Tannenberg" userId="989a39b0e01aaf02" providerId="LiveId" clId="{CE44DF06-7173-4307-B2E1-F32A8A825B9A}" dt="2024-01-28T17:26:34.238" v="792" actId="1076"/>
          <ac:picMkLst>
            <pc:docMk/>
            <pc:sldMk cId="895788422" sldId="375"/>
            <ac:picMk id="10242" creationId="{E2451609-039D-D606-5444-4900BDBFBEAD}"/>
          </ac:picMkLst>
        </pc:picChg>
        <pc:cxnChg chg="add mod">
          <ac:chgData name="Robin Tannenberg" userId="989a39b0e01aaf02" providerId="LiveId" clId="{CE44DF06-7173-4307-B2E1-F32A8A825B9A}" dt="2024-01-28T17:26:38.097" v="793" actId="14100"/>
          <ac:cxnSpMkLst>
            <pc:docMk/>
            <pc:sldMk cId="895788422" sldId="375"/>
            <ac:cxnSpMk id="11" creationId="{94C6390F-4033-03CF-60A0-4E2D3F4D582B}"/>
          </ac:cxnSpMkLst>
        </pc:cxnChg>
      </pc:sldChg>
      <pc:sldChg chg="addSp delSp modSp new mod modClrScheme chgLayout">
        <pc:chgData name="Robin Tannenberg" userId="989a39b0e01aaf02" providerId="LiveId" clId="{CE44DF06-7173-4307-B2E1-F32A8A825B9A}" dt="2024-01-28T17:29:27.336" v="815"/>
        <pc:sldMkLst>
          <pc:docMk/>
          <pc:sldMk cId="1684388656" sldId="376"/>
        </pc:sldMkLst>
        <pc:spChg chg="mod ord">
          <ac:chgData name="Robin Tannenberg" userId="989a39b0e01aaf02" providerId="LiveId" clId="{CE44DF06-7173-4307-B2E1-F32A8A825B9A}" dt="2024-01-28T17:28:25.037" v="799" actId="700"/>
          <ac:spMkLst>
            <pc:docMk/>
            <pc:sldMk cId="1684388656" sldId="376"/>
            <ac:spMk id="2" creationId="{E3765322-A7C2-5080-9993-7142685BB320}"/>
          </ac:spMkLst>
        </pc:spChg>
        <pc:spChg chg="del">
          <ac:chgData name="Robin Tannenberg" userId="989a39b0e01aaf02" providerId="LiveId" clId="{CE44DF06-7173-4307-B2E1-F32A8A825B9A}" dt="2024-01-28T17:28:09.516" v="796"/>
          <ac:spMkLst>
            <pc:docMk/>
            <pc:sldMk cId="1684388656" sldId="376"/>
            <ac:spMk id="3" creationId="{2FDAA251-293F-82C1-5131-5C80B7A6235A}"/>
          </ac:spMkLst>
        </pc:spChg>
        <pc:spChg chg="mod ord">
          <ac:chgData name="Robin Tannenberg" userId="989a39b0e01aaf02" providerId="LiveId" clId="{CE44DF06-7173-4307-B2E1-F32A8A825B9A}" dt="2024-01-28T17:28:25.037" v="799" actId="700"/>
          <ac:spMkLst>
            <pc:docMk/>
            <pc:sldMk cId="1684388656" sldId="376"/>
            <ac:spMk id="4" creationId="{C779213A-1615-7C8B-7560-E0EF9CCFB65E}"/>
          </ac:spMkLst>
        </pc:spChg>
        <pc:spChg chg="add mod ord">
          <ac:chgData name="Robin Tannenberg" userId="989a39b0e01aaf02" providerId="LiveId" clId="{CE44DF06-7173-4307-B2E1-F32A8A825B9A}" dt="2024-01-28T17:28:25.037" v="799" actId="700"/>
          <ac:spMkLst>
            <pc:docMk/>
            <pc:sldMk cId="1684388656" sldId="376"/>
            <ac:spMk id="5" creationId="{6CFA6CDC-F533-1B18-13F4-97D2A9967E2E}"/>
          </ac:spMkLst>
        </pc:spChg>
        <pc:spChg chg="add mod">
          <ac:chgData name="Robin Tannenberg" userId="989a39b0e01aaf02" providerId="LiveId" clId="{CE44DF06-7173-4307-B2E1-F32A8A825B9A}" dt="2024-01-28T17:29:27.336" v="815"/>
          <ac:spMkLst>
            <pc:docMk/>
            <pc:sldMk cId="1684388656" sldId="376"/>
            <ac:spMk id="6" creationId="{FCB8E6DA-98CA-7CEC-132E-F689BEE43143}"/>
          </ac:spMkLst>
        </pc:spChg>
        <pc:picChg chg="add del mod ord">
          <ac:chgData name="Robin Tannenberg" userId="989a39b0e01aaf02" providerId="LiveId" clId="{CE44DF06-7173-4307-B2E1-F32A8A825B9A}" dt="2024-01-28T17:28:34.847" v="800" actId="478"/>
          <ac:picMkLst>
            <pc:docMk/>
            <pc:sldMk cId="1684388656" sldId="376"/>
            <ac:picMk id="12290" creationId="{4552E831-B57D-B41A-BC01-7AFDEB331BD0}"/>
          </ac:picMkLst>
        </pc:picChg>
        <pc:picChg chg="add mod">
          <ac:chgData name="Robin Tannenberg" userId="989a39b0e01aaf02" providerId="LiveId" clId="{CE44DF06-7173-4307-B2E1-F32A8A825B9A}" dt="2024-01-28T17:28:50.377" v="810" actId="167"/>
          <ac:picMkLst>
            <pc:docMk/>
            <pc:sldMk cId="1684388656" sldId="376"/>
            <ac:picMk id="12292" creationId="{714C5F78-3F56-CC9A-BCB7-F8BAD89FD24D}"/>
          </ac:picMkLst>
        </pc:picChg>
      </pc:sldChg>
      <pc:sldChg chg="addSp delSp modSp new mod">
        <pc:chgData name="Robin Tannenberg" userId="989a39b0e01aaf02" providerId="LiveId" clId="{CE44DF06-7173-4307-B2E1-F32A8A825B9A}" dt="2024-01-28T17:40:00.548" v="883"/>
        <pc:sldMkLst>
          <pc:docMk/>
          <pc:sldMk cId="3346962923" sldId="377"/>
        </pc:sldMkLst>
        <pc:spChg chg="mod">
          <ac:chgData name="Robin Tannenberg" userId="989a39b0e01aaf02" providerId="LiveId" clId="{CE44DF06-7173-4307-B2E1-F32A8A825B9A}" dt="2024-01-28T17:40:00.548" v="883"/>
          <ac:spMkLst>
            <pc:docMk/>
            <pc:sldMk cId="3346962923" sldId="377"/>
            <ac:spMk id="2" creationId="{93A0925D-4282-28B4-CBF6-AECD47E0F2A7}"/>
          </ac:spMkLst>
        </pc:spChg>
        <pc:spChg chg="mod">
          <ac:chgData name="Robin Tannenberg" userId="989a39b0e01aaf02" providerId="LiveId" clId="{CE44DF06-7173-4307-B2E1-F32A8A825B9A}" dt="2024-01-28T17:39:54.275" v="882"/>
          <ac:spMkLst>
            <pc:docMk/>
            <pc:sldMk cId="3346962923" sldId="377"/>
            <ac:spMk id="3" creationId="{0F36BDB4-767C-2B40-BC44-990E9BF9F142}"/>
          </ac:spMkLst>
        </pc:spChg>
        <pc:spChg chg="del">
          <ac:chgData name="Robin Tannenberg" userId="989a39b0e01aaf02" providerId="LiveId" clId="{CE44DF06-7173-4307-B2E1-F32A8A825B9A}" dt="2024-01-28T17:39:02.968" v="858"/>
          <ac:spMkLst>
            <pc:docMk/>
            <pc:sldMk cId="3346962923" sldId="377"/>
            <ac:spMk id="4" creationId="{D917431B-A27D-B50D-4D1A-93B8554C0A10}"/>
          </ac:spMkLst>
        </pc:spChg>
        <pc:picChg chg="add mod">
          <ac:chgData name="Robin Tannenberg" userId="989a39b0e01aaf02" providerId="LiveId" clId="{CE44DF06-7173-4307-B2E1-F32A8A825B9A}" dt="2024-01-28T17:39:02.968" v="858"/>
          <ac:picMkLst>
            <pc:docMk/>
            <pc:sldMk cId="3346962923" sldId="377"/>
            <ac:picMk id="14338" creationId="{6253C489-D4D3-787E-4239-D88E00D3884A}"/>
          </ac:picMkLst>
        </pc:picChg>
        <pc:picChg chg="add mod">
          <ac:chgData name="Robin Tannenberg" userId="989a39b0e01aaf02" providerId="LiveId" clId="{CE44DF06-7173-4307-B2E1-F32A8A825B9A}" dt="2024-01-28T17:39:30.068" v="881" actId="1035"/>
          <ac:picMkLst>
            <pc:docMk/>
            <pc:sldMk cId="3346962923" sldId="377"/>
            <ac:picMk id="14340" creationId="{C8AFA458-1471-1798-11E4-477A58130747}"/>
          </ac:picMkLst>
        </pc:picChg>
      </pc:sldChg>
      <pc:sldChg chg="modSp add mod">
        <pc:chgData name="Robin Tannenberg" userId="989a39b0e01aaf02" providerId="LiveId" clId="{CE44DF06-7173-4307-B2E1-F32A8A825B9A}" dt="2024-01-28T22:53:33.170" v="1081" actId="20577"/>
        <pc:sldMkLst>
          <pc:docMk/>
          <pc:sldMk cId="2806202271" sldId="443"/>
        </pc:sldMkLst>
        <pc:spChg chg="mod">
          <ac:chgData name="Robin Tannenberg" userId="989a39b0e01aaf02" providerId="LiveId" clId="{CE44DF06-7173-4307-B2E1-F32A8A825B9A}" dt="2024-01-28T22:53:33.170" v="1081" actId="20577"/>
          <ac:spMkLst>
            <pc:docMk/>
            <pc:sldMk cId="2806202271" sldId="443"/>
            <ac:spMk id="2" creationId="{BF639FCB-2106-1F57-03D0-E4994B4ECA47}"/>
          </ac:spMkLst>
        </pc:spChg>
      </pc:sldChg>
      <pc:sldChg chg="addSp delSp modSp add mod">
        <pc:chgData name="Robin Tannenberg" userId="989a39b0e01aaf02" providerId="LiveId" clId="{CE44DF06-7173-4307-B2E1-F32A8A825B9A}" dt="2024-01-29T22:04:02.994" v="1171" actId="478"/>
        <pc:sldMkLst>
          <pc:docMk/>
          <pc:sldMk cId="2453545633" sldId="444"/>
        </pc:sldMkLst>
        <pc:spChg chg="mod">
          <ac:chgData name="Robin Tannenberg" userId="989a39b0e01aaf02" providerId="LiveId" clId="{CE44DF06-7173-4307-B2E1-F32A8A825B9A}" dt="2024-01-29T21:55:45.606" v="1104" actId="20577"/>
          <ac:spMkLst>
            <pc:docMk/>
            <pc:sldMk cId="2453545633" sldId="444"/>
            <ac:spMk id="2" creationId="{E43B3E88-3C2B-46A6-AE17-360A18F785ED}"/>
          </ac:spMkLst>
        </pc:spChg>
        <pc:spChg chg="del">
          <ac:chgData name="Robin Tannenberg" userId="989a39b0e01aaf02" providerId="LiveId" clId="{CE44DF06-7173-4307-B2E1-F32A8A825B9A}" dt="2024-01-29T21:54:48.096" v="1086" actId="478"/>
          <ac:spMkLst>
            <pc:docMk/>
            <pc:sldMk cId="2453545633" sldId="444"/>
            <ac:spMk id="3" creationId="{842662A1-989C-FFAA-1BBF-933F5F8124BF}"/>
          </ac:spMkLst>
        </pc:spChg>
        <pc:spChg chg="del">
          <ac:chgData name="Robin Tannenberg" userId="989a39b0e01aaf02" providerId="LiveId" clId="{CE44DF06-7173-4307-B2E1-F32A8A825B9A}" dt="2024-01-29T21:54:45.163" v="1085" actId="478"/>
          <ac:spMkLst>
            <pc:docMk/>
            <pc:sldMk cId="2453545633" sldId="444"/>
            <ac:spMk id="7" creationId="{CE95BE83-1A7A-B3B5-4BF3-3DA478F2B695}"/>
          </ac:spMkLst>
        </pc:spChg>
        <pc:spChg chg="add del mod">
          <ac:chgData name="Robin Tannenberg" userId="989a39b0e01aaf02" providerId="LiveId" clId="{CE44DF06-7173-4307-B2E1-F32A8A825B9A}" dt="2024-01-29T21:55:38.255" v="1095" actId="478"/>
          <ac:spMkLst>
            <pc:docMk/>
            <pc:sldMk cId="2453545633" sldId="444"/>
            <ac:spMk id="9" creationId="{F5E6A27D-973B-42CB-ECAF-3EE5E2B7C22A}"/>
          </ac:spMkLst>
        </pc:spChg>
        <pc:spChg chg="add del mod">
          <ac:chgData name="Robin Tannenberg" userId="989a39b0e01aaf02" providerId="LiveId" clId="{CE44DF06-7173-4307-B2E1-F32A8A825B9A}" dt="2024-01-29T21:55:04.074" v="1089" actId="478"/>
          <ac:spMkLst>
            <pc:docMk/>
            <pc:sldMk cId="2453545633" sldId="444"/>
            <ac:spMk id="12" creationId="{B28E7229-5CD6-BCE2-C37F-C638E74BE447}"/>
          </ac:spMkLst>
        </pc:spChg>
        <pc:spChg chg="add mod">
          <ac:chgData name="Robin Tannenberg" userId="989a39b0e01aaf02" providerId="LiveId" clId="{CE44DF06-7173-4307-B2E1-F32A8A825B9A}" dt="2024-01-29T21:54:57.116" v="1088" actId="164"/>
          <ac:spMkLst>
            <pc:docMk/>
            <pc:sldMk cId="2453545633" sldId="444"/>
            <ac:spMk id="13" creationId="{23141921-B9DC-661D-DB1E-C6FF3DD3282A}"/>
          </ac:spMkLst>
        </pc:spChg>
        <pc:spChg chg="add mod">
          <ac:chgData name="Robin Tannenberg" userId="989a39b0e01aaf02" providerId="LiveId" clId="{CE44DF06-7173-4307-B2E1-F32A8A825B9A}" dt="2024-01-29T21:54:57.116" v="1088" actId="164"/>
          <ac:spMkLst>
            <pc:docMk/>
            <pc:sldMk cId="2453545633" sldId="444"/>
            <ac:spMk id="14" creationId="{D3B82EE7-1FF9-3F34-D0B8-37AE892D6793}"/>
          </ac:spMkLst>
        </pc:spChg>
        <pc:spChg chg="add mod">
          <ac:chgData name="Robin Tannenberg" userId="989a39b0e01aaf02" providerId="LiveId" clId="{CE44DF06-7173-4307-B2E1-F32A8A825B9A}" dt="2024-01-29T21:54:57.116" v="1088" actId="164"/>
          <ac:spMkLst>
            <pc:docMk/>
            <pc:sldMk cId="2453545633" sldId="444"/>
            <ac:spMk id="15" creationId="{24D97A2E-609E-42CB-D751-6C5E51790935}"/>
          </ac:spMkLst>
        </pc:spChg>
        <pc:spChg chg="add mod">
          <ac:chgData name="Robin Tannenberg" userId="989a39b0e01aaf02" providerId="LiveId" clId="{CE44DF06-7173-4307-B2E1-F32A8A825B9A}" dt="2024-01-29T21:54:57.116" v="1088" actId="164"/>
          <ac:spMkLst>
            <pc:docMk/>
            <pc:sldMk cId="2453545633" sldId="444"/>
            <ac:spMk id="16" creationId="{B060D242-CBCA-0A47-F7FF-B7E5A23AAD60}"/>
          </ac:spMkLst>
        </pc:spChg>
        <pc:spChg chg="add mod">
          <ac:chgData name="Robin Tannenberg" userId="989a39b0e01aaf02" providerId="LiveId" clId="{CE44DF06-7173-4307-B2E1-F32A8A825B9A}" dt="2024-01-29T21:54:57.116" v="1088" actId="164"/>
          <ac:spMkLst>
            <pc:docMk/>
            <pc:sldMk cId="2453545633" sldId="444"/>
            <ac:spMk id="17" creationId="{79A33664-8626-ACB3-A41B-42B9A325081B}"/>
          </ac:spMkLst>
        </pc:spChg>
        <pc:spChg chg="add mod">
          <ac:chgData name="Robin Tannenberg" userId="989a39b0e01aaf02" providerId="LiveId" clId="{CE44DF06-7173-4307-B2E1-F32A8A825B9A}" dt="2024-01-29T21:54:57.116" v="1088" actId="164"/>
          <ac:spMkLst>
            <pc:docMk/>
            <pc:sldMk cId="2453545633" sldId="444"/>
            <ac:spMk id="18" creationId="{43F61ABB-865E-6C40-20B8-CF75803A53CC}"/>
          </ac:spMkLst>
        </pc:spChg>
        <pc:spChg chg="add del mod">
          <ac:chgData name="Robin Tannenberg" userId="989a39b0e01aaf02" providerId="LiveId" clId="{CE44DF06-7173-4307-B2E1-F32A8A825B9A}" dt="2024-01-29T22:04:02.994" v="1171" actId="478"/>
          <ac:spMkLst>
            <pc:docMk/>
            <pc:sldMk cId="2453545633" sldId="444"/>
            <ac:spMk id="20" creationId="{69F348DC-9878-733D-BA82-32BEAC17D123}"/>
          </ac:spMkLst>
        </pc:spChg>
        <pc:spChg chg="add del mod">
          <ac:chgData name="Robin Tannenberg" userId="989a39b0e01aaf02" providerId="LiveId" clId="{CE44DF06-7173-4307-B2E1-F32A8A825B9A}" dt="2024-01-29T22:02:22.569" v="1159" actId="478"/>
          <ac:spMkLst>
            <pc:docMk/>
            <pc:sldMk cId="2453545633" sldId="444"/>
            <ac:spMk id="21" creationId="{7091B3C3-A257-9682-F441-95D58703FF25}"/>
          </ac:spMkLst>
        </pc:spChg>
        <pc:spChg chg="add del mod">
          <ac:chgData name="Robin Tannenberg" userId="989a39b0e01aaf02" providerId="LiveId" clId="{CE44DF06-7173-4307-B2E1-F32A8A825B9A}" dt="2024-01-29T22:04:00.566" v="1170" actId="478"/>
          <ac:spMkLst>
            <pc:docMk/>
            <pc:sldMk cId="2453545633" sldId="444"/>
            <ac:spMk id="23" creationId="{E7A7745D-3E37-65C0-AB50-3F180494B96D}"/>
          </ac:spMkLst>
        </pc:spChg>
        <pc:spChg chg="add del mod">
          <ac:chgData name="Robin Tannenberg" userId="989a39b0e01aaf02" providerId="LiveId" clId="{CE44DF06-7173-4307-B2E1-F32A8A825B9A}" dt="2024-01-29T22:03:58.486" v="1169" actId="478"/>
          <ac:spMkLst>
            <pc:docMk/>
            <pc:sldMk cId="2453545633" sldId="444"/>
            <ac:spMk id="24" creationId="{16D7E806-2B30-673F-B42B-7A53B2FD897C}"/>
          </ac:spMkLst>
        </pc:spChg>
        <pc:grpChg chg="add mod">
          <ac:chgData name="Robin Tannenberg" userId="989a39b0e01aaf02" providerId="LiveId" clId="{CE44DF06-7173-4307-B2E1-F32A8A825B9A}" dt="2024-01-29T21:56:33.813" v="1109" actId="14100"/>
          <ac:grpSpMkLst>
            <pc:docMk/>
            <pc:sldMk cId="2453545633" sldId="444"/>
            <ac:grpSpMk id="19" creationId="{4A8F8598-181D-EAAC-9208-15FE4E55F135}"/>
          </ac:grpSpMkLst>
        </pc:grpChg>
        <pc:picChg chg="del">
          <ac:chgData name="Robin Tannenberg" userId="989a39b0e01aaf02" providerId="LiveId" clId="{CE44DF06-7173-4307-B2E1-F32A8A825B9A}" dt="2024-01-29T21:54:42.168" v="1083" actId="478"/>
          <ac:picMkLst>
            <pc:docMk/>
            <pc:sldMk cId="2453545633" sldId="444"/>
            <ac:picMk id="4" creationId="{965F7291-76F9-4DF0-98AF-CE44B2FD71DF}"/>
          </ac:picMkLst>
        </pc:picChg>
        <pc:picChg chg="del">
          <ac:chgData name="Robin Tannenberg" userId="989a39b0e01aaf02" providerId="LiveId" clId="{CE44DF06-7173-4307-B2E1-F32A8A825B9A}" dt="2024-01-29T21:54:43.661" v="1084" actId="478"/>
          <ac:picMkLst>
            <pc:docMk/>
            <pc:sldMk cId="2453545633" sldId="444"/>
            <ac:picMk id="6" creationId="{144FAB3A-8C7F-3523-B45B-959233216A60}"/>
          </ac:picMkLst>
        </pc:picChg>
        <pc:picChg chg="add mod">
          <ac:chgData name="Robin Tannenberg" userId="989a39b0e01aaf02" providerId="LiveId" clId="{CE44DF06-7173-4307-B2E1-F32A8A825B9A}" dt="2024-01-29T21:54:57.116" v="1088" actId="164"/>
          <ac:picMkLst>
            <pc:docMk/>
            <pc:sldMk cId="2453545633" sldId="444"/>
            <ac:picMk id="10" creationId="{7893BDE0-B6C0-9FFA-05FD-5FDE59E0B647}"/>
          </ac:picMkLst>
        </pc:picChg>
        <pc:picChg chg="add mod">
          <ac:chgData name="Robin Tannenberg" userId="989a39b0e01aaf02" providerId="LiveId" clId="{CE44DF06-7173-4307-B2E1-F32A8A825B9A}" dt="2024-01-29T21:54:57.116" v="1088" actId="164"/>
          <ac:picMkLst>
            <pc:docMk/>
            <pc:sldMk cId="2453545633" sldId="444"/>
            <ac:picMk id="11" creationId="{95F21173-562E-68DD-1FDD-6025539203BF}"/>
          </ac:picMkLst>
        </pc:picChg>
        <pc:picChg chg="add mod">
          <ac:chgData name="Robin Tannenberg" userId="989a39b0e01aaf02" providerId="LiveId" clId="{CE44DF06-7173-4307-B2E1-F32A8A825B9A}" dt="2024-01-29T22:02:29.305" v="1160"/>
          <ac:picMkLst>
            <pc:docMk/>
            <pc:sldMk cId="2453545633" sldId="444"/>
            <ac:picMk id="22" creationId="{9AE87210-67E4-E557-9D2D-5611A6C1F4C5}"/>
          </ac:picMkLst>
        </pc:picChg>
      </pc:sldChg>
      <pc:sldMasterChg chg="modSp modSldLayout sldLayoutOrd">
        <pc:chgData name="Robin Tannenberg" userId="989a39b0e01aaf02" providerId="LiveId" clId="{CE44DF06-7173-4307-B2E1-F32A8A825B9A}" dt="2024-01-21T10:47:17.860" v="130" actId="120"/>
        <pc:sldMasterMkLst>
          <pc:docMk/>
          <pc:sldMasterMk cId="653405883" sldId="2147483667"/>
        </pc:sldMasterMkLst>
        <pc:spChg chg="mod">
          <ac:chgData name="Robin Tannenberg" userId="989a39b0e01aaf02" providerId="LiveId" clId="{CE44DF06-7173-4307-B2E1-F32A8A825B9A}" dt="2024-01-21T10:47:17.860" v="130" actId="120"/>
          <ac:spMkLst>
            <pc:docMk/>
            <pc:sldMasterMk cId="653405883" sldId="2147483667"/>
            <ac:spMk id="2" creationId="{845C07F7-2E6A-4BCF-8A84-662E62A5E6A4}"/>
          </ac:spMkLst>
        </pc:spChg>
        <pc:spChg chg="mod">
          <ac:chgData name="Robin Tannenberg" userId="989a39b0e01aaf02" providerId="LiveId" clId="{CE44DF06-7173-4307-B2E1-F32A8A825B9A}" dt="2024-01-21T10:35:49.469" v="1" actId="404"/>
          <ac:spMkLst>
            <pc:docMk/>
            <pc:sldMasterMk cId="653405883" sldId="2147483667"/>
            <ac:spMk id="3" creationId="{BA6C3B32-9CDA-4DE4-A6FA-6084A993A8F6}"/>
          </ac:spMkLst>
        </pc:spChg>
        <pc:sldLayoutChg chg="addSp delSp modSp mod ord">
          <pc:chgData name="Robin Tannenberg" userId="989a39b0e01aaf02" providerId="LiveId" clId="{CE44DF06-7173-4307-B2E1-F32A8A825B9A}" dt="2024-01-21T10:47:04.148" v="129" actId="3062"/>
          <pc:sldLayoutMkLst>
            <pc:docMk/>
            <pc:sldMasterMk cId="653405883" sldId="2147483660"/>
            <pc:sldLayoutMk cId="2464334460" sldId="2147483666"/>
          </pc:sldLayoutMkLst>
          <pc:spChg chg="mod">
            <ac:chgData name="Robin Tannenberg" userId="989a39b0e01aaf02" providerId="LiveId" clId="{CE44DF06-7173-4307-B2E1-F32A8A825B9A}" dt="2024-01-21T10:39:20.588" v="44" actId="14100"/>
            <ac:spMkLst>
              <pc:docMk/>
              <pc:sldMasterMk cId="653405883" sldId="2147483660"/>
              <pc:sldLayoutMk cId="2464334460" sldId="2147483666"/>
              <ac:spMk id="3" creationId="{50A971D5-56F4-4BA3-9C8A-0AA7FC06AE51}"/>
            </ac:spMkLst>
          </pc:spChg>
          <pc:spChg chg="mod">
            <ac:chgData name="Robin Tannenberg" userId="989a39b0e01aaf02" providerId="LiveId" clId="{CE44DF06-7173-4307-B2E1-F32A8A825B9A}" dt="2024-01-21T10:39:20.588" v="44" actId="14100"/>
            <ac:spMkLst>
              <pc:docMk/>
              <pc:sldMasterMk cId="653405883" sldId="2147483660"/>
              <pc:sldLayoutMk cId="2464334460" sldId="2147483666"/>
              <ac:spMk id="4" creationId="{7AE3833C-5BF3-4002-82BB-96E0620FCEC8}"/>
            </ac:spMkLst>
          </pc:spChg>
          <pc:spChg chg="add del mod">
            <ac:chgData name="Robin Tannenberg" userId="989a39b0e01aaf02" providerId="LiveId" clId="{CE44DF06-7173-4307-B2E1-F32A8A825B9A}" dt="2024-01-21T10:45:59.182" v="123" actId="478"/>
            <ac:spMkLst>
              <pc:docMk/>
              <pc:sldMasterMk cId="653405883" sldId="2147483660"/>
              <pc:sldLayoutMk cId="2464334460" sldId="2147483666"/>
              <ac:spMk id="5" creationId="{941BB63A-D1CB-F9A9-3EF6-C965EDEF1419}"/>
            </ac:spMkLst>
          </pc:spChg>
          <pc:spChg chg="add del">
            <ac:chgData name="Robin Tannenberg" userId="989a39b0e01aaf02" providerId="LiveId" clId="{CE44DF06-7173-4307-B2E1-F32A8A825B9A}" dt="2024-01-21T10:46:27.546" v="124" actId="11529"/>
            <ac:spMkLst>
              <pc:docMk/>
              <pc:sldMasterMk cId="653405883" sldId="2147483660"/>
              <pc:sldLayoutMk cId="2464334460" sldId="2147483666"/>
              <ac:spMk id="6" creationId="{BFF2AC4B-2DAE-E6CE-8DA5-4F9B30E90B7A}"/>
            </ac:spMkLst>
          </pc:spChg>
          <pc:spChg chg="add mod">
            <ac:chgData name="Robin Tannenberg" userId="989a39b0e01aaf02" providerId="LiveId" clId="{CE44DF06-7173-4307-B2E1-F32A8A825B9A}" dt="2024-01-21T10:47:04.148" v="129" actId="3062"/>
            <ac:spMkLst>
              <pc:docMk/>
              <pc:sldMasterMk cId="653405883" sldId="2147483660"/>
              <pc:sldLayoutMk cId="2464334460" sldId="2147483666"/>
              <ac:spMk id="8" creationId="{C7274C75-BC5A-BE1E-BA31-53F40FD243D9}"/>
            </ac:spMkLst>
          </pc:spChg>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13C0C7-BC27-4C73-9D06-A8FBD2EE5699}"/>
              </a:ext>
            </a:extLst>
          </p:cNvPr>
          <p:cNvSpPr>
            <a:spLocks noGrp="1"/>
          </p:cNvSpPr>
          <p:nvPr>
            <p:ph type="ctrTitle"/>
          </p:nvPr>
        </p:nvSpPr>
        <p:spPr>
          <a:xfrm>
            <a:off x="1524000" y="1737915"/>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2B4F34E1-7A66-4BD2-8530-4D461B598393}"/>
              </a:ext>
            </a:extLst>
          </p:cNvPr>
          <p:cNvSpPr>
            <a:spLocks noGrp="1"/>
          </p:cNvSpPr>
          <p:nvPr>
            <p:ph type="subTitle" idx="1"/>
          </p:nvPr>
        </p:nvSpPr>
        <p:spPr>
          <a:xfrm>
            <a:off x="1524000" y="4271422"/>
            <a:ext cx="9144000" cy="1655762"/>
          </a:xfrm>
        </p:spPr>
        <p:txBody>
          <a:bodyPr/>
          <a:lstStyle>
            <a:lvl1pPr marL="0" indent="0" algn="ctr">
              <a:buNone/>
              <a:defRPr sz="2400" i="1">
                <a:solidFill>
                  <a:srgbClr val="044C9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6" name="Foliennummernplatzhalter 5">
            <a:extLst>
              <a:ext uri="{FF2B5EF4-FFF2-40B4-BE49-F238E27FC236}">
                <a16:creationId xmlns:a16="http://schemas.microsoft.com/office/drawing/2014/main" id="{1084FEBA-76BC-4FEC-AC82-40121E35D3BE}"/>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7" name="Rechteck 6">
            <a:extLst>
              <a:ext uri="{FF2B5EF4-FFF2-40B4-BE49-F238E27FC236}">
                <a16:creationId xmlns:a16="http://schemas.microsoft.com/office/drawing/2014/main" id="{A16BF7EA-9E69-43AA-AA25-8E4952411D72}"/>
              </a:ext>
            </a:extLst>
          </p:cNvPr>
          <p:cNvSpPr/>
          <p:nvPr userDrawn="1"/>
        </p:nvSpPr>
        <p:spPr>
          <a:xfrm>
            <a:off x="0" y="-8027"/>
            <a:ext cx="12192000" cy="121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abgerundete Ecken 7">
            <a:extLst>
              <a:ext uri="{FF2B5EF4-FFF2-40B4-BE49-F238E27FC236}">
                <a16:creationId xmlns:a16="http://schemas.microsoft.com/office/drawing/2014/main" id="{542946C2-1299-46A5-9EF2-19DADE93A95F}"/>
              </a:ext>
            </a:extLst>
          </p:cNvPr>
          <p:cNvSpPr/>
          <p:nvPr userDrawn="1"/>
        </p:nvSpPr>
        <p:spPr>
          <a:xfrm>
            <a:off x="192088" y="188913"/>
            <a:ext cx="11828145" cy="1219412"/>
          </a:xfrm>
          <a:prstGeom prst="roundRect">
            <a:avLst/>
          </a:prstGeom>
          <a:ln>
            <a:noFill/>
          </a:ln>
          <a:effectLst>
            <a:reflection blurRad="6350" stA="50000" endA="300" endPos="13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Segelflugtheorie SFCL</a:t>
            </a:r>
          </a:p>
          <a:p>
            <a:pPr algn="ctr"/>
            <a:r>
              <a:rPr lang="de-DE" sz="40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Allgemeine Luftfahrzeugkunde </a:t>
            </a:r>
            <a:r>
              <a:rPr lang="de-DE" sz="28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in Bezug auf Segelflugzeuge</a:t>
            </a:r>
          </a:p>
        </p:txBody>
      </p:sp>
    </p:spTree>
    <p:extLst>
      <p:ext uri="{BB962C8B-B14F-4D97-AF65-F5344CB8AC3E}">
        <p14:creationId xmlns:p14="http://schemas.microsoft.com/office/powerpoint/2010/main" val="4078717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0614A9-D9D8-4B52-9BD8-B78FCFA3EA68}"/>
              </a:ext>
            </a:extLst>
          </p:cNvPr>
          <p:cNvSpPr>
            <a:spLocks noGrp="1"/>
          </p:cNvSpPr>
          <p:nvPr>
            <p:ph type="title"/>
          </p:nvPr>
        </p:nvSpPr>
        <p:spPr>
          <a:xfrm>
            <a:off x="954815" y="132512"/>
            <a:ext cx="6951512" cy="504000"/>
          </a:xfrm>
        </p:spPr>
        <p:txBody>
          <a:bodyPr/>
          <a:lstStyle/>
          <a:p>
            <a:r>
              <a:rPr lang="de-DE"/>
              <a:t>Mastertitelformat bearbeiten</a:t>
            </a:r>
          </a:p>
        </p:txBody>
      </p:sp>
      <p:sp>
        <p:nvSpPr>
          <p:cNvPr id="3" name="Inhaltsplatzhalter 2">
            <a:extLst>
              <a:ext uri="{FF2B5EF4-FFF2-40B4-BE49-F238E27FC236}">
                <a16:creationId xmlns:a16="http://schemas.microsoft.com/office/drawing/2014/main" id="{227DD4E1-2953-4AC8-B770-ADE67159F800}"/>
              </a:ext>
            </a:extLst>
          </p:cNvPr>
          <p:cNvSpPr>
            <a:spLocks noGrp="1"/>
          </p:cNvSpPr>
          <p:nvPr>
            <p:ph idx="1"/>
          </p:nvPr>
        </p:nvSpPr>
        <p:spPr/>
        <p:txBody>
          <a:bodyPr/>
          <a:lstStyle/>
          <a:p>
            <a:pPr lvl="0"/>
            <a:r>
              <a:rPr lang="de-DE" dirty="0"/>
              <a:t>Mastertextformat bearbeiten</a:t>
            </a:r>
          </a:p>
          <a:p>
            <a:pPr lvl="1"/>
            <a:r>
              <a:rPr lang="de-DE" dirty="0"/>
              <a:t>Zweite Ebene</a:t>
            </a:r>
          </a:p>
        </p:txBody>
      </p:sp>
      <p:sp>
        <p:nvSpPr>
          <p:cNvPr id="7" name="Foliennummernplatzhalter 5">
            <a:extLst>
              <a:ext uri="{FF2B5EF4-FFF2-40B4-BE49-F238E27FC236}">
                <a16:creationId xmlns:a16="http://schemas.microsoft.com/office/drawing/2014/main" id="{2840E5EF-6E5E-4B22-9D47-1B013A4A7511}"/>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10" name="Textplatzhalter 12">
            <a:extLst>
              <a:ext uri="{FF2B5EF4-FFF2-40B4-BE49-F238E27FC236}">
                <a16:creationId xmlns:a16="http://schemas.microsoft.com/office/drawing/2014/main" id="{169B5081-F331-4EBA-AA89-677FF7D5E987}"/>
              </a:ext>
            </a:extLst>
          </p:cNvPr>
          <p:cNvSpPr>
            <a:spLocks noGrp="1"/>
          </p:cNvSpPr>
          <p:nvPr>
            <p:ph type="body" sz="quarter" idx="13"/>
          </p:nvPr>
        </p:nvSpPr>
        <p:spPr>
          <a:xfrm>
            <a:off x="1519800" y="6616660"/>
            <a:ext cx="9000000" cy="288000"/>
          </a:xfrm>
        </p:spPr>
        <p:txBody>
          <a:bodyPr>
            <a:noAutofit/>
          </a:bodyPr>
          <a:lstStyle>
            <a:lvl1pPr marL="0" indent="0" algn="ctr">
              <a:buNone/>
              <a:defRPr sz="1200">
                <a:solidFill>
                  <a:schemeClr val="bg1"/>
                </a:solidFill>
                <a:effectLst>
                  <a:outerShdw blurRad="50800" dist="38100" dir="2700000" algn="tl" rotWithShape="0">
                    <a:prstClr val="black">
                      <a:alpha val="40000"/>
                    </a:prstClr>
                  </a:outerShdw>
                </a:effectLst>
              </a:defRPr>
            </a:lvl1pPr>
          </a:lstStyle>
          <a:p>
            <a:pPr lvl="0"/>
            <a:r>
              <a:rPr lang="de-DE" dirty="0"/>
              <a:t>Mastertextformat bearbeiten</a:t>
            </a:r>
          </a:p>
        </p:txBody>
      </p:sp>
    </p:spTree>
    <p:extLst>
      <p:ext uri="{BB962C8B-B14F-4D97-AF65-F5344CB8AC3E}">
        <p14:creationId xmlns:p14="http://schemas.microsoft.com/office/powerpoint/2010/main" val="574390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451936-BC0B-4FE1-BD7D-8ADA41122940}"/>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50A971D5-56F4-4BA3-9C8A-0AA7FC06AE51}"/>
              </a:ext>
            </a:extLst>
          </p:cNvPr>
          <p:cNvSpPr>
            <a:spLocks noGrp="1"/>
          </p:cNvSpPr>
          <p:nvPr>
            <p:ph sz="half" idx="1"/>
          </p:nvPr>
        </p:nvSpPr>
        <p:spPr>
          <a:xfrm>
            <a:off x="178676" y="1576601"/>
            <a:ext cx="5841124" cy="4600362"/>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a:extLst>
              <a:ext uri="{FF2B5EF4-FFF2-40B4-BE49-F238E27FC236}">
                <a16:creationId xmlns:a16="http://schemas.microsoft.com/office/drawing/2014/main" id="{7AE3833C-5BF3-4002-82BB-96E0620FCEC8}"/>
              </a:ext>
            </a:extLst>
          </p:cNvPr>
          <p:cNvSpPr>
            <a:spLocks noGrp="1"/>
          </p:cNvSpPr>
          <p:nvPr>
            <p:ph sz="half" idx="2"/>
          </p:nvPr>
        </p:nvSpPr>
        <p:spPr>
          <a:xfrm>
            <a:off x="6172200" y="1576601"/>
            <a:ext cx="5795172" cy="46003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51041E22-206E-481A-A936-2F181B5BACAD}"/>
              </a:ext>
            </a:extLst>
          </p:cNvPr>
          <p:cNvSpPr>
            <a:spLocks noGrp="1"/>
          </p:cNvSpPr>
          <p:nvPr>
            <p:ph type="sldNum" sz="quarter" idx="12"/>
          </p:nvPr>
        </p:nvSpPr>
        <p:spPr/>
        <p:txBody>
          <a:bodyPr/>
          <a:lstStyle/>
          <a:p>
            <a:fld id="{EA7A0297-C0D7-4773-8C33-4B8B14BC8223}" type="slidenum">
              <a:rPr lang="de-DE" smtClean="0">
                <a:solidFill>
                  <a:prstClr val="white"/>
                </a:solidFill>
              </a:rPr>
              <a:pPr/>
              <a:t>‹Nr.›</a:t>
            </a:fld>
            <a:endParaRPr lang="de-DE">
              <a:solidFill>
                <a:prstClr val="white"/>
              </a:solidFill>
            </a:endParaRPr>
          </a:p>
        </p:txBody>
      </p:sp>
      <p:sp>
        <p:nvSpPr>
          <p:cNvPr id="8" name="Textplatzhalter 7">
            <a:extLst>
              <a:ext uri="{FF2B5EF4-FFF2-40B4-BE49-F238E27FC236}">
                <a16:creationId xmlns:a16="http://schemas.microsoft.com/office/drawing/2014/main" id="{C7274C75-BC5A-BE1E-BA31-53F40FD243D9}"/>
              </a:ext>
            </a:extLst>
          </p:cNvPr>
          <p:cNvSpPr>
            <a:spLocks noGrp="1"/>
          </p:cNvSpPr>
          <p:nvPr>
            <p:ph type="body" sz="quarter" idx="13"/>
          </p:nvPr>
        </p:nvSpPr>
        <p:spPr>
          <a:xfrm>
            <a:off x="178676" y="881063"/>
            <a:ext cx="11789487" cy="556798"/>
          </a:xfrm>
        </p:spPr>
        <p:txBody>
          <a:bodyPr/>
          <a:lstStyle>
            <a:lvl1pPr marL="0" indent="0">
              <a:buNone/>
              <a:defRPr b="0" cap="none" spc="0">
                <a:ln w="0"/>
                <a:solidFill>
                  <a:schemeClr val="tx1"/>
                </a:solidFill>
                <a:effectLst>
                  <a:outerShdw blurRad="38100" dist="19050" dir="2700000" algn="tl" rotWithShape="0">
                    <a:schemeClr val="dk1">
                      <a:alpha val="40000"/>
                    </a:schemeClr>
                  </a:outerShdw>
                </a:effectLst>
              </a:defRPr>
            </a:lvl1pPr>
          </a:lstStyle>
          <a:p>
            <a:pPr lvl="0"/>
            <a:r>
              <a:rPr lang="de-DE" dirty="0"/>
              <a:t>Mastertextformat bearbeiten</a:t>
            </a:r>
          </a:p>
        </p:txBody>
      </p:sp>
    </p:spTree>
    <p:extLst>
      <p:ext uri="{BB962C8B-B14F-4D97-AF65-F5344CB8AC3E}">
        <p14:creationId xmlns:p14="http://schemas.microsoft.com/office/powerpoint/2010/main" val="2464334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7CAC94-4567-49FD-88EC-FF50A030EA30}"/>
              </a:ext>
            </a:extLst>
          </p:cNvPr>
          <p:cNvSpPr>
            <a:spLocks noGrp="1"/>
          </p:cNvSpPr>
          <p:nvPr>
            <p:ph type="title"/>
          </p:nvPr>
        </p:nvSpPr>
        <p:spPr>
          <a:xfrm>
            <a:off x="954815" y="132512"/>
            <a:ext cx="6969985" cy="504000"/>
          </a:xfrm>
        </p:spPr>
        <p:txBody>
          <a:bodyPr/>
          <a:lstStyle/>
          <a:p>
            <a:r>
              <a:rPr lang="de-DE" dirty="0"/>
              <a:t>Mastertitelformat bearbeiten</a:t>
            </a:r>
          </a:p>
        </p:txBody>
      </p:sp>
      <p:sp>
        <p:nvSpPr>
          <p:cNvPr id="3" name="Inhaltsplatzhalter 2">
            <a:extLst>
              <a:ext uri="{FF2B5EF4-FFF2-40B4-BE49-F238E27FC236}">
                <a16:creationId xmlns:a16="http://schemas.microsoft.com/office/drawing/2014/main" id="{FBD349CE-4E41-4A5C-B20C-6C807995535F}"/>
              </a:ext>
            </a:extLst>
          </p:cNvPr>
          <p:cNvSpPr>
            <a:spLocks noGrp="1"/>
          </p:cNvSpPr>
          <p:nvPr>
            <p:ph sz="half" idx="1"/>
          </p:nvPr>
        </p:nvSpPr>
        <p:spPr>
          <a:xfrm>
            <a:off x="189186" y="924910"/>
            <a:ext cx="5830614" cy="5475890"/>
          </a:xfrm>
        </p:spPr>
        <p:txBody>
          <a:bodyPr/>
          <a:lstStyle/>
          <a:p>
            <a:pPr lvl="0"/>
            <a:r>
              <a:rPr lang="de-DE" dirty="0"/>
              <a:t>Mastertextformat bearbeiten</a:t>
            </a:r>
          </a:p>
          <a:p>
            <a:pPr lvl="1"/>
            <a:r>
              <a:rPr lang="de-DE" dirty="0"/>
              <a:t>Zweite Ebene</a:t>
            </a:r>
          </a:p>
        </p:txBody>
      </p:sp>
      <p:sp>
        <p:nvSpPr>
          <p:cNvPr id="4" name="Inhaltsplatzhalter 3">
            <a:extLst>
              <a:ext uri="{FF2B5EF4-FFF2-40B4-BE49-F238E27FC236}">
                <a16:creationId xmlns:a16="http://schemas.microsoft.com/office/drawing/2014/main" id="{47DD609C-C2D7-41F1-87A8-229808926120}"/>
              </a:ext>
            </a:extLst>
          </p:cNvPr>
          <p:cNvSpPr>
            <a:spLocks noGrp="1"/>
          </p:cNvSpPr>
          <p:nvPr>
            <p:ph sz="half" idx="2"/>
          </p:nvPr>
        </p:nvSpPr>
        <p:spPr>
          <a:xfrm>
            <a:off x="6172200" y="924910"/>
            <a:ext cx="5795172" cy="5475890"/>
          </a:xfrm>
        </p:spPr>
        <p:txBody>
          <a:bodyPr/>
          <a:lstStyle/>
          <a:p>
            <a:pPr lvl="0"/>
            <a:r>
              <a:rPr lang="de-DE" dirty="0"/>
              <a:t>Mastertextformat bearbeiten</a:t>
            </a:r>
          </a:p>
          <a:p>
            <a:pPr lvl="1"/>
            <a:r>
              <a:rPr lang="de-DE" dirty="0"/>
              <a:t>Zweite Ebene</a:t>
            </a:r>
          </a:p>
        </p:txBody>
      </p:sp>
      <p:sp>
        <p:nvSpPr>
          <p:cNvPr id="9" name="Foliennummernplatzhalter 5">
            <a:extLst>
              <a:ext uri="{FF2B5EF4-FFF2-40B4-BE49-F238E27FC236}">
                <a16:creationId xmlns:a16="http://schemas.microsoft.com/office/drawing/2014/main" id="{DB36124C-7041-40A4-96B0-3B932BE0E093}"/>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13" name="Textplatzhalter 12">
            <a:extLst>
              <a:ext uri="{FF2B5EF4-FFF2-40B4-BE49-F238E27FC236}">
                <a16:creationId xmlns:a16="http://schemas.microsoft.com/office/drawing/2014/main" id="{483C9599-7AFB-41CC-A829-793E0ACC6845}"/>
              </a:ext>
            </a:extLst>
          </p:cNvPr>
          <p:cNvSpPr>
            <a:spLocks noGrp="1"/>
          </p:cNvSpPr>
          <p:nvPr>
            <p:ph type="body" sz="quarter" idx="13"/>
          </p:nvPr>
        </p:nvSpPr>
        <p:spPr>
          <a:xfrm>
            <a:off x="1519800" y="6616660"/>
            <a:ext cx="9000000" cy="288000"/>
          </a:xfrm>
        </p:spPr>
        <p:txBody>
          <a:bodyPr>
            <a:noAutofit/>
          </a:bodyPr>
          <a:lstStyle>
            <a:lvl1pPr marL="0" indent="0" algn="ctr">
              <a:buNone/>
              <a:defRPr sz="1200">
                <a:solidFill>
                  <a:schemeClr val="bg1"/>
                </a:solidFill>
                <a:effectLst>
                  <a:outerShdw blurRad="50800" dist="38100" dir="2700000" algn="tl" rotWithShape="0">
                    <a:prstClr val="black">
                      <a:alpha val="40000"/>
                    </a:prstClr>
                  </a:outerShdw>
                </a:effectLst>
              </a:defRPr>
            </a:lvl1pPr>
          </a:lstStyle>
          <a:p>
            <a:pPr lvl="0"/>
            <a:r>
              <a:rPr lang="de-DE" dirty="0"/>
              <a:t>Mastertextformat bearbeiten</a:t>
            </a:r>
          </a:p>
        </p:txBody>
      </p:sp>
    </p:spTree>
    <p:extLst>
      <p:ext uri="{BB962C8B-B14F-4D97-AF65-F5344CB8AC3E}">
        <p14:creationId xmlns:p14="http://schemas.microsoft.com/office/powerpoint/2010/main" val="4115886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5B1D07-A317-40DC-904D-FFA9D2BF9D75}"/>
              </a:ext>
            </a:extLst>
          </p:cNvPr>
          <p:cNvSpPr>
            <a:spLocks noGrp="1"/>
          </p:cNvSpPr>
          <p:nvPr>
            <p:ph type="title"/>
          </p:nvPr>
        </p:nvSpPr>
        <p:spPr>
          <a:xfrm>
            <a:off x="954815" y="132512"/>
            <a:ext cx="6979222" cy="504000"/>
          </a:xfrm>
        </p:spPr>
        <p:txBody>
          <a:bodyPr/>
          <a:lstStyle/>
          <a:p>
            <a:r>
              <a:rPr lang="de-DE"/>
              <a:t>Mastertitelformat bearbeiten</a:t>
            </a:r>
          </a:p>
        </p:txBody>
      </p:sp>
      <p:sp>
        <p:nvSpPr>
          <p:cNvPr id="6" name="Foliennummernplatzhalter 5">
            <a:extLst>
              <a:ext uri="{FF2B5EF4-FFF2-40B4-BE49-F238E27FC236}">
                <a16:creationId xmlns:a16="http://schemas.microsoft.com/office/drawing/2014/main" id="{449C07EC-0A56-42F7-93B4-F3E5FF83610D}"/>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8" name="Textplatzhalter 12">
            <a:extLst>
              <a:ext uri="{FF2B5EF4-FFF2-40B4-BE49-F238E27FC236}">
                <a16:creationId xmlns:a16="http://schemas.microsoft.com/office/drawing/2014/main" id="{E9F8195F-514F-4121-87E1-5951ACAD0C23}"/>
              </a:ext>
            </a:extLst>
          </p:cNvPr>
          <p:cNvSpPr>
            <a:spLocks noGrp="1"/>
          </p:cNvSpPr>
          <p:nvPr>
            <p:ph type="body" sz="quarter" idx="13"/>
          </p:nvPr>
        </p:nvSpPr>
        <p:spPr>
          <a:xfrm>
            <a:off x="1519800" y="6616660"/>
            <a:ext cx="9000000" cy="288000"/>
          </a:xfrm>
        </p:spPr>
        <p:txBody>
          <a:bodyPr>
            <a:noAutofit/>
          </a:bodyPr>
          <a:lstStyle>
            <a:lvl1pPr marL="0" indent="0" algn="ctr">
              <a:buNone/>
              <a:defRPr sz="1200">
                <a:solidFill>
                  <a:schemeClr val="bg1"/>
                </a:solidFill>
                <a:effectLst>
                  <a:outerShdw blurRad="50800" dist="38100" dir="2700000" algn="tl" rotWithShape="0">
                    <a:prstClr val="black">
                      <a:alpha val="40000"/>
                    </a:prstClr>
                  </a:outerShdw>
                </a:effectLst>
              </a:defRPr>
            </a:lvl1pPr>
          </a:lstStyle>
          <a:p>
            <a:pPr lvl="0"/>
            <a:r>
              <a:rPr lang="de-DE" dirty="0"/>
              <a:t>Mastertextformat bearbeiten</a:t>
            </a:r>
          </a:p>
        </p:txBody>
      </p:sp>
    </p:spTree>
    <p:extLst>
      <p:ext uri="{BB962C8B-B14F-4D97-AF65-F5344CB8AC3E}">
        <p14:creationId xmlns:p14="http://schemas.microsoft.com/office/powerpoint/2010/main" val="4197832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A382E3-6165-48AC-AD8C-AF081BE2D82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6CC7106-9297-455C-B614-982C0F583BBE}"/>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5">
            <a:extLst>
              <a:ext uri="{FF2B5EF4-FFF2-40B4-BE49-F238E27FC236}">
                <a16:creationId xmlns:a16="http://schemas.microsoft.com/office/drawing/2014/main" id="{3754F93A-D0F1-4451-B898-DF25530E2212}"/>
              </a:ext>
            </a:extLst>
          </p:cNvPr>
          <p:cNvSpPr>
            <a:spLocks noGrp="1"/>
          </p:cNvSpPr>
          <p:nvPr>
            <p:ph type="sldNum" sz="quarter" idx="12"/>
          </p:nvPr>
        </p:nvSpPr>
        <p:spPr/>
        <p:txBody>
          <a:bodyPr/>
          <a:lstStyle/>
          <a:p>
            <a:fld id="{EA7A0297-C0D7-4773-8C33-4B8B14BC8223}" type="slidenum">
              <a:rPr lang="de-DE" smtClean="0"/>
              <a:t>‹Nr.›</a:t>
            </a:fld>
            <a:endParaRPr lang="de-DE"/>
          </a:p>
        </p:txBody>
      </p:sp>
    </p:spTree>
    <p:extLst>
      <p:ext uri="{BB962C8B-B14F-4D97-AF65-F5344CB8AC3E}">
        <p14:creationId xmlns:p14="http://schemas.microsoft.com/office/powerpoint/2010/main" val="3619898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C486E684-9E51-4D4C-9F4D-4215507024FF}"/>
              </a:ext>
            </a:extLst>
          </p:cNvPr>
          <p:cNvSpPr/>
          <p:nvPr userDrawn="1"/>
        </p:nvSpPr>
        <p:spPr>
          <a:xfrm>
            <a:off x="11967372" y="103351"/>
            <a:ext cx="224628" cy="50400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4ABCD65A-2C65-4ECB-B843-BEFA8C03EA4D}"/>
              </a:ext>
            </a:extLst>
          </p:cNvPr>
          <p:cNvSpPr/>
          <p:nvPr userDrawn="1"/>
        </p:nvSpPr>
        <p:spPr>
          <a:xfrm>
            <a:off x="0" y="6593274"/>
            <a:ext cx="12192000" cy="288000"/>
          </a:xfrm>
          <a:prstGeom prst="rect">
            <a:avLst/>
          </a:prstGeom>
          <a:solidFill>
            <a:srgbClr val="4472C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2" name="Titelplatzhalter 1">
            <a:extLst>
              <a:ext uri="{FF2B5EF4-FFF2-40B4-BE49-F238E27FC236}">
                <a16:creationId xmlns:a16="http://schemas.microsoft.com/office/drawing/2014/main" id="{845C07F7-2E6A-4BCF-8A84-662E62A5E6A4}"/>
              </a:ext>
            </a:extLst>
          </p:cNvPr>
          <p:cNvSpPr>
            <a:spLocks noGrp="1"/>
          </p:cNvSpPr>
          <p:nvPr>
            <p:ph type="title"/>
          </p:nvPr>
        </p:nvSpPr>
        <p:spPr>
          <a:xfrm>
            <a:off x="954815" y="132512"/>
            <a:ext cx="6566374" cy="504000"/>
          </a:xfrm>
          <a:prstGeom prst="rect">
            <a:avLst/>
          </a:prstGeom>
        </p:spPr>
        <p:txBody>
          <a:bodyPr vert="horz" lIns="91440" tIns="45720" rIns="91440" bIns="45720" rtlCol="0" anchor="ctr">
            <a:noAutofit/>
          </a:bodyPr>
          <a:lstStyle/>
          <a:p>
            <a:r>
              <a:rPr lang="de-DE" dirty="0"/>
              <a:t>Mastertitelformat bearbeiten</a:t>
            </a:r>
          </a:p>
        </p:txBody>
      </p:sp>
      <p:sp>
        <p:nvSpPr>
          <p:cNvPr id="3" name="Textplatzhalter 2">
            <a:extLst>
              <a:ext uri="{FF2B5EF4-FFF2-40B4-BE49-F238E27FC236}">
                <a16:creationId xmlns:a16="http://schemas.microsoft.com/office/drawing/2014/main" id="{BA6C3B32-9CDA-4DE4-A6FA-6084A993A8F6}"/>
              </a:ext>
            </a:extLst>
          </p:cNvPr>
          <p:cNvSpPr>
            <a:spLocks noGrp="1"/>
          </p:cNvSpPr>
          <p:nvPr>
            <p:ph type="body" idx="1"/>
          </p:nvPr>
        </p:nvSpPr>
        <p:spPr>
          <a:xfrm>
            <a:off x="178676" y="892788"/>
            <a:ext cx="11788696" cy="5551331"/>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p:txBody>
      </p:sp>
      <p:sp>
        <p:nvSpPr>
          <p:cNvPr id="7" name="Textfeld 6">
            <a:extLst>
              <a:ext uri="{FF2B5EF4-FFF2-40B4-BE49-F238E27FC236}">
                <a16:creationId xmlns:a16="http://schemas.microsoft.com/office/drawing/2014/main" id="{B2A6F148-36B9-4688-A75C-51562723EDD4}"/>
              </a:ext>
            </a:extLst>
          </p:cNvPr>
          <p:cNvSpPr txBox="1"/>
          <p:nvPr userDrawn="1"/>
        </p:nvSpPr>
        <p:spPr>
          <a:xfrm>
            <a:off x="306815" y="6596219"/>
            <a:ext cx="1296000" cy="288000"/>
          </a:xfrm>
          <a:prstGeom prst="rect">
            <a:avLst/>
          </a:prstGeom>
          <a:noFill/>
        </p:spPr>
        <p:txBody>
          <a:bodyPr wrap="square" rtlCol="0">
            <a:spAutoFit/>
          </a:bodyPr>
          <a:lstStyle/>
          <a:p>
            <a:r>
              <a:rPr lang="de-DE" sz="1200" dirty="0">
                <a:solidFill>
                  <a:schemeClr val="bg1"/>
                </a:solidFill>
                <a:effectLst>
                  <a:outerShdw blurRad="50800" dist="38100" dir="2700000" algn="tl" rotWithShape="0">
                    <a:prstClr val="black">
                      <a:alpha val="40000"/>
                    </a:prstClr>
                  </a:outerShdw>
                </a:effectLst>
              </a:rPr>
              <a:t>© BUKO Segelflug</a:t>
            </a:r>
          </a:p>
        </p:txBody>
      </p:sp>
      <p:cxnSp>
        <p:nvCxnSpPr>
          <p:cNvPr id="9" name="Gerader Verbinder 8">
            <a:extLst>
              <a:ext uri="{FF2B5EF4-FFF2-40B4-BE49-F238E27FC236}">
                <a16:creationId xmlns:a16="http://schemas.microsoft.com/office/drawing/2014/main" id="{A9989FB3-161B-4989-8896-3B0586CB16CC}"/>
              </a:ext>
            </a:extLst>
          </p:cNvPr>
          <p:cNvCxnSpPr>
            <a:cxnSpLocks/>
          </p:cNvCxnSpPr>
          <p:nvPr userDrawn="1"/>
        </p:nvCxnSpPr>
        <p:spPr>
          <a:xfrm>
            <a:off x="0" y="6593274"/>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Grafik 9" descr="Ein Bild, das Text enthält.&#10;&#10;Automatisch generierte Beschreibung">
            <a:extLst>
              <a:ext uri="{FF2B5EF4-FFF2-40B4-BE49-F238E27FC236}">
                <a16:creationId xmlns:a16="http://schemas.microsoft.com/office/drawing/2014/main" id="{0BCAD85F-347B-4CB1-A19C-9322E36E3FF4}"/>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91049" y="15929"/>
            <a:ext cx="863766" cy="696169"/>
          </a:xfrm>
          <a:prstGeom prst="rect">
            <a:avLst/>
          </a:prstGeom>
        </p:spPr>
      </p:pic>
      <p:sp>
        <p:nvSpPr>
          <p:cNvPr id="12" name="Rechteck: abgerundete Ecken 11">
            <a:extLst>
              <a:ext uri="{FF2B5EF4-FFF2-40B4-BE49-F238E27FC236}">
                <a16:creationId xmlns:a16="http://schemas.microsoft.com/office/drawing/2014/main" id="{2F4365EF-E401-4AD6-9A42-F6FBA3A45F79}"/>
              </a:ext>
            </a:extLst>
          </p:cNvPr>
          <p:cNvSpPr/>
          <p:nvPr userDrawn="1"/>
        </p:nvSpPr>
        <p:spPr>
          <a:xfrm>
            <a:off x="7906327" y="103545"/>
            <a:ext cx="1241615" cy="504000"/>
          </a:xfrm>
          <a:prstGeom prst="round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800" dirty="0">
                <a:effectLst>
                  <a:outerShdw blurRad="50800" dist="38100" dir="2700000" algn="tl" rotWithShape="0">
                    <a:prstClr val="black">
                      <a:alpha val="40000"/>
                    </a:prstClr>
                  </a:outerShdw>
                </a:effectLst>
                <a:latin typeface="Arial Rounded MT Bold" panose="020F0704030504030204" pitchFamily="34" charset="0"/>
              </a:rPr>
              <a:t>ALK</a:t>
            </a:r>
          </a:p>
        </p:txBody>
      </p:sp>
      <p:sp>
        <p:nvSpPr>
          <p:cNvPr id="13" name="Rechteck: abgerundete Ecken 12">
            <a:extLst>
              <a:ext uri="{FF2B5EF4-FFF2-40B4-BE49-F238E27FC236}">
                <a16:creationId xmlns:a16="http://schemas.microsoft.com/office/drawing/2014/main" id="{D3CFB5E0-5E15-488C-9576-0F223EAD510D}"/>
              </a:ext>
            </a:extLst>
          </p:cNvPr>
          <p:cNvSpPr/>
          <p:nvPr userDrawn="1"/>
        </p:nvSpPr>
        <p:spPr>
          <a:xfrm>
            <a:off x="9289325" y="103545"/>
            <a:ext cx="2902675" cy="504000"/>
          </a:xfrm>
          <a:prstGeom prst="round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400" dirty="0">
                <a:effectLst>
                  <a:outerShdw blurRad="50800" dist="38100" dir="2700000" algn="tl" rotWithShape="0">
                    <a:prstClr val="black">
                      <a:alpha val="40000"/>
                    </a:prstClr>
                  </a:outerShdw>
                </a:effectLst>
              </a:rPr>
              <a:t>Segelflugtheorie SFCL</a:t>
            </a:r>
          </a:p>
          <a:p>
            <a:pPr algn="l"/>
            <a:r>
              <a:rPr lang="de-DE" sz="1400" dirty="0">
                <a:effectLst>
                  <a:outerShdw blurRad="50800" dist="38100" dir="2700000" algn="tl" rotWithShape="0">
                    <a:prstClr val="black">
                      <a:alpha val="40000"/>
                    </a:prstClr>
                  </a:outerShdw>
                </a:effectLst>
                <a:latin typeface="Arial Rounded MT Bold" panose="020F0704030504030204" pitchFamily="34" charset="0"/>
              </a:rPr>
              <a:t>Allgemeine Luftfahrzeugkunde</a:t>
            </a:r>
          </a:p>
        </p:txBody>
      </p:sp>
      <p:sp>
        <p:nvSpPr>
          <p:cNvPr id="14" name="Foliennummernplatzhalter 5">
            <a:extLst>
              <a:ext uri="{FF2B5EF4-FFF2-40B4-BE49-F238E27FC236}">
                <a16:creationId xmlns:a16="http://schemas.microsoft.com/office/drawing/2014/main" id="{DB51A1B0-2D75-497E-B002-E6BAD5BFE045}"/>
              </a:ext>
            </a:extLst>
          </p:cNvPr>
          <p:cNvSpPr>
            <a:spLocks noGrp="1"/>
          </p:cNvSpPr>
          <p:nvPr>
            <p:ph type="sldNum" sz="quarter" idx="4"/>
          </p:nvPr>
        </p:nvSpPr>
        <p:spPr>
          <a:xfrm>
            <a:off x="11480233" y="6570000"/>
            <a:ext cx="540000" cy="288000"/>
          </a:xfrm>
          <a:prstGeom prst="rect">
            <a:avLst/>
          </a:prstGeom>
        </p:spPr>
        <p:txBody>
          <a:bodyPr/>
          <a:lstStyle>
            <a:lvl1pPr>
              <a:defRPr sz="1200">
                <a:solidFill>
                  <a:schemeClr val="bg1"/>
                </a:solidFill>
                <a:effectLst>
                  <a:outerShdw blurRad="50800" dist="38100" dir="2700000" algn="tl" rotWithShape="0">
                    <a:prstClr val="black">
                      <a:alpha val="40000"/>
                    </a:prstClr>
                  </a:outerShdw>
                </a:effectLst>
              </a:defRPr>
            </a:lvl1pPr>
          </a:lstStyle>
          <a:p>
            <a:fld id="{1BAF13B1-D0BA-4A19-B609-64C08BFDA19E}" type="slidenum">
              <a:rPr lang="de-DE" smtClean="0"/>
              <a:pPr/>
              <a:t>‹Nr.›</a:t>
            </a:fld>
            <a:endParaRPr lang="de-DE" dirty="0"/>
          </a:p>
        </p:txBody>
      </p:sp>
      <p:cxnSp>
        <p:nvCxnSpPr>
          <p:cNvPr id="15" name="Gerader Verbinder 14">
            <a:extLst>
              <a:ext uri="{FF2B5EF4-FFF2-40B4-BE49-F238E27FC236}">
                <a16:creationId xmlns:a16="http://schemas.microsoft.com/office/drawing/2014/main" id="{702BE076-1037-4FB3-A5DA-6C5FD657D0C3}"/>
              </a:ext>
            </a:extLst>
          </p:cNvPr>
          <p:cNvCxnSpPr>
            <a:cxnSpLocks/>
          </p:cNvCxnSpPr>
          <p:nvPr userDrawn="1"/>
        </p:nvCxnSpPr>
        <p:spPr>
          <a:xfrm>
            <a:off x="0" y="710131"/>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34058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3" r:id="rId4"/>
    <p:sldLayoutId id="2147483664" r:id="rId5"/>
    <p:sldLayoutId id="2147483665" r:id="rId6"/>
  </p:sldLayoutIdLst>
  <p:hf hdr="0" ftr="0" dt="0"/>
  <p:txStyles>
    <p:titleStyle>
      <a:lvl1pPr algn="l" defTabSz="914400" rtl="0" eaLnBrk="1" latinLnBrk="0" hangingPunct="1">
        <a:lnSpc>
          <a:spcPct val="90000"/>
        </a:lnSpc>
        <a:spcBef>
          <a:spcPct val="0"/>
        </a:spcBef>
        <a:buNone/>
        <a:defRPr sz="2400" kern="1200">
          <a:solidFill>
            <a:srgbClr val="2B88D9"/>
          </a:solidFill>
          <a:effectLst>
            <a:outerShdw blurRad="50800" dist="38100" dir="2700000" algn="tl" rotWithShape="0">
              <a:prstClr val="black">
                <a:alpha val="40000"/>
              </a:prstClr>
            </a:outerShdw>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hyperlink" Target="https://de.m.wikipedia.org/wiki/Datei:Kompass.svg" TargetMode="Externa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microsoft.com/office/2017/06/relationships/model3d" Target="../media/model3d1.glb"/><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48.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AAE7D6-54AD-4F46-8FCD-0D65389AEFFC}"/>
              </a:ext>
            </a:extLst>
          </p:cNvPr>
          <p:cNvSpPr>
            <a:spLocks noGrp="1"/>
          </p:cNvSpPr>
          <p:nvPr>
            <p:ph type="ctrTitle"/>
          </p:nvPr>
        </p:nvSpPr>
        <p:spPr/>
        <p:txBody>
          <a:bodyPr/>
          <a:lstStyle/>
          <a:p>
            <a:r>
              <a:rPr lang="de-DE" dirty="0"/>
              <a:t>8.6	Instrumentierung</a:t>
            </a:r>
          </a:p>
        </p:txBody>
      </p:sp>
      <p:sp>
        <p:nvSpPr>
          <p:cNvPr id="3" name="Untertitel 2">
            <a:extLst>
              <a:ext uri="{FF2B5EF4-FFF2-40B4-BE49-F238E27FC236}">
                <a16:creationId xmlns:a16="http://schemas.microsoft.com/office/drawing/2014/main" id="{EC0CE3E2-0FC8-43C5-A5CD-1AC1B525115E}"/>
              </a:ext>
            </a:extLst>
          </p:cNvPr>
          <p:cNvSpPr>
            <a:spLocks noGrp="1"/>
          </p:cNvSpPr>
          <p:nvPr>
            <p:ph type="subTitle" idx="1"/>
          </p:nvPr>
        </p:nvSpPr>
        <p:spPr/>
        <p:txBody>
          <a:bodyPr/>
          <a:lstStyle/>
          <a:p>
            <a:endParaRPr lang="de-DE" dirty="0"/>
          </a:p>
        </p:txBody>
      </p:sp>
    </p:spTree>
    <p:extLst>
      <p:ext uri="{BB962C8B-B14F-4D97-AF65-F5344CB8AC3E}">
        <p14:creationId xmlns:p14="http://schemas.microsoft.com/office/powerpoint/2010/main" val="333879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3AA2D2-F000-918D-8271-039EA4608F3A}"/>
              </a:ext>
            </a:extLst>
          </p:cNvPr>
          <p:cNvSpPr>
            <a:spLocks noGrp="1"/>
          </p:cNvSpPr>
          <p:nvPr>
            <p:ph type="title"/>
          </p:nvPr>
        </p:nvSpPr>
        <p:spPr/>
        <p:txBody>
          <a:bodyPr/>
          <a:lstStyle/>
          <a:p>
            <a:r>
              <a:rPr lang="de-DE" dirty="0"/>
              <a:t>Thermometer</a:t>
            </a:r>
          </a:p>
        </p:txBody>
      </p:sp>
      <p:sp>
        <p:nvSpPr>
          <p:cNvPr id="5" name="Foliennummernplatzhalter 4">
            <a:extLst>
              <a:ext uri="{FF2B5EF4-FFF2-40B4-BE49-F238E27FC236}">
                <a16:creationId xmlns:a16="http://schemas.microsoft.com/office/drawing/2014/main" id="{1808DC6B-361E-C357-73F4-5128992DB6B1}"/>
              </a:ext>
            </a:extLst>
          </p:cNvPr>
          <p:cNvSpPr>
            <a:spLocks noGrp="1"/>
          </p:cNvSpPr>
          <p:nvPr>
            <p:ph type="sldNum" sz="quarter" idx="12"/>
          </p:nvPr>
        </p:nvSpPr>
        <p:spPr/>
        <p:txBody>
          <a:bodyPr/>
          <a:lstStyle/>
          <a:p>
            <a:fld id="{EA7A0297-C0D7-4773-8C33-4B8B14BC8223}" type="slidenum">
              <a:rPr lang="de-DE" smtClean="0">
                <a:solidFill>
                  <a:prstClr val="white"/>
                </a:solidFill>
              </a:rPr>
              <a:pPr/>
              <a:t>10</a:t>
            </a:fld>
            <a:endParaRPr lang="de-DE">
              <a:solidFill>
                <a:prstClr val="white"/>
              </a:solidFill>
            </a:endParaRPr>
          </a:p>
        </p:txBody>
      </p:sp>
      <p:sp>
        <p:nvSpPr>
          <p:cNvPr id="6" name="Textplatzhalter 5">
            <a:extLst>
              <a:ext uri="{FF2B5EF4-FFF2-40B4-BE49-F238E27FC236}">
                <a16:creationId xmlns:a16="http://schemas.microsoft.com/office/drawing/2014/main" id="{182AA9A3-979E-E995-E337-4FAF12BD7FDF}"/>
              </a:ext>
            </a:extLst>
          </p:cNvPr>
          <p:cNvSpPr>
            <a:spLocks noGrp="1"/>
          </p:cNvSpPr>
          <p:nvPr>
            <p:ph type="body" sz="quarter" idx="13"/>
          </p:nvPr>
        </p:nvSpPr>
        <p:spPr/>
        <p:txBody>
          <a:bodyPr>
            <a:normAutofit lnSpcReduction="10000"/>
          </a:bodyPr>
          <a:lstStyle/>
          <a:p>
            <a:r>
              <a:rPr lang="de-DE" dirty="0"/>
              <a:t>Ein Thermometer besteht in der Regel aus einem flüssigkeitsgefüllten Sensor, der über ein dünnes Rohr (Kapillare) mit einer sogenannten Rohrfeder verbunden ist.</a:t>
            </a:r>
          </a:p>
        </p:txBody>
      </p:sp>
      <p:pic>
        <p:nvPicPr>
          <p:cNvPr id="2050" name="Picture 2" descr="8 6 Außentemp messer">
            <a:extLst>
              <a:ext uri="{FF2B5EF4-FFF2-40B4-BE49-F238E27FC236}">
                <a16:creationId xmlns:a16="http://schemas.microsoft.com/office/drawing/2014/main" id="{DB0992E1-FE8B-3F19-6FFA-0809D0CF691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24764" y="2112966"/>
            <a:ext cx="7507993" cy="3637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047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45FC56A-4269-4BB1-96C1-66A8326B7BB4}"/>
              </a:ext>
            </a:extLst>
          </p:cNvPr>
          <p:cNvSpPr>
            <a:spLocks noGrp="1"/>
          </p:cNvSpPr>
          <p:nvPr>
            <p:ph type="title"/>
          </p:nvPr>
        </p:nvSpPr>
        <p:spPr/>
        <p:txBody>
          <a:bodyPr>
            <a:normAutofit/>
          </a:bodyPr>
          <a:lstStyle/>
          <a:p>
            <a:r>
              <a:rPr lang="de-DE" dirty="0"/>
              <a:t>Inhalt</a:t>
            </a:r>
          </a:p>
        </p:txBody>
      </p:sp>
      <p:sp>
        <p:nvSpPr>
          <p:cNvPr id="7" name="Inhaltsplatzhalter 6">
            <a:extLst>
              <a:ext uri="{FF2B5EF4-FFF2-40B4-BE49-F238E27FC236}">
                <a16:creationId xmlns:a16="http://schemas.microsoft.com/office/drawing/2014/main" id="{D884B454-13D6-498E-9470-271E8597B3C1}"/>
              </a:ext>
            </a:extLst>
          </p:cNvPr>
          <p:cNvSpPr>
            <a:spLocks noGrp="1"/>
          </p:cNvSpPr>
          <p:nvPr>
            <p:ph sz="half" idx="1"/>
          </p:nvPr>
        </p:nvSpPr>
        <p:spPr/>
        <p:txBody>
          <a:bodyPr>
            <a:normAutofit fontScale="92500" lnSpcReduction="20000"/>
          </a:bodyPr>
          <a:lstStyle/>
          <a:p>
            <a:pPr marL="541338" indent="-541338">
              <a:lnSpc>
                <a:spcPct val="100000"/>
              </a:lnSpc>
              <a:buNone/>
            </a:pPr>
            <a:r>
              <a:rPr lang="de-DE" sz="2000" dirty="0">
                <a:solidFill>
                  <a:schemeClr val="bg1">
                    <a:lumMod val="75000"/>
                  </a:schemeClr>
                </a:solidFill>
              </a:rPr>
              <a:t>8.6.1  Anzeigegeräte  (vorwiegend motorisierte Segelflugzeuge und TMG)</a:t>
            </a:r>
          </a:p>
          <a:p>
            <a:pPr marL="541338" indent="-541338">
              <a:lnSpc>
                <a:spcPct val="100000"/>
              </a:lnSpc>
              <a:buNone/>
            </a:pPr>
            <a:r>
              <a:rPr lang="de-DE" sz="2000" dirty="0">
                <a:solidFill>
                  <a:schemeClr val="bg1">
                    <a:lumMod val="75000"/>
                  </a:schemeClr>
                </a:solidFill>
              </a:rPr>
              <a:t>8.6.2  Luftwertegeräte  (Druck und Temperatur)</a:t>
            </a:r>
          </a:p>
          <a:p>
            <a:pPr marL="541338" indent="-541338">
              <a:lnSpc>
                <a:spcPct val="100000"/>
              </a:lnSpc>
              <a:buNone/>
            </a:pPr>
            <a:r>
              <a:rPr lang="de-DE" sz="2000" dirty="0"/>
              <a:t>8.6.3  Höhenmesser</a:t>
            </a:r>
          </a:p>
          <a:p>
            <a:pPr marL="541338" indent="-541338">
              <a:lnSpc>
                <a:spcPct val="100000"/>
              </a:lnSpc>
              <a:buNone/>
            </a:pPr>
            <a:r>
              <a:rPr lang="de-DE" sz="2000" dirty="0">
                <a:solidFill>
                  <a:schemeClr val="bg1">
                    <a:lumMod val="75000"/>
                  </a:schemeClr>
                </a:solidFill>
              </a:rPr>
              <a:t>8.6.4  Variometer</a:t>
            </a:r>
          </a:p>
          <a:p>
            <a:pPr marL="541338" indent="-541338">
              <a:lnSpc>
                <a:spcPct val="100000"/>
              </a:lnSpc>
              <a:buNone/>
            </a:pPr>
            <a:r>
              <a:rPr lang="de-DE" sz="2000" dirty="0">
                <a:solidFill>
                  <a:schemeClr val="bg1">
                    <a:lumMod val="75000"/>
                  </a:schemeClr>
                </a:solidFill>
              </a:rPr>
              <a:t>8.6.5  Fahrtmesser</a:t>
            </a:r>
          </a:p>
          <a:p>
            <a:pPr marL="541338" indent="-541338">
              <a:lnSpc>
                <a:spcPct val="100000"/>
              </a:lnSpc>
              <a:buNone/>
            </a:pPr>
            <a:r>
              <a:rPr lang="de-DE" sz="2000" dirty="0">
                <a:solidFill>
                  <a:schemeClr val="bg1">
                    <a:lumMod val="75000"/>
                  </a:schemeClr>
                </a:solidFill>
              </a:rPr>
              <a:t>8.6.6  Erdmagnetismus und Kompass</a:t>
            </a:r>
          </a:p>
          <a:p>
            <a:pPr marL="541338" indent="-541338">
              <a:lnSpc>
                <a:spcPct val="100000"/>
              </a:lnSpc>
              <a:buNone/>
            </a:pPr>
            <a:r>
              <a:rPr lang="de-DE" sz="2000" dirty="0">
                <a:solidFill>
                  <a:schemeClr val="bg1">
                    <a:lumMod val="75000"/>
                  </a:schemeClr>
                </a:solidFill>
              </a:rPr>
              <a:t>8.6.7  Kreiselgeräte</a:t>
            </a:r>
          </a:p>
          <a:p>
            <a:pPr marL="541338" indent="-541338">
              <a:lnSpc>
                <a:spcPct val="100000"/>
              </a:lnSpc>
              <a:buNone/>
            </a:pPr>
            <a:r>
              <a:rPr lang="de-DE" sz="2000" dirty="0">
                <a:solidFill>
                  <a:schemeClr val="bg1">
                    <a:lumMod val="75000"/>
                  </a:schemeClr>
                </a:solidFill>
              </a:rPr>
              <a:t>8.6.8  Kommunikationsanlagen</a:t>
            </a:r>
          </a:p>
          <a:p>
            <a:pPr marL="541338" indent="-541338">
              <a:lnSpc>
                <a:spcPct val="100000"/>
              </a:lnSpc>
              <a:buNone/>
            </a:pPr>
            <a:r>
              <a:rPr lang="de-DE" sz="2000" dirty="0">
                <a:solidFill>
                  <a:schemeClr val="bg1">
                    <a:lumMod val="75000"/>
                  </a:schemeClr>
                </a:solidFill>
              </a:rPr>
              <a:t>8.6.9  Alarm- und Zusammenstoßwarnanlagen</a:t>
            </a:r>
          </a:p>
          <a:p>
            <a:pPr marL="541338" indent="-541338">
              <a:lnSpc>
                <a:spcPct val="100000"/>
              </a:lnSpc>
              <a:buNone/>
            </a:pPr>
            <a:r>
              <a:rPr lang="de-DE" sz="2000" dirty="0">
                <a:solidFill>
                  <a:schemeClr val="bg1">
                    <a:lumMod val="75000"/>
                  </a:schemeClr>
                </a:solidFill>
              </a:rPr>
              <a:t>8.6.10  g-Messer (Beschleunigungsmesser  vorwiegend Kunstflug)</a:t>
            </a:r>
          </a:p>
          <a:p>
            <a:pPr marL="541338" indent="-541338">
              <a:lnSpc>
                <a:spcPct val="100000"/>
              </a:lnSpc>
              <a:buNone/>
            </a:pPr>
            <a:r>
              <a:rPr lang="de-DE" sz="2000" dirty="0">
                <a:solidFill>
                  <a:schemeClr val="bg1">
                    <a:lumMod val="75000"/>
                  </a:schemeClr>
                </a:solidFill>
              </a:rPr>
              <a:t>8.6.11  Elektronische Instrumentensysteme </a:t>
            </a:r>
            <a:endParaRPr lang="de-DE" dirty="0">
              <a:solidFill>
                <a:schemeClr val="bg1">
                  <a:lumMod val="75000"/>
                </a:schemeClr>
              </a:solidFill>
            </a:endParaRPr>
          </a:p>
        </p:txBody>
      </p:sp>
      <p:sp>
        <p:nvSpPr>
          <p:cNvPr id="3" name="Inhaltsplatzhalter 2">
            <a:extLst>
              <a:ext uri="{FF2B5EF4-FFF2-40B4-BE49-F238E27FC236}">
                <a16:creationId xmlns:a16="http://schemas.microsoft.com/office/drawing/2014/main" id="{7AAB1A5E-AF61-D676-8853-3931F3C8B99C}"/>
              </a:ext>
            </a:extLst>
          </p:cNvPr>
          <p:cNvSpPr>
            <a:spLocks noGrp="1"/>
          </p:cNvSpPr>
          <p:nvPr>
            <p:ph sz="half" idx="2"/>
          </p:nvPr>
        </p:nvSpPr>
        <p:spPr/>
        <p:txBody>
          <a:bodyPr/>
          <a:lstStyle/>
          <a:p>
            <a:endParaRPr lang="de-DE"/>
          </a:p>
        </p:txBody>
      </p:sp>
    </p:spTree>
    <p:extLst>
      <p:ext uri="{BB962C8B-B14F-4D97-AF65-F5344CB8AC3E}">
        <p14:creationId xmlns:p14="http://schemas.microsoft.com/office/powerpoint/2010/main" val="2517907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A7AD79-0848-4F57-BAB3-4A682C93959B}"/>
              </a:ext>
            </a:extLst>
          </p:cNvPr>
          <p:cNvSpPr>
            <a:spLocks noGrp="1"/>
          </p:cNvSpPr>
          <p:nvPr>
            <p:ph type="title"/>
          </p:nvPr>
        </p:nvSpPr>
        <p:spPr/>
        <p:txBody>
          <a:bodyPr>
            <a:noAutofit/>
          </a:bodyPr>
          <a:lstStyle/>
          <a:p>
            <a:r>
              <a:rPr lang="de-DE" sz="2400" dirty="0"/>
              <a:t>Der Höhenmesser misst nur den statischen Druck</a:t>
            </a:r>
          </a:p>
        </p:txBody>
      </p:sp>
      <p:sp>
        <p:nvSpPr>
          <p:cNvPr id="3" name="Inhaltsplatzhalter 2">
            <a:extLst>
              <a:ext uri="{FF2B5EF4-FFF2-40B4-BE49-F238E27FC236}">
                <a16:creationId xmlns:a16="http://schemas.microsoft.com/office/drawing/2014/main" id="{8E9A270C-A6AB-419A-83F9-755EE8833A35}"/>
              </a:ext>
            </a:extLst>
          </p:cNvPr>
          <p:cNvSpPr>
            <a:spLocks noGrp="1"/>
          </p:cNvSpPr>
          <p:nvPr>
            <p:ph idx="1"/>
          </p:nvPr>
        </p:nvSpPr>
        <p:spPr/>
        <p:txBody>
          <a:bodyPr/>
          <a:lstStyle/>
          <a:p>
            <a:r>
              <a:rPr lang="de-DE" dirty="0"/>
              <a:t>Der statische Druck ist der Druck des ungestörten Luftstroms.</a:t>
            </a:r>
          </a:p>
          <a:p>
            <a:r>
              <a:rPr lang="de-DE" dirty="0"/>
              <a:t>Insoweit misst der barometrische Höhenmesser den absoluten Luftdruck. Um wetterbedingte Luftdruckänderungen ausgleichen und den gewünschten Bezugsdruck einstellen zu können, ist das Messwerk drehbar im Gehäuse eingebaut und kann mit Hilfe eines Drehknopfes (1) verstellt werden. </a:t>
            </a:r>
          </a:p>
        </p:txBody>
      </p:sp>
      <p:pic>
        <p:nvPicPr>
          <p:cNvPr id="4" name="Picture 2">
            <a:extLst>
              <a:ext uri="{FF2B5EF4-FFF2-40B4-BE49-F238E27FC236}">
                <a16:creationId xmlns:a16="http://schemas.microsoft.com/office/drawing/2014/main" id="{AC7AA32D-2682-49CC-AAFC-C8B72581378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38200" y="2029532"/>
            <a:ext cx="6534150" cy="39723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08B16D8-FDFC-403F-8349-626485C618F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90898" y="2390328"/>
            <a:ext cx="3509397" cy="3445058"/>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EDEC312B-1C03-8709-37F5-4304D0BF3514}"/>
              </a:ext>
            </a:extLst>
          </p:cNvPr>
          <p:cNvSpPr txBox="1"/>
          <p:nvPr/>
        </p:nvSpPr>
        <p:spPr>
          <a:xfrm>
            <a:off x="7589124" y="5367873"/>
            <a:ext cx="442750" cy="369332"/>
          </a:xfrm>
          <a:prstGeom prst="rect">
            <a:avLst/>
          </a:prstGeom>
          <a:noFill/>
        </p:spPr>
        <p:txBody>
          <a:bodyPr wrap="none" rtlCol="0">
            <a:spAutoFit/>
          </a:bodyPr>
          <a:lstStyle/>
          <a:p>
            <a:r>
              <a:rPr lang="de-DE" dirty="0"/>
              <a:t>(1)</a:t>
            </a:r>
          </a:p>
        </p:txBody>
      </p:sp>
    </p:spTree>
    <p:extLst>
      <p:ext uri="{BB962C8B-B14F-4D97-AF65-F5344CB8AC3E}">
        <p14:creationId xmlns:p14="http://schemas.microsoft.com/office/powerpoint/2010/main" val="1124682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93F103-1708-40BD-9DAE-4B35ADF1CB2B}"/>
              </a:ext>
            </a:extLst>
          </p:cNvPr>
          <p:cNvSpPr>
            <a:spLocks noGrp="1"/>
          </p:cNvSpPr>
          <p:nvPr>
            <p:ph type="title"/>
          </p:nvPr>
        </p:nvSpPr>
        <p:spPr/>
        <p:txBody>
          <a:bodyPr>
            <a:normAutofit/>
          </a:bodyPr>
          <a:lstStyle/>
          <a:p>
            <a:r>
              <a:rPr lang="de-DE" dirty="0"/>
              <a:t>Höhenmessereinstellungen</a:t>
            </a:r>
          </a:p>
        </p:txBody>
      </p:sp>
      <p:pic>
        <p:nvPicPr>
          <p:cNvPr id="28" name="Grafik 27">
            <a:extLst>
              <a:ext uri="{FF2B5EF4-FFF2-40B4-BE49-F238E27FC236}">
                <a16:creationId xmlns:a16="http://schemas.microsoft.com/office/drawing/2014/main" id="{9BB0E00A-F1D0-4E8B-B879-E4DCBC22BCE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75301" y="2085023"/>
            <a:ext cx="8458630" cy="3368073"/>
          </a:xfrm>
          <a:prstGeom prst="rect">
            <a:avLst/>
          </a:prstGeom>
        </p:spPr>
      </p:pic>
      <p:sp>
        <p:nvSpPr>
          <p:cNvPr id="4" name="Textfeld 3">
            <a:extLst>
              <a:ext uri="{FF2B5EF4-FFF2-40B4-BE49-F238E27FC236}">
                <a16:creationId xmlns:a16="http://schemas.microsoft.com/office/drawing/2014/main" id="{C15BADB3-8FAD-06C0-9B4B-0FCED9AF57CF}"/>
              </a:ext>
            </a:extLst>
          </p:cNvPr>
          <p:cNvSpPr txBox="1"/>
          <p:nvPr/>
        </p:nvSpPr>
        <p:spPr>
          <a:xfrm>
            <a:off x="149535" y="868164"/>
            <a:ext cx="11710163" cy="646331"/>
          </a:xfrm>
          <a:prstGeom prst="rect">
            <a:avLst/>
          </a:prstGeom>
          <a:noFill/>
        </p:spPr>
        <p:txBody>
          <a:bodyPr wrap="square">
            <a:spAutoFit/>
          </a:bodyPr>
          <a:lstStyle/>
          <a:p>
            <a:r>
              <a:rPr lang="de-DE" dirty="0"/>
              <a:t>Merke: Vor dem Flug, bei Überlandflügen auch während des Fluges, ist daher eine Einstellung des Höhenmessers auf die richtige Bezugsfläche vorgeschrieben.</a:t>
            </a:r>
          </a:p>
        </p:txBody>
      </p:sp>
    </p:spTree>
    <p:extLst>
      <p:ext uri="{BB962C8B-B14F-4D97-AF65-F5344CB8AC3E}">
        <p14:creationId xmlns:p14="http://schemas.microsoft.com/office/powerpoint/2010/main" val="1491557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45FC56A-4269-4BB1-96C1-66A8326B7BB4}"/>
              </a:ext>
            </a:extLst>
          </p:cNvPr>
          <p:cNvSpPr>
            <a:spLocks noGrp="1"/>
          </p:cNvSpPr>
          <p:nvPr>
            <p:ph type="title"/>
          </p:nvPr>
        </p:nvSpPr>
        <p:spPr/>
        <p:txBody>
          <a:bodyPr>
            <a:normAutofit/>
          </a:bodyPr>
          <a:lstStyle/>
          <a:p>
            <a:r>
              <a:rPr lang="de-DE" dirty="0"/>
              <a:t>Inhalt</a:t>
            </a:r>
          </a:p>
        </p:txBody>
      </p:sp>
      <p:sp>
        <p:nvSpPr>
          <p:cNvPr id="7" name="Inhaltsplatzhalter 6">
            <a:extLst>
              <a:ext uri="{FF2B5EF4-FFF2-40B4-BE49-F238E27FC236}">
                <a16:creationId xmlns:a16="http://schemas.microsoft.com/office/drawing/2014/main" id="{D884B454-13D6-498E-9470-271E8597B3C1}"/>
              </a:ext>
            </a:extLst>
          </p:cNvPr>
          <p:cNvSpPr>
            <a:spLocks noGrp="1"/>
          </p:cNvSpPr>
          <p:nvPr>
            <p:ph sz="half" idx="1"/>
          </p:nvPr>
        </p:nvSpPr>
        <p:spPr/>
        <p:txBody>
          <a:bodyPr>
            <a:normAutofit fontScale="92500" lnSpcReduction="20000"/>
          </a:bodyPr>
          <a:lstStyle/>
          <a:p>
            <a:pPr marL="541338" indent="-541338">
              <a:lnSpc>
                <a:spcPct val="100000"/>
              </a:lnSpc>
              <a:buNone/>
            </a:pPr>
            <a:r>
              <a:rPr lang="de-DE" sz="2000" dirty="0">
                <a:solidFill>
                  <a:schemeClr val="bg1">
                    <a:lumMod val="75000"/>
                  </a:schemeClr>
                </a:solidFill>
              </a:rPr>
              <a:t>8.6.1  Anzeigegeräte  (vorwiegend motorisierte Segelflugzeuge und TMG)</a:t>
            </a:r>
          </a:p>
          <a:p>
            <a:pPr marL="541338" indent="-541338">
              <a:lnSpc>
                <a:spcPct val="100000"/>
              </a:lnSpc>
              <a:buNone/>
            </a:pPr>
            <a:r>
              <a:rPr lang="de-DE" sz="2000" dirty="0">
                <a:solidFill>
                  <a:schemeClr val="bg1">
                    <a:lumMod val="75000"/>
                  </a:schemeClr>
                </a:solidFill>
              </a:rPr>
              <a:t>8.6.2  Luftwertegeräte  (Druck und Temperatur)</a:t>
            </a:r>
          </a:p>
          <a:p>
            <a:pPr marL="541338" indent="-541338">
              <a:lnSpc>
                <a:spcPct val="100000"/>
              </a:lnSpc>
              <a:buNone/>
            </a:pPr>
            <a:r>
              <a:rPr lang="de-DE" sz="2000" dirty="0">
                <a:solidFill>
                  <a:schemeClr val="bg1">
                    <a:lumMod val="75000"/>
                  </a:schemeClr>
                </a:solidFill>
              </a:rPr>
              <a:t>8.6.3  Höhenmesser</a:t>
            </a:r>
          </a:p>
          <a:p>
            <a:pPr marL="541338" indent="-541338">
              <a:lnSpc>
                <a:spcPct val="100000"/>
              </a:lnSpc>
              <a:buNone/>
            </a:pPr>
            <a:r>
              <a:rPr lang="de-DE" sz="2000" dirty="0"/>
              <a:t>8.6.4  Variometer</a:t>
            </a:r>
          </a:p>
          <a:p>
            <a:pPr marL="541338" indent="-541338">
              <a:lnSpc>
                <a:spcPct val="100000"/>
              </a:lnSpc>
              <a:buNone/>
            </a:pPr>
            <a:r>
              <a:rPr lang="de-DE" sz="2000" dirty="0">
                <a:solidFill>
                  <a:schemeClr val="bg1">
                    <a:lumMod val="75000"/>
                  </a:schemeClr>
                </a:solidFill>
              </a:rPr>
              <a:t>8.6.5  Fahrtmesser</a:t>
            </a:r>
          </a:p>
          <a:p>
            <a:pPr marL="541338" indent="-541338">
              <a:lnSpc>
                <a:spcPct val="100000"/>
              </a:lnSpc>
              <a:buNone/>
            </a:pPr>
            <a:r>
              <a:rPr lang="de-DE" sz="2000" dirty="0">
                <a:solidFill>
                  <a:schemeClr val="bg1">
                    <a:lumMod val="75000"/>
                  </a:schemeClr>
                </a:solidFill>
              </a:rPr>
              <a:t>8.6.6  Erdmagnetismus und Kompass</a:t>
            </a:r>
          </a:p>
          <a:p>
            <a:pPr marL="541338" indent="-541338">
              <a:lnSpc>
                <a:spcPct val="100000"/>
              </a:lnSpc>
              <a:buNone/>
            </a:pPr>
            <a:r>
              <a:rPr lang="de-DE" sz="2000" dirty="0">
                <a:solidFill>
                  <a:schemeClr val="bg1">
                    <a:lumMod val="75000"/>
                  </a:schemeClr>
                </a:solidFill>
              </a:rPr>
              <a:t>8.6.7  Kreiselgeräte</a:t>
            </a:r>
          </a:p>
          <a:p>
            <a:pPr marL="541338" indent="-541338">
              <a:lnSpc>
                <a:spcPct val="100000"/>
              </a:lnSpc>
              <a:buNone/>
            </a:pPr>
            <a:r>
              <a:rPr lang="de-DE" sz="2000" dirty="0">
                <a:solidFill>
                  <a:schemeClr val="bg1">
                    <a:lumMod val="75000"/>
                  </a:schemeClr>
                </a:solidFill>
              </a:rPr>
              <a:t>8.6.8  Kommunikationsanlagen</a:t>
            </a:r>
          </a:p>
          <a:p>
            <a:pPr marL="541338" indent="-541338">
              <a:lnSpc>
                <a:spcPct val="100000"/>
              </a:lnSpc>
              <a:buNone/>
            </a:pPr>
            <a:r>
              <a:rPr lang="de-DE" sz="2000" dirty="0">
                <a:solidFill>
                  <a:schemeClr val="bg1">
                    <a:lumMod val="75000"/>
                  </a:schemeClr>
                </a:solidFill>
              </a:rPr>
              <a:t>8.6.9  Alarm- und Zusammenstoßwarnanlagen</a:t>
            </a:r>
          </a:p>
          <a:p>
            <a:pPr marL="541338" indent="-541338">
              <a:lnSpc>
                <a:spcPct val="100000"/>
              </a:lnSpc>
              <a:buNone/>
            </a:pPr>
            <a:r>
              <a:rPr lang="de-DE" sz="2000" dirty="0">
                <a:solidFill>
                  <a:schemeClr val="bg1">
                    <a:lumMod val="75000"/>
                  </a:schemeClr>
                </a:solidFill>
              </a:rPr>
              <a:t>8.6.10  g-Messer (Beschleunigungsmesser  vorwiegend Kunstflug)</a:t>
            </a:r>
          </a:p>
          <a:p>
            <a:pPr marL="541338" indent="-541338">
              <a:lnSpc>
                <a:spcPct val="100000"/>
              </a:lnSpc>
              <a:buNone/>
            </a:pPr>
            <a:r>
              <a:rPr lang="de-DE" sz="2000" dirty="0">
                <a:solidFill>
                  <a:schemeClr val="bg1">
                    <a:lumMod val="75000"/>
                  </a:schemeClr>
                </a:solidFill>
              </a:rPr>
              <a:t>8.6.11  Elektronische Instrumentensysteme </a:t>
            </a:r>
            <a:endParaRPr lang="de-DE" dirty="0">
              <a:solidFill>
                <a:schemeClr val="bg1">
                  <a:lumMod val="75000"/>
                </a:schemeClr>
              </a:solidFill>
            </a:endParaRPr>
          </a:p>
        </p:txBody>
      </p:sp>
      <p:sp>
        <p:nvSpPr>
          <p:cNvPr id="3" name="Inhaltsplatzhalter 2">
            <a:extLst>
              <a:ext uri="{FF2B5EF4-FFF2-40B4-BE49-F238E27FC236}">
                <a16:creationId xmlns:a16="http://schemas.microsoft.com/office/drawing/2014/main" id="{0F6357B7-6FD1-8A4A-81DC-203E7B203E08}"/>
              </a:ext>
            </a:extLst>
          </p:cNvPr>
          <p:cNvSpPr>
            <a:spLocks noGrp="1"/>
          </p:cNvSpPr>
          <p:nvPr>
            <p:ph sz="half" idx="2"/>
          </p:nvPr>
        </p:nvSpPr>
        <p:spPr/>
        <p:txBody>
          <a:bodyPr/>
          <a:lstStyle/>
          <a:p>
            <a:endParaRPr lang="de-DE"/>
          </a:p>
        </p:txBody>
      </p:sp>
    </p:spTree>
    <p:extLst>
      <p:ext uri="{BB962C8B-B14F-4D97-AF65-F5344CB8AC3E}">
        <p14:creationId xmlns:p14="http://schemas.microsoft.com/office/powerpoint/2010/main" val="1075435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2EA098-28C1-4E74-B766-220BB321225A}"/>
              </a:ext>
            </a:extLst>
          </p:cNvPr>
          <p:cNvSpPr>
            <a:spLocks noGrp="1"/>
          </p:cNvSpPr>
          <p:nvPr>
            <p:ph type="title"/>
          </p:nvPr>
        </p:nvSpPr>
        <p:spPr/>
        <p:txBody>
          <a:bodyPr>
            <a:noAutofit/>
          </a:bodyPr>
          <a:lstStyle/>
          <a:p>
            <a:r>
              <a:rPr lang="de-DE" sz="2400" dirty="0"/>
              <a:t>Das Variometer misst die Veränderung des statischen Druckes gegenüber einem Referenzdruck</a:t>
            </a:r>
          </a:p>
        </p:txBody>
      </p:sp>
      <p:sp>
        <p:nvSpPr>
          <p:cNvPr id="3" name="Inhaltsplatzhalter 2">
            <a:extLst>
              <a:ext uri="{FF2B5EF4-FFF2-40B4-BE49-F238E27FC236}">
                <a16:creationId xmlns:a16="http://schemas.microsoft.com/office/drawing/2014/main" id="{20E1F340-8EE9-46C4-8E4F-BBC0BBB65BB7}"/>
              </a:ext>
            </a:extLst>
          </p:cNvPr>
          <p:cNvSpPr>
            <a:spLocks noGrp="1"/>
          </p:cNvSpPr>
          <p:nvPr>
            <p:ph idx="1"/>
          </p:nvPr>
        </p:nvSpPr>
        <p:spPr/>
        <p:txBody>
          <a:bodyPr/>
          <a:lstStyle/>
          <a:p>
            <a:r>
              <a:rPr lang="de-DE" dirty="0"/>
              <a:t>Das Variometer misst die Änderung des Luftdrucks pro Zeiteinheit. </a:t>
            </a:r>
          </a:p>
          <a:p>
            <a:r>
              <a:rPr lang="de-DE" dirty="0"/>
              <a:t>Es ist auf der einen Seite mit einem luftgefüllten Reservoir in Form einer Thermosflasche, dem Ausgleichsgefäß, und auf der anderen Seite mit dem statischen Druck verbunden ist.</a:t>
            </a:r>
          </a:p>
        </p:txBody>
      </p:sp>
      <p:pic>
        <p:nvPicPr>
          <p:cNvPr id="7" name="Picture 4">
            <a:extLst>
              <a:ext uri="{FF2B5EF4-FFF2-40B4-BE49-F238E27FC236}">
                <a16:creationId xmlns:a16="http://schemas.microsoft.com/office/drawing/2014/main" id="{92340FA0-FC1B-4E6E-8CD4-00EE71F7B01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92278" y="2613148"/>
            <a:ext cx="3348383" cy="3275835"/>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a:extLst>
              <a:ext uri="{FF2B5EF4-FFF2-40B4-BE49-F238E27FC236}">
                <a16:creationId xmlns:a16="http://schemas.microsoft.com/office/drawing/2014/main" id="{5F502432-0AE8-B9DB-EB9A-DECC66A99B0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2137083" y="2593243"/>
            <a:ext cx="1545486" cy="2783289"/>
          </a:xfrm>
          <a:prstGeom prst="rect">
            <a:avLst/>
          </a:prstGeom>
        </p:spPr>
      </p:pic>
      <p:cxnSp>
        <p:nvCxnSpPr>
          <p:cNvPr id="10" name="Gerader Verbinder 9">
            <a:extLst>
              <a:ext uri="{FF2B5EF4-FFF2-40B4-BE49-F238E27FC236}">
                <a16:creationId xmlns:a16="http://schemas.microsoft.com/office/drawing/2014/main" id="{47758C5E-AD5E-DDE6-31E4-6BC35A1E7722}"/>
              </a:ext>
            </a:extLst>
          </p:cNvPr>
          <p:cNvCxnSpPr/>
          <p:nvPr/>
        </p:nvCxnSpPr>
        <p:spPr>
          <a:xfrm flipV="1">
            <a:off x="3774478" y="1808174"/>
            <a:ext cx="0" cy="1402538"/>
          </a:xfrm>
          <a:prstGeom prst="line">
            <a:avLst/>
          </a:prstGeom>
          <a:ln w="38100">
            <a:solidFill>
              <a:schemeClr val="tx1">
                <a:lumMod val="75000"/>
                <a:lumOff val="25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88915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2EA098-28C1-4E74-B766-220BB321225A}"/>
              </a:ext>
            </a:extLst>
          </p:cNvPr>
          <p:cNvSpPr>
            <a:spLocks noGrp="1"/>
          </p:cNvSpPr>
          <p:nvPr>
            <p:ph type="title"/>
          </p:nvPr>
        </p:nvSpPr>
        <p:spPr/>
        <p:txBody>
          <a:bodyPr>
            <a:noAutofit/>
          </a:bodyPr>
          <a:lstStyle/>
          <a:p>
            <a:r>
              <a:rPr lang="de-DE" sz="2400" dirty="0"/>
              <a:t>Stauscheibenvariometer</a:t>
            </a:r>
          </a:p>
        </p:txBody>
      </p:sp>
      <p:sp>
        <p:nvSpPr>
          <p:cNvPr id="3" name="Inhaltsplatzhalter 2">
            <a:extLst>
              <a:ext uri="{FF2B5EF4-FFF2-40B4-BE49-F238E27FC236}">
                <a16:creationId xmlns:a16="http://schemas.microsoft.com/office/drawing/2014/main" id="{20E1F340-8EE9-46C4-8E4F-BBC0BBB65BB7}"/>
              </a:ext>
            </a:extLst>
          </p:cNvPr>
          <p:cNvSpPr>
            <a:spLocks noGrp="1"/>
          </p:cNvSpPr>
          <p:nvPr>
            <p:ph idx="1"/>
          </p:nvPr>
        </p:nvSpPr>
        <p:spPr/>
        <p:txBody>
          <a:bodyPr/>
          <a:lstStyle/>
          <a:p>
            <a:r>
              <a:rPr lang="de-DE" dirty="0"/>
              <a:t>Das Stauscheibenvariometer besteht aus einer zylindrischen Kammer, die durch eine drehbar gelagerte Stauscheibe in zwei Teile geteilt wird. Eine Spiralfeder hält die Stauscheibe in Mittelstellung. </a:t>
            </a:r>
          </a:p>
          <a:p>
            <a:r>
              <a:rPr lang="de-DE" dirty="0"/>
              <a:t>Ein Kammerteil ist über eine Schlauchleitung mit dem statischen Druck verbunden, der andere mit dem Ausgleichsgefäß.</a:t>
            </a:r>
          </a:p>
          <a:p>
            <a:r>
              <a:rPr lang="de-DE" dirty="0"/>
              <a:t>Bei einer Höhenänderung ändert sich der statische Druck und es kommt zu einer Ausgleichsströmung durch den engen Spalt zwischen Stauscheibe und Kammerwand</a:t>
            </a:r>
          </a:p>
        </p:txBody>
      </p:sp>
      <p:grpSp>
        <p:nvGrpSpPr>
          <p:cNvPr id="4" name="Gruppieren 3">
            <a:extLst>
              <a:ext uri="{FF2B5EF4-FFF2-40B4-BE49-F238E27FC236}">
                <a16:creationId xmlns:a16="http://schemas.microsoft.com/office/drawing/2014/main" id="{CD346262-6BE1-4F82-A930-B3DF57627A64}"/>
              </a:ext>
            </a:extLst>
          </p:cNvPr>
          <p:cNvGrpSpPr/>
          <p:nvPr/>
        </p:nvGrpSpPr>
        <p:grpSpPr>
          <a:xfrm>
            <a:off x="1325217" y="2690191"/>
            <a:ext cx="5896430" cy="3743048"/>
            <a:chOff x="2714625" y="2109694"/>
            <a:chExt cx="6762750" cy="4086319"/>
          </a:xfrm>
        </p:grpSpPr>
        <p:pic>
          <p:nvPicPr>
            <p:cNvPr id="5" name="Picture 2">
              <a:extLst>
                <a:ext uri="{FF2B5EF4-FFF2-40B4-BE49-F238E27FC236}">
                  <a16:creationId xmlns:a16="http://schemas.microsoft.com/office/drawing/2014/main" id="{58BD9BD7-F34F-430E-9414-8BC2394B39C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714625" y="2109694"/>
              <a:ext cx="6762750" cy="4086319"/>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6DB29AFB-B523-4308-956A-BF188AA56002}"/>
                </a:ext>
              </a:extLst>
            </p:cNvPr>
            <p:cNvSpPr txBox="1"/>
            <p:nvPr/>
          </p:nvSpPr>
          <p:spPr>
            <a:xfrm>
              <a:off x="5771868" y="5519010"/>
              <a:ext cx="1563319" cy="403203"/>
            </a:xfrm>
            <a:prstGeom prst="rect">
              <a:avLst/>
            </a:prstGeom>
            <a:solidFill>
              <a:schemeClr val="bg1"/>
            </a:solidFill>
          </p:spPr>
          <p:txBody>
            <a:bodyPr wrap="square" rtlCol="0">
              <a:spAutoFit/>
            </a:bodyPr>
            <a:lstStyle/>
            <a:p>
              <a:r>
                <a:rPr lang="de-DE" dirty="0"/>
                <a:t>Stauscheibe</a:t>
              </a:r>
            </a:p>
          </p:txBody>
        </p:sp>
      </p:grpSp>
      <p:pic>
        <p:nvPicPr>
          <p:cNvPr id="7" name="Picture 4">
            <a:extLst>
              <a:ext uri="{FF2B5EF4-FFF2-40B4-BE49-F238E27FC236}">
                <a16:creationId xmlns:a16="http://schemas.microsoft.com/office/drawing/2014/main" id="{92340FA0-FC1B-4E6E-8CD4-00EE71F7B01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92278" y="2613148"/>
            <a:ext cx="3348383" cy="3275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862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E238A0-9F71-4872-838B-9933FC92899D}"/>
              </a:ext>
            </a:extLst>
          </p:cNvPr>
          <p:cNvSpPr>
            <a:spLocks noGrp="1"/>
          </p:cNvSpPr>
          <p:nvPr>
            <p:ph type="title"/>
          </p:nvPr>
        </p:nvSpPr>
        <p:spPr/>
        <p:txBody>
          <a:bodyPr>
            <a:normAutofit/>
          </a:bodyPr>
          <a:lstStyle/>
          <a:p>
            <a:r>
              <a:rPr lang="de-DE" dirty="0"/>
              <a:t>Variometer mit Druckdose</a:t>
            </a:r>
          </a:p>
        </p:txBody>
      </p:sp>
      <p:sp>
        <p:nvSpPr>
          <p:cNvPr id="3" name="Inhaltsplatzhalter 2">
            <a:extLst>
              <a:ext uri="{FF2B5EF4-FFF2-40B4-BE49-F238E27FC236}">
                <a16:creationId xmlns:a16="http://schemas.microsoft.com/office/drawing/2014/main" id="{6ED9742B-740B-4257-93F3-17EDED854E49}"/>
              </a:ext>
            </a:extLst>
          </p:cNvPr>
          <p:cNvSpPr>
            <a:spLocks noGrp="1"/>
          </p:cNvSpPr>
          <p:nvPr>
            <p:ph idx="1"/>
          </p:nvPr>
        </p:nvSpPr>
        <p:spPr/>
        <p:txBody>
          <a:bodyPr/>
          <a:lstStyle/>
          <a:p>
            <a:r>
              <a:rPr lang="de-DE" dirty="0"/>
              <a:t>Aufgrund des kalibrierten Lochs wird der Druck im Inneren der Kammer langsamer abfallen als außerhalb. </a:t>
            </a:r>
          </a:p>
          <a:p>
            <a:r>
              <a:rPr lang="de-DE" dirty="0"/>
              <a:t>Durch den Druckunterschied dehnt sich die Dose aus und der Zeiger zeigt "nach oben". </a:t>
            </a:r>
          </a:p>
        </p:txBody>
      </p:sp>
      <p:grpSp>
        <p:nvGrpSpPr>
          <p:cNvPr id="4" name="Gruppieren 3">
            <a:extLst>
              <a:ext uri="{FF2B5EF4-FFF2-40B4-BE49-F238E27FC236}">
                <a16:creationId xmlns:a16="http://schemas.microsoft.com/office/drawing/2014/main" id="{0AC70346-16C0-45E2-8C14-A91F87BE734A}"/>
              </a:ext>
            </a:extLst>
          </p:cNvPr>
          <p:cNvGrpSpPr/>
          <p:nvPr/>
        </p:nvGrpSpPr>
        <p:grpSpPr>
          <a:xfrm>
            <a:off x="1296595" y="2694406"/>
            <a:ext cx="5895638" cy="3278177"/>
            <a:chOff x="2681288" y="2037975"/>
            <a:chExt cx="6829425" cy="3884707"/>
          </a:xfrm>
        </p:grpSpPr>
        <p:pic>
          <p:nvPicPr>
            <p:cNvPr id="5" name="Picture 2">
              <a:extLst>
                <a:ext uri="{FF2B5EF4-FFF2-40B4-BE49-F238E27FC236}">
                  <a16:creationId xmlns:a16="http://schemas.microsoft.com/office/drawing/2014/main" id="{A8504C04-2178-4391-BCBE-237542FCF8C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681288" y="2037975"/>
              <a:ext cx="6829425" cy="3884707"/>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31E9E34B-7BF6-4707-8D6B-E9C51D76776F}"/>
                </a:ext>
              </a:extLst>
            </p:cNvPr>
            <p:cNvSpPr txBox="1"/>
            <p:nvPr/>
          </p:nvSpPr>
          <p:spPr>
            <a:xfrm>
              <a:off x="5018834" y="5405456"/>
              <a:ext cx="2124413" cy="437666"/>
            </a:xfrm>
            <a:prstGeom prst="rect">
              <a:avLst/>
            </a:prstGeom>
            <a:solidFill>
              <a:schemeClr val="bg1"/>
            </a:solidFill>
          </p:spPr>
          <p:txBody>
            <a:bodyPr wrap="square" rtlCol="0">
              <a:spAutoFit/>
            </a:bodyPr>
            <a:lstStyle/>
            <a:p>
              <a:r>
                <a:rPr lang="de-DE" dirty="0"/>
                <a:t>Kalibrierbohrung</a:t>
              </a:r>
            </a:p>
          </p:txBody>
        </p:sp>
      </p:grpSp>
      <p:pic>
        <p:nvPicPr>
          <p:cNvPr id="7" name="Picture 4">
            <a:extLst>
              <a:ext uri="{FF2B5EF4-FFF2-40B4-BE49-F238E27FC236}">
                <a16:creationId xmlns:a16="http://schemas.microsoft.com/office/drawing/2014/main" id="{BCDD81BB-4CB2-4FB4-9D19-D53ED39A0B5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65774" y="2564844"/>
            <a:ext cx="3255527" cy="3184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184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B4FBAE-C787-435D-8E11-59975AC1C30D}"/>
              </a:ext>
            </a:extLst>
          </p:cNvPr>
          <p:cNvSpPr>
            <a:spLocks noGrp="1"/>
          </p:cNvSpPr>
          <p:nvPr>
            <p:ph type="title"/>
          </p:nvPr>
        </p:nvSpPr>
        <p:spPr/>
        <p:txBody>
          <a:bodyPr>
            <a:noAutofit/>
          </a:bodyPr>
          <a:lstStyle/>
          <a:p>
            <a:r>
              <a:rPr lang="de-DE" sz="2400" dirty="0"/>
              <a:t>Total-kompensiertes Variometer mit Druckdose</a:t>
            </a:r>
          </a:p>
        </p:txBody>
      </p:sp>
      <p:sp>
        <p:nvSpPr>
          <p:cNvPr id="4" name="Inhaltsplatzhalter 3">
            <a:extLst>
              <a:ext uri="{FF2B5EF4-FFF2-40B4-BE49-F238E27FC236}">
                <a16:creationId xmlns:a16="http://schemas.microsoft.com/office/drawing/2014/main" id="{894AA926-506D-D49A-8858-FEF6BDFF1261}"/>
              </a:ext>
            </a:extLst>
          </p:cNvPr>
          <p:cNvSpPr>
            <a:spLocks noGrp="1"/>
          </p:cNvSpPr>
          <p:nvPr>
            <p:ph idx="1"/>
          </p:nvPr>
        </p:nvSpPr>
        <p:spPr/>
        <p:txBody>
          <a:bodyPr/>
          <a:lstStyle/>
          <a:p>
            <a:r>
              <a:rPr lang="de-DE" dirty="0"/>
              <a:t>Wenn das Variometer an den statischen Druck angeschlossen ist, zeigt es jede Höhenänderung des Flugzeugs an – auch die sogenannte „Knüppelthermik“</a:t>
            </a:r>
          </a:p>
          <a:p>
            <a:r>
              <a:rPr lang="de-DE" dirty="0"/>
              <a:t>Deswegen sind Variometer in Segelflugzeugen in der Regel an die Kompensationsdüse angeschlossen, die diesen Effekt unterdrückt</a:t>
            </a:r>
          </a:p>
          <a:p>
            <a:endParaRPr lang="de-DE" dirty="0"/>
          </a:p>
        </p:txBody>
      </p:sp>
      <p:sp>
        <p:nvSpPr>
          <p:cNvPr id="10" name="Textplatzhalter 9">
            <a:extLst>
              <a:ext uri="{FF2B5EF4-FFF2-40B4-BE49-F238E27FC236}">
                <a16:creationId xmlns:a16="http://schemas.microsoft.com/office/drawing/2014/main" id="{E3651CAB-BFD5-ABF1-A920-22E3ED1E78D1}"/>
              </a:ext>
            </a:extLst>
          </p:cNvPr>
          <p:cNvSpPr>
            <a:spLocks noGrp="1"/>
          </p:cNvSpPr>
          <p:nvPr>
            <p:ph type="body" sz="quarter" idx="13"/>
          </p:nvPr>
        </p:nvSpPr>
        <p:spPr/>
        <p:txBody>
          <a:bodyPr/>
          <a:lstStyle/>
          <a:p>
            <a:endParaRPr lang="de-DE"/>
          </a:p>
        </p:txBody>
      </p:sp>
      <p:grpSp>
        <p:nvGrpSpPr>
          <p:cNvPr id="3" name="Gruppieren 2">
            <a:extLst>
              <a:ext uri="{FF2B5EF4-FFF2-40B4-BE49-F238E27FC236}">
                <a16:creationId xmlns:a16="http://schemas.microsoft.com/office/drawing/2014/main" id="{6F6F42B7-FDAD-3A72-6232-337A6F7F9E0D}"/>
              </a:ext>
            </a:extLst>
          </p:cNvPr>
          <p:cNvGrpSpPr/>
          <p:nvPr/>
        </p:nvGrpSpPr>
        <p:grpSpPr>
          <a:xfrm>
            <a:off x="576262" y="2310063"/>
            <a:ext cx="9255257" cy="4012357"/>
            <a:chOff x="576262" y="1464365"/>
            <a:chExt cx="11039475" cy="4858055"/>
          </a:xfrm>
        </p:grpSpPr>
        <p:pic>
          <p:nvPicPr>
            <p:cNvPr id="5" name="Picture 2">
              <a:extLst>
                <a:ext uri="{FF2B5EF4-FFF2-40B4-BE49-F238E27FC236}">
                  <a16:creationId xmlns:a16="http://schemas.microsoft.com/office/drawing/2014/main" id="{83CE354C-5F87-40EA-B28C-78D36065F52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76262" y="1464365"/>
              <a:ext cx="11039475" cy="4858055"/>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8C4BD12D-9D63-4C94-AC2F-27B314BB3E3A}"/>
                </a:ext>
              </a:extLst>
            </p:cNvPr>
            <p:cNvSpPr txBox="1"/>
            <p:nvPr/>
          </p:nvSpPr>
          <p:spPr>
            <a:xfrm>
              <a:off x="1707868" y="4851762"/>
              <a:ext cx="1985590" cy="369332"/>
            </a:xfrm>
            <a:prstGeom prst="rect">
              <a:avLst/>
            </a:prstGeom>
            <a:solidFill>
              <a:schemeClr val="bg1"/>
            </a:solidFill>
          </p:spPr>
          <p:txBody>
            <a:bodyPr wrap="square" rtlCol="0">
              <a:spAutoFit/>
            </a:bodyPr>
            <a:lstStyle/>
            <a:p>
              <a:r>
                <a:rPr lang="de-DE" dirty="0"/>
                <a:t>Pitot-Rohr</a:t>
              </a:r>
            </a:p>
          </p:txBody>
        </p:sp>
        <p:sp>
          <p:nvSpPr>
            <p:cNvPr id="7" name="Textfeld 6">
              <a:extLst>
                <a:ext uri="{FF2B5EF4-FFF2-40B4-BE49-F238E27FC236}">
                  <a16:creationId xmlns:a16="http://schemas.microsoft.com/office/drawing/2014/main" id="{B7A1C53D-94D2-4CBE-A2F1-05B862D6E10A}"/>
                </a:ext>
              </a:extLst>
            </p:cNvPr>
            <p:cNvSpPr txBox="1"/>
            <p:nvPr/>
          </p:nvSpPr>
          <p:spPr>
            <a:xfrm>
              <a:off x="3411162" y="5587091"/>
              <a:ext cx="1561261" cy="369332"/>
            </a:xfrm>
            <a:prstGeom prst="rect">
              <a:avLst/>
            </a:prstGeom>
            <a:solidFill>
              <a:schemeClr val="bg1"/>
            </a:solidFill>
          </p:spPr>
          <p:txBody>
            <a:bodyPr wrap="square" rtlCol="0">
              <a:spAutoFit/>
            </a:bodyPr>
            <a:lstStyle/>
            <a:p>
              <a:r>
                <a:rPr lang="de-DE" dirty="0"/>
                <a:t>Druckdose</a:t>
              </a:r>
            </a:p>
          </p:txBody>
        </p:sp>
        <p:sp>
          <p:nvSpPr>
            <p:cNvPr id="8" name="Textfeld 7">
              <a:extLst>
                <a:ext uri="{FF2B5EF4-FFF2-40B4-BE49-F238E27FC236}">
                  <a16:creationId xmlns:a16="http://schemas.microsoft.com/office/drawing/2014/main" id="{6C54BB06-CFFC-40CA-8759-F4B6929135CB}"/>
                </a:ext>
              </a:extLst>
            </p:cNvPr>
            <p:cNvSpPr txBox="1"/>
            <p:nvPr/>
          </p:nvSpPr>
          <p:spPr>
            <a:xfrm>
              <a:off x="6596621" y="5587091"/>
              <a:ext cx="2751136" cy="447177"/>
            </a:xfrm>
            <a:prstGeom prst="rect">
              <a:avLst/>
            </a:prstGeom>
            <a:solidFill>
              <a:schemeClr val="bg1"/>
            </a:solidFill>
          </p:spPr>
          <p:txBody>
            <a:bodyPr wrap="square" rtlCol="0">
              <a:spAutoFit/>
            </a:bodyPr>
            <a:lstStyle/>
            <a:p>
              <a:r>
                <a:rPr lang="de-DE" dirty="0"/>
                <a:t>Statik Anschluss</a:t>
              </a:r>
            </a:p>
          </p:txBody>
        </p:sp>
        <p:sp>
          <p:nvSpPr>
            <p:cNvPr id="9" name="Textfeld 8">
              <a:extLst>
                <a:ext uri="{FF2B5EF4-FFF2-40B4-BE49-F238E27FC236}">
                  <a16:creationId xmlns:a16="http://schemas.microsoft.com/office/drawing/2014/main" id="{519FF900-0075-4A91-98F6-644367F7A986}"/>
                </a:ext>
              </a:extLst>
            </p:cNvPr>
            <p:cNvSpPr txBox="1"/>
            <p:nvPr/>
          </p:nvSpPr>
          <p:spPr>
            <a:xfrm>
              <a:off x="1215311" y="1552823"/>
              <a:ext cx="2121645" cy="447177"/>
            </a:xfrm>
            <a:prstGeom prst="rect">
              <a:avLst/>
            </a:prstGeom>
            <a:solidFill>
              <a:schemeClr val="bg1"/>
            </a:solidFill>
          </p:spPr>
          <p:txBody>
            <a:bodyPr wrap="square" rtlCol="0">
              <a:spAutoFit/>
            </a:bodyPr>
            <a:lstStyle/>
            <a:p>
              <a:r>
                <a:rPr lang="de-DE" dirty="0"/>
                <a:t> Ausgleichsgefäß</a:t>
              </a:r>
            </a:p>
          </p:txBody>
        </p:sp>
      </p:grpSp>
    </p:spTree>
    <p:extLst>
      <p:ext uri="{BB962C8B-B14F-4D97-AF65-F5344CB8AC3E}">
        <p14:creationId xmlns:p14="http://schemas.microsoft.com/office/powerpoint/2010/main" val="4022631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B41FF0-BEFA-40C5-AB18-5AC1AD797C16}"/>
              </a:ext>
            </a:extLst>
          </p:cNvPr>
          <p:cNvSpPr>
            <a:spLocks noGrp="1"/>
          </p:cNvSpPr>
          <p:nvPr>
            <p:ph type="title"/>
          </p:nvPr>
        </p:nvSpPr>
        <p:spPr/>
        <p:txBody>
          <a:bodyPr>
            <a:noAutofit/>
          </a:bodyPr>
          <a:lstStyle/>
          <a:p>
            <a:r>
              <a:rPr lang="de-DE" sz="2400" dirty="0"/>
              <a:t>Eine Venturi-Düse ist ein hohles Rohr mit einer Verengung, das von der Luft durchströmt wird</a:t>
            </a:r>
          </a:p>
        </p:txBody>
      </p:sp>
      <p:grpSp>
        <p:nvGrpSpPr>
          <p:cNvPr id="4" name="Gruppieren 3">
            <a:extLst>
              <a:ext uri="{FF2B5EF4-FFF2-40B4-BE49-F238E27FC236}">
                <a16:creationId xmlns:a16="http://schemas.microsoft.com/office/drawing/2014/main" id="{89354786-17E0-4725-89E2-BB057A9E4490}"/>
              </a:ext>
            </a:extLst>
          </p:cNvPr>
          <p:cNvGrpSpPr/>
          <p:nvPr/>
        </p:nvGrpSpPr>
        <p:grpSpPr>
          <a:xfrm>
            <a:off x="980661" y="1504122"/>
            <a:ext cx="10439400" cy="5068959"/>
            <a:chOff x="414338" y="180975"/>
            <a:chExt cx="11363325" cy="6496050"/>
          </a:xfrm>
        </p:grpSpPr>
        <p:pic>
          <p:nvPicPr>
            <p:cNvPr id="5" name="Picture 2">
              <a:extLst>
                <a:ext uri="{FF2B5EF4-FFF2-40B4-BE49-F238E27FC236}">
                  <a16:creationId xmlns:a16="http://schemas.microsoft.com/office/drawing/2014/main" id="{1ADC1DB1-67D7-417B-9DF5-F75401DC3CB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4338" y="180975"/>
              <a:ext cx="11363325" cy="649605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C0C0DBBE-78D2-46C6-A9BA-F8E6C598EF98}"/>
                </a:ext>
              </a:extLst>
            </p:cNvPr>
            <p:cNvSpPr txBox="1"/>
            <p:nvPr/>
          </p:nvSpPr>
          <p:spPr>
            <a:xfrm>
              <a:off x="904789" y="5748086"/>
              <a:ext cx="2343129" cy="473312"/>
            </a:xfrm>
            <a:prstGeom prst="rect">
              <a:avLst/>
            </a:prstGeom>
            <a:solidFill>
              <a:schemeClr val="bg1"/>
            </a:solidFill>
          </p:spPr>
          <p:txBody>
            <a:bodyPr wrap="square" rtlCol="0">
              <a:spAutoFit/>
            </a:bodyPr>
            <a:lstStyle/>
            <a:p>
              <a:r>
                <a:rPr lang="de-DE" dirty="0"/>
                <a:t>Klassisches Venturi</a:t>
              </a:r>
            </a:p>
          </p:txBody>
        </p:sp>
        <p:sp>
          <p:nvSpPr>
            <p:cNvPr id="7" name="Textfeld 6">
              <a:extLst>
                <a:ext uri="{FF2B5EF4-FFF2-40B4-BE49-F238E27FC236}">
                  <a16:creationId xmlns:a16="http://schemas.microsoft.com/office/drawing/2014/main" id="{71FDB228-601A-49AB-A438-FA5098938051}"/>
                </a:ext>
              </a:extLst>
            </p:cNvPr>
            <p:cNvSpPr txBox="1"/>
            <p:nvPr/>
          </p:nvSpPr>
          <p:spPr>
            <a:xfrm>
              <a:off x="4547112" y="5748086"/>
              <a:ext cx="2203018" cy="473312"/>
            </a:xfrm>
            <a:prstGeom prst="rect">
              <a:avLst/>
            </a:prstGeom>
            <a:solidFill>
              <a:schemeClr val="bg1"/>
            </a:solidFill>
          </p:spPr>
          <p:txBody>
            <a:bodyPr wrap="square" rtlCol="0">
              <a:spAutoFit/>
            </a:bodyPr>
            <a:lstStyle/>
            <a:p>
              <a:r>
                <a:rPr lang="de-DE" dirty="0"/>
                <a:t>TE Venturi</a:t>
              </a:r>
            </a:p>
          </p:txBody>
        </p:sp>
        <p:sp>
          <p:nvSpPr>
            <p:cNvPr id="8" name="Textfeld 7">
              <a:extLst>
                <a:ext uri="{FF2B5EF4-FFF2-40B4-BE49-F238E27FC236}">
                  <a16:creationId xmlns:a16="http://schemas.microsoft.com/office/drawing/2014/main" id="{066CE233-1C34-4F94-A6A7-DDAF6F202D96}"/>
                </a:ext>
              </a:extLst>
            </p:cNvPr>
            <p:cNvSpPr txBox="1"/>
            <p:nvPr/>
          </p:nvSpPr>
          <p:spPr>
            <a:xfrm>
              <a:off x="7278359" y="5748086"/>
              <a:ext cx="2203018" cy="473312"/>
            </a:xfrm>
            <a:prstGeom prst="rect">
              <a:avLst/>
            </a:prstGeom>
            <a:solidFill>
              <a:schemeClr val="bg1"/>
            </a:solidFill>
          </p:spPr>
          <p:txBody>
            <a:bodyPr wrap="square" rtlCol="0">
              <a:spAutoFit/>
            </a:bodyPr>
            <a:lstStyle/>
            <a:p>
              <a:r>
                <a:rPr lang="de-DE" dirty="0"/>
                <a:t>TE Venturi</a:t>
              </a:r>
            </a:p>
          </p:txBody>
        </p:sp>
        <p:sp>
          <p:nvSpPr>
            <p:cNvPr id="9" name="Textfeld 8">
              <a:extLst>
                <a:ext uri="{FF2B5EF4-FFF2-40B4-BE49-F238E27FC236}">
                  <a16:creationId xmlns:a16="http://schemas.microsoft.com/office/drawing/2014/main" id="{B52F5B59-D128-4826-871D-9F2D17C47267}"/>
                </a:ext>
              </a:extLst>
            </p:cNvPr>
            <p:cNvSpPr txBox="1"/>
            <p:nvPr/>
          </p:nvSpPr>
          <p:spPr>
            <a:xfrm>
              <a:off x="9204102" y="2531108"/>
              <a:ext cx="2203018" cy="473312"/>
            </a:xfrm>
            <a:prstGeom prst="rect">
              <a:avLst/>
            </a:prstGeom>
            <a:solidFill>
              <a:schemeClr val="bg1"/>
            </a:solidFill>
          </p:spPr>
          <p:txBody>
            <a:bodyPr wrap="square" rtlCol="0">
              <a:spAutoFit/>
            </a:bodyPr>
            <a:lstStyle/>
            <a:p>
              <a:r>
                <a:rPr lang="de-DE" dirty="0"/>
                <a:t>Luftströmung</a:t>
              </a:r>
            </a:p>
          </p:txBody>
        </p:sp>
      </p:grpSp>
      <p:sp>
        <p:nvSpPr>
          <p:cNvPr id="3" name="Inhaltsplatzhalter 2">
            <a:extLst>
              <a:ext uri="{FF2B5EF4-FFF2-40B4-BE49-F238E27FC236}">
                <a16:creationId xmlns:a16="http://schemas.microsoft.com/office/drawing/2014/main" id="{1CC63F0C-7682-41F1-9496-7ED899F256E3}"/>
              </a:ext>
            </a:extLst>
          </p:cNvPr>
          <p:cNvSpPr>
            <a:spLocks noGrp="1"/>
          </p:cNvSpPr>
          <p:nvPr>
            <p:ph idx="1"/>
          </p:nvPr>
        </p:nvSpPr>
        <p:spPr>
          <a:xfrm>
            <a:off x="178676" y="892788"/>
            <a:ext cx="11550395" cy="5551331"/>
          </a:xfrm>
        </p:spPr>
        <p:txBody>
          <a:bodyPr/>
          <a:lstStyle/>
          <a:p>
            <a:r>
              <a:rPr lang="de-DE" dirty="0"/>
              <a:t>Heutzutage wird häufig ein Rohr verwendet, das in einem Winkel von 80 Grad zum Luftstrom angeordnet ist und zwei parallel angeordnete Langlöcher (Schlitze) auf der Rückseite aufweist. </a:t>
            </a:r>
          </a:p>
          <a:p>
            <a:r>
              <a:rPr lang="de-DE" dirty="0"/>
              <a:t>Auch dieses Rohr misst, wie das Venturi, einen geschwindigkeitsabhängigen Unterdruck. </a:t>
            </a:r>
          </a:p>
        </p:txBody>
      </p:sp>
    </p:spTree>
    <p:extLst>
      <p:ext uri="{BB962C8B-B14F-4D97-AF65-F5344CB8AC3E}">
        <p14:creationId xmlns:p14="http://schemas.microsoft.com/office/powerpoint/2010/main" val="3384083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45FC56A-4269-4BB1-96C1-66A8326B7BB4}"/>
              </a:ext>
            </a:extLst>
          </p:cNvPr>
          <p:cNvSpPr>
            <a:spLocks noGrp="1"/>
          </p:cNvSpPr>
          <p:nvPr>
            <p:ph type="title"/>
          </p:nvPr>
        </p:nvSpPr>
        <p:spPr/>
        <p:txBody>
          <a:bodyPr>
            <a:normAutofit/>
          </a:bodyPr>
          <a:lstStyle/>
          <a:p>
            <a:r>
              <a:rPr lang="de-DE" dirty="0"/>
              <a:t>Inhalt</a:t>
            </a:r>
          </a:p>
        </p:txBody>
      </p:sp>
      <p:sp>
        <p:nvSpPr>
          <p:cNvPr id="7" name="Inhaltsplatzhalter 6">
            <a:extLst>
              <a:ext uri="{FF2B5EF4-FFF2-40B4-BE49-F238E27FC236}">
                <a16:creationId xmlns:a16="http://schemas.microsoft.com/office/drawing/2014/main" id="{D884B454-13D6-498E-9470-271E8597B3C1}"/>
              </a:ext>
            </a:extLst>
          </p:cNvPr>
          <p:cNvSpPr>
            <a:spLocks noGrp="1"/>
          </p:cNvSpPr>
          <p:nvPr>
            <p:ph sz="half" idx="1"/>
          </p:nvPr>
        </p:nvSpPr>
        <p:spPr/>
        <p:txBody>
          <a:bodyPr>
            <a:normAutofit/>
          </a:bodyPr>
          <a:lstStyle/>
          <a:p>
            <a:pPr marL="541338" indent="-541338">
              <a:lnSpc>
                <a:spcPct val="100000"/>
              </a:lnSpc>
              <a:buNone/>
            </a:pPr>
            <a:r>
              <a:rPr lang="de-DE" dirty="0">
                <a:solidFill>
                  <a:schemeClr val="bg1">
                    <a:lumMod val="75000"/>
                  </a:schemeClr>
                </a:solidFill>
              </a:rPr>
              <a:t>8.1	Flugzeugzelle </a:t>
            </a:r>
          </a:p>
          <a:p>
            <a:pPr marL="806450" indent="4763">
              <a:lnSpc>
                <a:spcPct val="100000"/>
              </a:lnSpc>
              <a:spcBef>
                <a:spcPts val="300"/>
              </a:spcBef>
              <a:spcAft>
                <a:spcPts val="600"/>
              </a:spcAft>
              <a:buNone/>
            </a:pPr>
            <a:r>
              <a:rPr lang="en-US" sz="1600" i="1" dirty="0">
                <a:solidFill>
                  <a:schemeClr val="bg1">
                    <a:lumMod val="75000"/>
                  </a:schemeClr>
                </a:solidFill>
              </a:rPr>
              <a:t>Airframe </a:t>
            </a:r>
          </a:p>
          <a:p>
            <a:pPr marL="541338" indent="-541338">
              <a:lnSpc>
                <a:spcPct val="100000"/>
              </a:lnSpc>
              <a:buNone/>
            </a:pPr>
            <a:r>
              <a:rPr lang="de-DE" dirty="0">
                <a:solidFill>
                  <a:schemeClr val="bg1">
                    <a:lumMod val="75000"/>
                  </a:schemeClr>
                </a:solidFill>
              </a:rPr>
              <a:t>8.2	Bauarten, Belastung und Beanspruchung der Struktur</a:t>
            </a:r>
          </a:p>
          <a:p>
            <a:pPr marL="806450" indent="4763">
              <a:lnSpc>
                <a:spcPct val="100000"/>
              </a:lnSpc>
              <a:spcBef>
                <a:spcPts val="300"/>
              </a:spcBef>
              <a:spcAft>
                <a:spcPts val="600"/>
              </a:spcAft>
              <a:buNone/>
            </a:pPr>
            <a:r>
              <a:rPr lang="en-US" sz="1600" i="1" dirty="0">
                <a:solidFill>
                  <a:schemeClr val="bg1">
                    <a:lumMod val="75000"/>
                  </a:schemeClr>
                </a:solidFill>
              </a:rPr>
              <a:t>System design, loads and stresses </a:t>
            </a:r>
            <a:endParaRPr lang="de-DE" sz="1600" i="1" dirty="0">
              <a:solidFill>
                <a:schemeClr val="bg1">
                  <a:lumMod val="75000"/>
                </a:schemeClr>
              </a:solidFill>
            </a:endParaRPr>
          </a:p>
          <a:p>
            <a:pPr marL="541338" indent="-541338">
              <a:lnSpc>
                <a:spcPct val="100000"/>
              </a:lnSpc>
              <a:buNone/>
            </a:pPr>
            <a:r>
              <a:rPr lang="de-DE" dirty="0">
                <a:solidFill>
                  <a:schemeClr val="bg1">
                    <a:lumMod val="75000"/>
                  </a:schemeClr>
                </a:solidFill>
              </a:rPr>
              <a:t>8.3	Fahrwerk, Räder, Reifen und Bremsen</a:t>
            </a:r>
          </a:p>
          <a:p>
            <a:pPr marL="806450" indent="4763">
              <a:lnSpc>
                <a:spcPct val="100000"/>
              </a:lnSpc>
              <a:spcBef>
                <a:spcPts val="300"/>
              </a:spcBef>
              <a:spcAft>
                <a:spcPts val="600"/>
              </a:spcAft>
              <a:buNone/>
            </a:pPr>
            <a:r>
              <a:rPr lang="en-US" sz="1600" i="1" dirty="0">
                <a:solidFill>
                  <a:schemeClr val="bg1">
                    <a:lumMod val="75000"/>
                  </a:schemeClr>
                </a:solidFill>
              </a:rPr>
              <a:t>Landing gear, wheels, tyres and brakes </a:t>
            </a:r>
            <a:endParaRPr lang="de-DE" sz="1600" i="1" dirty="0">
              <a:solidFill>
                <a:schemeClr val="bg1">
                  <a:lumMod val="75000"/>
                </a:schemeClr>
              </a:solidFill>
            </a:endParaRPr>
          </a:p>
          <a:p>
            <a:pPr marL="541338" indent="-541338">
              <a:lnSpc>
                <a:spcPct val="100000"/>
              </a:lnSpc>
              <a:buNone/>
            </a:pPr>
            <a:r>
              <a:rPr lang="de-DE" dirty="0">
                <a:solidFill>
                  <a:schemeClr val="bg1">
                    <a:lumMod val="75000"/>
                  </a:schemeClr>
                </a:solidFill>
              </a:rPr>
              <a:t>8.4	Masse und Schwerpunkt</a:t>
            </a:r>
          </a:p>
          <a:p>
            <a:pPr marL="806450" indent="4763">
              <a:lnSpc>
                <a:spcPct val="100000"/>
              </a:lnSpc>
              <a:spcBef>
                <a:spcPts val="300"/>
              </a:spcBef>
              <a:spcAft>
                <a:spcPts val="600"/>
              </a:spcAft>
              <a:buNone/>
            </a:pPr>
            <a:r>
              <a:rPr lang="en-US" sz="1600" i="1" dirty="0">
                <a:solidFill>
                  <a:schemeClr val="bg1">
                    <a:lumMod val="75000"/>
                  </a:schemeClr>
                </a:solidFill>
              </a:rPr>
              <a:t>Mass and balance </a:t>
            </a:r>
          </a:p>
          <a:p>
            <a:pPr marL="541338" indent="-541338">
              <a:lnSpc>
                <a:spcPct val="100000"/>
              </a:lnSpc>
              <a:buNone/>
            </a:pPr>
            <a:r>
              <a:rPr lang="de-DE" dirty="0">
                <a:solidFill>
                  <a:schemeClr val="bg1">
                    <a:lumMod val="75000"/>
                  </a:schemeClr>
                </a:solidFill>
              </a:rPr>
              <a:t>8.5	Steuerung</a:t>
            </a:r>
          </a:p>
          <a:p>
            <a:pPr marL="806450" indent="4763">
              <a:lnSpc>
                <a:spcPct val="100000"/>
              </a:lnSpc>
              <a:spcBef>
                <a:spcPts val="300"/>
              </a:spcBef>
              <a:spcAft>
                <a:spcPts val="600"/>
              </a:spcAft>
              <a:buNone/>
            </a:pPr>
            <a:r>
              <a:rPr lang="en-US" sz="1600" i="1" dirty="0">
                <a:solidFill>
                  <a:schemeClr val="bg1">
                    <a:lumMod val="75000"/>
                  </a:schemeClr>
                </a:solidFill>
              </a:rPr>
              <a:t>Flight controls</a:t>
            </a:r>
            <a:endParaRPr lang="de-DE" sz="1600" i="1" dirty="0">
              <a:solidFill>
                <a:schemeClr val="bg1">
                  <a:lumMod val="75000"/>
                </a:schemeClr>
              </a:solidFill>
            </a:endParaRPr>
          </a:p>
          <a:p>
            <a:pPr marL="541338" indent="-541338">
              <a:lnSpc>
                <a:spcPct val="100000"/>
              </a:lnSpc>
              <a:buNone/>
            </a:pPr>
            <a:r>
              <a:rPr lang="de-DE" dirty="0"/>
              <a:t>8.6	Instrumentierung</a:t>
            </a:r>
          </a:p>
          <a:p>
            <a:pPr marL="806450" indent="4763">
              <a:lnSpc>
                <a:spcPct val="100000"/>
              </a:lnSpc>
              <a:spcBef>
                <a:spcPts val="300"/>
              </a:spcBef>
              <a:spcAft>
                <a:spcPts val="600"/>
              </a:spcAft>
              <a:buNone/>
            </a:pPr>
            <a:r>
              <a:rPr lang="en-US" sz="1600" i="1" dirty="0">
                <a:solidFill>
                  <a:srgbClr val="044C96"/>
                </a:solidFill>
              </a:rPr>
              <a:t>Instruments</a:t>
            </a:r>
            <a:endParaRPr lang="de-DE" sz="1600" i="1" dirty="0">
              <a:solidFill>
                <a:srgbClr val="044C96"/>
              </a:solidFill>
            </a:endParaRPr>
          </a:p>
          <a:p>
            <a:pPr marL="541338" indent="-541338">
              <a:lnSpc>
                <a:spcPct val="100000"/>
              </a:lnSpc>
              <a:buNone/>
            </a:pPr>
            <a:r>
              <a:rPr lang="de-DE" dirty="0">
                <a:solidFill>
                  <a:schemeClr val="bg1">
                    <a:lumMod val="75000"/>
                  </a:schemeClr>
                </a:solidFill>
              </a:rPr>
              <a:t>8.7	Aufrüsten von Segelflugzeugen, Ruderanschlüsse</a:t>
            </a:r>
          </a:p>
          <a:p>
            <a:pPr marL="806450" indent="4763">
              <a:lnSpc>
                <a:spcPct val="100000"/>
              </a:lnSpc>
              <a:spcBef>
                <a:spcPts val="300"/>
              </a:spcBef>
              <a:spcAft>
                <a:spcPts val="600"/>
              </a:spcAft>
              <a:buNone/>
            </a:pPr>
            <a:r>
              <a:rPr lang="en-US" sz="1600" i="1" dirty="0">
                <a:solidFill>
                  <a:schemeClr val="bg1">
                    <a:lumMod val="75000"/>
                  </a:schemeClr>
                </a:solidFill>
              </a:rPr>
              <a:t>Rigging of aircraft, connection of control surfaces</a:t>
            </a:r>
            <a:endParaRPr lang="de-DE" sz="1600" dirty="0">
              <a:solidFill>
                <a:schemeClr val="bg1">
                  <a:lumMod val="75000"/>
                </a:schemeClr>
              </a:solidFill>
            </a:endParaRPr>
          </a:p>
        </p:txBody>
      </p:sp>
      <p:sp>
        <p:nvSpPr>
          <p:cNvPr id="8" name="Inhaltsplatzhalter 7">
            <a:extLst>
              <a:ext uri="{FF2B5EF4-FFF2-40B4-BE49-F238E27FC236}">
                <a16:creationId xmlns:a16="http://schemas.microsoft.com/office/drawing/2014/main" id="{31FCA577-669C-4922-8123-B172E19636C3}"/>
              </a:ext>
            </a:extLst>
          </p:cNvPr>
          <p:cNvSpPr>
            <a:spLocks noGrp="1"/>
          </p:cNvSpPr>
          <p:nvPr>
            <p:ph sz="half" idx="2"/>
          </p:nvPr>
        </p:nvSpPr>
        <p:spPr/>
        <p:txBody>
          <a:bodyPr>
            <a:normAutofit/>
          </a:bodyPr>
          <a:lstStyle/>
          <a:p>
            <a:pPr marL="541338" indent="-541338">
              <a:buNone/>
            </a:pPr>
            <a:r>
              <a:rPr lang="de-DE" dirty="0">
                <a:solidFill>
                  <a:schemeClr val="bg1">
                    <a:lumMod val="75000"/>
                  </a:schemeClr>
                </a:solidFill>
              </a:rPr>
              <a:t>8.8	Handbücher und Betriebsanweisungen</a:t>
            </a:r>
          </a:p>
          <a:p>
            <a:pPr marL="806450" indent="4763">
              <a:spcBef>
                <a:spcPts val="300"/>
              </a:spcBef>
              <a:spcAft>
                <a:spcPts val="600"/>
              </a:spcAft>
              <a:buNone/>
            </a:pPr>
            <a:r>
              <a:rPr lang="en-US" sz="1600" i="1" dirty="0">
                <a:solidFill>
                  <a:schemeClr val="bg1">
                    <a:lumMod val="75000"/>
                  </a:schemeClr>
                </a:solidFill>
              </a:rPr>
              <a:t>Manuals and documents </a:t>
            </a:r>
          </a:p>
          <a:p>
            <a:pPr marL="541338" indent="-541338">
              <a:buNone/>
            </a:pPr>
            <a:r>
              <a:rPr lang="de-DE" dirty="0">
                <a:solidFill>
                  <a:schemeClr val="bg1">
                    <a:lumMod val="75000"/>
                  </a:schemeClr>
                </a:solidFill>
              </a:rPr>
              <a:t>8.9	Lufttüchtigkeit und Instandhaltung</a:t>
            </a:r>
          </a:p>
          <a:p>
            <a:pPr marL="806450" indent="4763">
              <a:spcBef>
                <a:spcPts val="300"/>
              </a:spcBef>
              <a:spcAft>
                <a:spcPts val="600"/>
              </a:spcAft>
              <a:buNone/>
            </a:pPr>
            <a:r>
              <a:rPr lang="en-US" sz="1600" i="1" dirty="0">
                <a:solidFill>
                  <a:schemeClr val="bg1">
                    <a:lumMod val="75000"/>
                  </a:schemeClr>
                </a:solidFill>
              </a:rPr>
              <a:t>Airworthiness and maintenance </a:t>
            </a:r>
            <a:endParaRPr lang="de-DE" sz="1600" i="1" dirty="0">
              <a:solidFill>
                <a:schemeClr val="bg1">
                  <a:lumMod val="75000"/>
                </a:schemeClr>
              </a:solidFill>
            </a:endParaRPr>
          </a:p>
          <a:p>
            <a:pPr marL="541338" indent="-541338">
              <a:buNone/>
            </a:pPr>
            <a:r>
              <a:rPr lang="de-DE" dirty="0">
                <a:solidFill>
                  <a:schemeClr val="bg1">
                    <a:lumMod val="75000"/>
                  </a:schemeClr>
                </a:solidFill>
              </a:rPr>
              <a:t>8.10	Zelle, Motoren und Propeller</a:t>
            </a:r>
          </a:p>
          <a:p>
            <a:pPr marL="806450" indent="4763">
              <a:spcBef>
                <a:spcPts val="300"/>
              </a:spcBef>
              <a:spcAft>
                <a:spcPts val="600"/>
              </a:spcAft>
              <a:buNone/>
            </a:pPr>
            <a:r>
              <a:rPr lang="en-US" sz="1600" i="1" dirty="0">
                <a:solidFill>
                  <a:schemeClr val="bg1">
                    <a:lumMod val="75000"/>
                  </a:schemeClr>
                </a:solidFill>
              </a:rPr>
              <a:t>Airframe, engines and propellers </a:t>
            </a:r>
            <a:endParaRPr lang="de-DE" sz="1600" i="1" dirty="0">
              <a:solidFill>
                <a:schemeClr val="bg1">
                  <a:lumMod val="75000"/>
                </a:schemeClr>
              </a:solidFill>
            </a:endParaRPr>
          </a:p>
          <a:p>
            <a:pPr marL="541338" indent="-541338">
              <a:buNone/>
            </a:pPr>
            <a:r>
              <a:rPr lang="de-DE" dirty="0">
                <a:solidFill>
                  <a:schemeClr val="bg1">
                    <a:lumMod val="75000"/>
                  </a:schemeClr>
                </a:solidFill>
              </a:rPr>
              <a:t>8.11	Wasserballastanlagen</a:t>
            </a:r>
          </a:p>
          <a:p>
            <a:pPr marL="806450" indent="4763">
              <a:spcBef>
                <a:spcPts val="300"/>
              </a:spcBef>
              <a:spcAft>
                <a:spcPts val="600"/>
              </a:spcAft>
              <a:buNone/>
            </a:pPr>
            <a:r>
              <a:rPr lang="en-US" sz="1600" i="1" dirty="0">
                <a:solidFill>
                  <a:schemeClr val="bg1">
                    <a:lumMod val="75000"/>
                  </a:schemeClr>
                </a:solidFill>
              </a:rPr>
              <a:t>Water ballast systems </a:t>
            </a:r>
          </a:p>
          <a:p>
            <a:pPr marL="541338" indent="-541338">
              <a:buNone/>
            </a:pPr>
            <a:r>
              <a:rPr lang="de-DE" dirty="0">
                <a:solidFill>
                  <a:schemeClr val="bg1">
                    <a:lumMod val="75000"/>
                  </a:schemeClr>
                </a:solidFill>
              </a:rPr>
              <a:t>8.12	Batterien (Kapazität und Einsatzgrenzen)</a:t>
            </a:r>
          </a:p>
          <a:p>
            <a:pPr marL="806450" indent="4763">
              <a:spcBef>
                <a:spcPts val="300"/>
              </a:spcBef>
              <a:spcAft>
                <a:spcPts val="600"/>
              </a:spcAft>
              <a:buNone/>
            </a:pPr>
            <a:r>
              <a:rPr lang="en-US" sz="1600" i="1" dirty="0">
                <a:solidFill>
                  <a:schemeClr val="bg1">
                    <a:lumMod val="75000"/>
                  </a:schemeClr>
                </a:solidFill>
              </a:rPr>
              <a:t>Batteries (performance and operational limitations)</a:t>
            </a:r>
            <a:endParaRPr lang="de-DE" sz="1600" i="1" dirty="0">
              <a:solidFill>
                <a:schemeClr val="bg1">
                  <a:lumMod val="75000"/>
                </a:schemeClr>
              </a:solidFill>
            </a:endParaRPr>
          </a:p>
          <a:p>
            <a:pPr marL="541338" indent="-541338">
              <a:buNone/>
            </a:pPr>
            <a:r>
              <a:rPr lang="de-DE" dirty="0">
                <a:solidFill>
                  <a:schemeClr val="bg1">
                    <a:lumMod val="75000"/>
                  </a:schemeClr>
                </a:solidFill>
              </a:rPr>
              <a:t>8.13	Rettungsfallschirme </a:t>
            </a:r>
          </a:p>
          <a:p>
            <a:pPr marL="806450" indent="4763">
              <a:spcBef>
                <a:spcPts val="300"/>
              </a:spcBef>
              <a:spcAft>
                <a:spcPts val="600"/>
              </a:spcAft>
              <a:buNone/>
            </a:pPr>
            <a:r>
              <a:rPr lang="en-US" sz="1600" i="1" dirty="0">
                <a:solidFill>
                  <a:schemeClr val="bg1">
                    <a:lumMod val="75000"/>
                  </a:schemeClr>
                </a:solidFill>
              </a:rPr>
              <a:t>Emergency parachutes</a:t>
            </a:r>
            <a:endParaRPr lang="de-DE" sz="1600" i="1" dirty="0">
              <a:solidFill>
                <a:schemeClr val="bg1">
                  <a:lumMod val="75000"/>
                </a:schemeClr>
              </a:solidFill>
            </a:endParaRPr>
          </a:p>
          <a:p>
            <a:pPr marL="541338" indent="-541338">
              <a:buNone/>
            </a:pPr>
            <a:r>
              <a:rPr lang="de-DE" dirty="0">
                <a:solidFill>
                  <a:schemeClr val="bg1">
                    <a:lumMod val="75000"/>
                  </a:schemeClr>
                </a:solidFill>
              </a:rPr>
              <a:t>8.14	</a:t>
            </a:r>
            <a:r>
              <a:rPr lang="de-DE" dirty="0" err="1">
                <a:solidFill>
                  <a:schemeClr val="bg1">
                    <a:lumMod val="75000"/>
                  </a:schemeClr>
                </a:solidFill>
              </a:rPr>
              <a:t>Notaustiegshilfen</a:t>
            </a:r>
            <a:r>
              <a:rPr lang="de-DE" dirty="0">
                <a:solidFill>
                  <a:schemeClr val="bg1">
                    <a:lumMod val="75000"/>
                  </a:schemeClr>
                </a:solidFill>
              </a:rPr>
              <a:t> </a:t>
            </a:r>
          </a:p>
          <a:p>
            <a:pPr marL="806450" indent="4763">
              <a:spcBef>
                <a:spcPts val="300"/>
              </a:spcBef>
              <a:spcAft>
                <a:spcPts val="600"/>
              </a:spcAft>
              <a:buNone/>
            </a:pPr>
            <a:r>
              <a:rPr lang="en-US" sz="1600" i="1" dirty="0">
                <a:solidFill>
                  <a:schemeClr val="bg1">
                    <a:lumMod val="75000"/>
                  </a:schemeClr>
                </a:solidFill>
              </a:rPr>
              <a:t>Emergency bail-out aid</a:t>
            </a:r>
            <a:endParaRPr lang="de-DE" sz="1600" dirty="0">
              <a:solidFill>
                <a:schemeClr val="bg1">
                  <a:lumMod val="75000"/>
                </a:schemeClr>
              </a:solidFill>
            </a:endParaRPr>
          </a:p>
        </p:txBody>
      </p:sp>
      <p:sp>
        <p:nvSpPr>
          <p:cNvPr id="2" name="Textplatzhalter 1">
            <a:extLst>
              <a:ext uri="{FF2B5EF4-FFF2-40B4-BE49-F238E27FC236}">
                <a16:creationId xmlns:a16="http://schemas.microsoft.com/office/drawing/2014/main" id="{CB1A90B3-C689-772E-54E3-FC3F02D0522D}"/>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1396868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899F21-B60E-4CCF-A265-E5A0A700F6B5}"/>
              </a:ext>
            </a:extLst>
          </p:cNvPr>
          <p:cNvSpPr>
            <a:spLocks noGrp="1"/>
          </p:cNvSpPr>
          <p:nvPr>
            <p:ph type="title"/>
          </p:nvPr>
        </p:nvSpPr>
        <p:spPr/>
        <p:txBody>
          <a:bodyPr>
            <a:noAutofit/>
          </a:bodyPr>
          <a:lstStyle/>
          <a:p>
            <a:r>
              <a:rPr lang="de-DE" sz="2400" dirty="0"/>
              <a:t>Total-kompensiertes Variometer mit TE-Venturi</a:t>
            </a:r>
          </a:p>
        </p:txBody>
      </p:sp>
      <p:sp>
        <p:nvSpPr>
          <p:cNvPr id="3" name="Inhaltsplatzhalter 2">
            <a:extLst>
              <a:ext uri="{FF2B5EF4-FFF2-40B4-BE49-F238E27FC236}">
                <a16:creationId xmlns:a16="http://schemas.microsoft.com/office/drawing/2014/main" id="{632FD6DA-E28A-4154-805B-6E8D805A3F59}"/>
              </a:ext>
            </a:extLst>
          </p:cNvPr>
          <p:cNvSpPr>
            <a:spLocks noGrp="1"/>
          </p:cNvSpPr>
          <p:nvPr>
            <p:ph idx="1"/>
          </p:nvPr>
        </p:nvSpPr>
        <p:spPr>
          <a:xfrm>
            <a:off x="838199" y="1270276"/>
            <a:ext cx="10515600" cy="4951137"/>
          </a:xfrm>
        </p:spPr>
        <p:txBody>
          <a:bodyPr/>
          <a:lstStyle/>
          <a:p>
            <a:endParaRPr lang="de-DE"/>
          </a:p>
        </p:txBody>
      </p:sp>
      <p:pic>
        <p:nvPicPr>
          <p:cNvPr id="4" name="Picture 2">
            <a:extLst>
              <a:ext uri="{FF2B5EF4-FFF2-40B4-BE49-F238E27FC236}">
                <a16:creationId xmlns:a16="http://schemas.microsoft.com/office/drawing/2014/main" id="{70EA92B0-3130-45E3-811C-00B2F82621B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00062" y="1235901"/>
            <a:ext cx="11191875" cy="5309428"/>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128449C4-10FC-4D62-8E6F-FE9580FAD8DF}"/>
              </a:ext>
            </a:extLst>
          </p:cNvPr>
          <p:cNvSpPr txBox="1"/>
          <p:nvPr/>
        </p:nvSpPr>
        <p:spPr>
          <a:xfrm>
            <a:off x="1219199" y="1397721"/>
            <a:ext cx="2121645" cy="346699"/>
          </a:xfrm>
          <a:prstGeom prst="rect">
            <a:avLst/>
          </a:prstGeom>
          <a:solidFill>
            <a:schemeClr val="bg1"/>
          </a:solidFill>
        </p:spPr>
        <p:txBody>
          <a:bodyPr wrap="square" rtlCol="0">
            <a:spAutoFit/>
          </a:bodyPr>
          <a:lstStyle/>
          <a:p>
            <a:r>
              <a:rPr lang="de-DE" dirty="0"/>
              <a:t>        Ausgleichsgefäß</a:t>
            </a:r>
          </a:p>
        </p:txBody>
      </p:sp>
    </p:spTree>
    <p:extLst>
      <p:ext uri="{BB962C8B-B14F-4D97-AF65-F5344CB8AC3E}">
        <p14:creationId xmlns:p14="http://schemas.microsoft.com/office/powerpoint/2010/main" val="2579953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45FC56A-4269-4BB1-96C1-66A8326B7BB4}"/>
              </a:ext>
            </a:extLst>
          </p:cNvPr>
          <p:cNvSpPr>
            <a:spLocks noGrp="1"/>
          </p:cNvSpPr>
          <p:nvPr>
            <p:ph type="title"/>
          </p:nvPr>
        </p:nvSpPr>
        <p:spPr/>
        <p:txBody>
          <a:bodyPr>
            <a:normAutofit/>
          </a:bodyPr>
          <a:lstStyle/>
          <a:p>
            <a:r>
              <a:rPr lang="de-DE" dirty="0"/>
              <a:t>Inhalt</a:t>
            </a:r>
          </a:p>
        </p:txBody>
      </p:sp>
      <p:sp>
        <p:nvSpPr>
          <p:cNvPr id="7" name="Inhaltsplatzhalter 6">
            <a:extLst>
              <a:ext uri="{FF2B5EF4-FFF2-40B4-BE49-F238E27FC236}">
                <a16:creationId xmlns:a16="http://schemas.microsoft.com/office/drawing/2014/main" id="{D884B454-13D6-498E-9470-271E8597B3C1}"/>
              </a:ext>
            </a:extLst>
          </p:cNvPr>
          <p:cNvSpPr>
            <a:spLocks noGrp="1"/>
          </p:cNvSpPr>
          <p:nvPr>
            <p:ph sz="half" idx="1"/>
          </p:nvPr>
        </p:nvSpPr>
        <p:spPr/>
        <p:txBody>
          <a:bodyPr>
            <a:normAutofit/>
          </a:bodyPr>
          <a:lstStyle/>
          <a:p>
            <a:pPr marL="541338" indent="-541338">
              <a:lnSpc>
                <a:spcPct val="100000"/>
              </a:lnSpc>
              <a:buNone/>
            </a:pPr>
            <a:r>
              <a:rPr lang="de-DE" dirty="0">
                <a:solidFill>
                  <a:schemeClr val="bg1">
                    <a:lumMod val="75000"/>
                  </a:schemeClr>
                </a:solidFill>
              </a:rPr>
              <a:t>8.6.1  Anzeigegeräte  (vorwiegend motorisierte Segelflugzeuge und TMG)</a:t>
            </a:r>
          </a:p>
          <a:p>
            <a:pPr marL="541338" indent="-541338">
              <a:lnSpc>
                <a:spcPct val="100000"/>
              </a:lnSpc>
              <a:buNone/>
            </a:pPr>
            <a:r>
              <a:rPr lang="de-DE" dirty="0">
                <a:solidFill>
                  <a:schemeClr val="bg1">
                    <a:lumMod val="75000"/>
                  </a:schemeClr>
                </a:solidFill>
              </a:rPr>
              <a:t>8.6.2  Luftwertegeräte  (Druck und Temperatur)</a:t>
            </a:r>
          </a:p>
          <a:p>
            <a:pPr marL="541338" indent="-541338">
              <a:lnSpc>
                <a:spcPct val="100000"/>
              </a:lnSpc>
              <a:buNone/>
            </a:pPr>
            <a:r>
              <a:rPr lang="de-DE" dirty="0">
                <a:solidFill>
                  <a:schemeClr val="bg1">
                    <a:lumMod val="75000"/>
                  </a:schemeClr>
                </a:solidFill>
              </a:rPr>
              <a:t>8.6.3  Höhenmesser</a:t>
            </a:r>
          </a:p>
          <a:p>
            <a:pPr marL="541338" indent="-541338">
              <a:lnSpc>
                <a:spcPct val="100000"/>
              </a:lnSpc>
              <a:buNone/>
            </a:pPr>
            <a:r>
              <a:rPr lang="de-DE" dirty="0">
                <a:solidFill>
                  <a:schemeClr val="bg1">
                    <a:lumMod val="75000"/>
                  </a:schemeClr>
                </a:solidFill>
              </a:rPr>
              <a:t>8.6.4  Variometer</a:t>
            </a:r>
          </a:p>
          <a:p>
            <a:pPr marL="541338" indent="-541338">
              <a:lnSpc>
                <a:spcPct val="100000"/>
              </a:lnSpc>
              <a:buNone/>
            </a:pPr>
            <a:r>
              <a:rPr lang="de-DE" dirty="0"/>
              <a:t>8.6.5  Fahrtmesser</a:t>
            </a:r>
          </a:p>
          <a:p>
            <a:pPr marL="541338" indent="-541338">
              <a:lnSpc>
                <a:spcPct val="100000"/>
              </a:lnSpc>
              <a:buNone/>
            </a:pPr>
            <a:r>
              <a:rPr lang="de-DE" dirty="0">
                <a:solidFill>
                  <a:schemeClr val="bg1">
                    <a:lumMod val="75000"/>
                  </a:schemeClr>
                </a:solidFill>
              </a:rPr>
              <a:t>8.6.6  Erdmagnetismus und Kompass</a:t>
            </a:r>
          </a:p>
          <a:p>
            <a:pPr marL="541338" indent="-541338">
              <a:lnSpc>
                <a:spcPct val="100000"/>
              </a:lnSpc>
              <a:buNone/>
            </a:pPr>
            <a:r>
              <a:rPr lang="de-DE" dirty="0">
                <a:solidFill>
                  <a:schemeClr val="bg1">
                    <a:lumMod val="75000"/>
                  </a:schemeClr>
                </a:solidFill>
              </a:rPr>
              <a:t>8.6.7  Kreiselgeräte</a:t>
            </a:r>
          </a:p>
          <a:p>
            <a:pPr marL="541338" indent="-541338">
              <a:lnSpc>
                <a:spcPct val="100000"/>
              </a:lnSpc>
              <a:buNone/>
            </a:pPr>
            <a:r>
              <a:rPr lang="de-DE" dirty="0">
                <a:solidFill>
                  <a:schemeClr val="bg1">
                    <a:lumMod val="75000"/>
                  </a:schemeClr>
                </a:solidFill>
              </a:rPr>
              <a:t>8.6.8  Kommunikationsanlagen</a:t>
            </a:r>
          </a:p>
          <a:p>
            <a:pPr marL="541338" indent="-541338">
              <a:lnSpc>
                <a:spcPct val="100000"/>
              </a:lnSpc>
              <a:buNone/>
            </a:pPr>
            <a:r>
              <a:rPr lang="de-DE" dirty="0">
                <a:solidFill>
                  <a:schemeClr val="bg1">
                    <a:lumMod val="75000"/>
                  </a:schemeClr>
                </a:solidFill>
              </a:rPr>
              <a:t>8.6.9  Alarm- und Zusammenstoßwarnanlagen</a:t>
            </a:r>
          </a:p>
          <a:p>
            <a:pPr marL="541338" indent="-541338">
              <a:lnSpc>
                <a:spcPct val="100000"/>
              </a:lnSpc>
              <a:buNone/>
            </a:pPr>
            <a:r>
              <a:rPr lang="de-DE" dirty="0">
                <a:solidFill>
                  <a:schemeClr val="bg1">
                    <a:lumMod val="75000"/>
                  </a:schemeClr>
                </a:solidFill>
              </a:rPr>
              <a:t>8.6.10  g-Messer (Beschleunigungsmesser  vorwiegend Kunstflug)</a:t>
            </a:r>
          </a:p>
          <a:p>
            <a:pPr marL="541338" indent="-541338">
              <a:lnSpc>
                <a:spcPct val="100000"/>
              </a:lnSpc>
              <a:buNone/>
            </a:pPr>
            <a:r>
              <a:rPr lang="de-DE" dirty="0">
                <a:solidFill>
                  <a:schemeClr val="bg1">
                    <a:lumMod val="75000"/>
                  </a:schemeClr>
                </a:solidFill>
              </a:rPr>
              <a:t>8.6.11  Elektronische Instrumentensysteme </a:t>
            </a:r>
            <a:endParaRPr lang="de-DE" sz="1600" dirty="0">
              <a:solidFill>
                <a:schemeClr val="bg1">
                  <a:lumMod val="75000"/>
                </a:schemeClr>
              </a:solidFill>
            </a:endParaRPr>
          </a:p>
        </p:txBody>
      </p:sp>
      <p:sp>
        <p:nvSpPr>
          <p:cNvPr id="2" name="Inhaltsplatzhalter 1">
            <a:extLst>
              <a:ext uri="{FF2B5EF4-FFF2-40B4-BE49-F238E27FC236}">
                <a16:creationId xmlns:a16="http://schemas.microsoft.com/office/drawing/2014/main" id="{AC2CFBB5-0CE2-5E0F-4BB1-620C31017BD9}"/>
              </a:ext>
            </a:extLst>
          </p:cNvPr>
          <p:cNvSpPr>
            <a:spLocks noGrp="1"/>
          </p:cNvSpPr>
          <p:nvPr>
            <p:ph sz="half" idx="2"/>
          </p:nvPr>
        </p:nvSpPr>
        <p:spPr/>
        <p:txBody>
          <a:bodyPr/>
          <a:lstStyle/>
          <a:p>
            <a:endParaRPr lang="de-DE"/>
          </a:p>
        </p:txBody>
      </p:sp>
      <p:sp>
        <p:nvSpPr>
          <p:cNvPr id="3" name="Textplatzhalter 2">
            <a:extLst>
              <a:ext uri="{FF2B5EF4-FFF2-40B4-BE49-F238E27FC236}">
                <a16:creationId xmlns:a16="http://schemas.microsoft.com/office/drawing/2014/main" id="{B156CBD1-CFE6-AFEB-38AF-44747BF18003}"/>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2683019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C55CFF-36F0-4E3C-850F-A90139FA2EB4}"/>
              </a:ext>
            </a:extLst>
          </p:cNvPr>
          <p:cNvSpPr>
            <a:spLocks noGrp="1"/>
          </p:cNvSpPr>
          <p:nvPr>
            <p:ph type="title"/>
          </p:nvPr>
        </p:nvSpPr>
        <p:spPr/>
        <p:txBody>
          <a:bodyPr>
            <a:noAutofit/>
          </a:bodyPr>
          <a:lstStyle/>
          <a:p>
            <a:r>
              <a:rPr lang="de-DE" sz="2400" dirty="0"/>
              <a:t>Der Fahrtmesser misst denn Staudruck abzüglich des Gesamtdrucks</a:t>
            </a:r>
          </a:p>
        </p:txBody>
      </p:sp>
      <p:pic>
        <p:nvPicPr>
          <p:cNvPr id="4" name="Picture 2">
            <a:extLst>
              <a:ext uri="{FF2B5EF4-FFF2-40B4-BE49-F238E27FC236}">
                <a16:creationId xmlns:a16="http://schemas.microsoft.com/office/drawing/2014/main" id="{68B36C99-1060-4853-9D0E-4B29ED4F9087}"/>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87973" y="2031208"/>
            <a:ext cx="6648450" cy="40683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7F50EFC-B9A7-4287-82EE-4D6EA187273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69010" y="2325756"/>
            <a:ext cx="3535017" cy="351145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E9A78745-40B8-09DA-0CAF-F9BB0B4A2C0B}"/>
              </a:ext>
            </a:extLst>
          </p:cNvPr>
          <p:cNvSpPr txBox="1"/>
          <p:nvPr/>
        </p:nvSpPr>
        <p:spPr>
          <a:xfrm>
            <a:off x="376417" y="1016951"/>
            <a:ext cx="11345778" cy="923330"/>
          </a:xfrm>
          <a:prstGeom prst="rect">
            <a:avLst/>
          </a:prstGeom>
          <a:noFill/>
        </p:spPr>
        <p:txBody>
          <a:bodyPr wrap="square">
            <a:spAutoFit/>
          </a:bodyPr>
          <a:lstStyle/>
          <a:p>
            <a:pPr marL="285750" indent="-285750">
              <a:buFont typeface="Arial" panose="020B0604020202020204" pitchFamily="34" charset="0"/>
              <a:buChar char="•"/>
            </a:pPr>
            <a:r>
              <a:rPr lang="de-DE" dirty="0"/>
              <a:t>Die Deformation der Dose und damit der Zeigerausschlag ist wegen q = </a:t>
            </a:r>
            <a:r>
              <a:rPr lang="de-DE" dirty="0" err="1"/>
              <a:t>pges</a:t>
            </a:r>
            <a:r>
              <a:rPr lang="de-DE" dirty="0"/>
              <a:t> - p ein Maß für den Staudruck.</a:t>
            </a:r>
          </a:p>
          <a:p>
            <a:pPr marL="285750" indent="-285750">
              <a:buFont typeface="Arial" panose="020B0604020202020204" pitchFamily="34" charset="0"/>
              <a:buChar char="•"/>
            </a:pPr>
            <a:r>
              <a:rPr lang="de-DE" dirty="0"/>
              <a:t>Aus q = p/2 ∙ v² erkennt man, dass der Staudruck (und damit die Fahrtmesseranzeige) nicht nur quadratisch von der Geschwindigkeit abhängig ist, sondern auch von der Luftdichte ρ (Höhen- und Temperaturfehler).</a:t>
            </a:r>
          </a:p>
        </p:txBody>
      </p:sp>
    </p:spTree>
    <p:extLst>
      <p:ext uri="{BB962C8B-B14F-4D97-AF65-F5344CB8AC3E}">
        <p14:creationId xmlns:p14="http://schemas.microsoft.com/office/powerpoint/2010/main" val="668250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639FCB-2106-1F57-03D0-E4994B4ECA47}"/>
              </a:ext>
            </a:extLst>
          </p:cNvPr>
          <p:cNvSpPr>
            <a:spLocks noGrp="1"/>
          </p:cNvSpPr>
          <p:nvPr>
            <p:ph type="title"/>
          </p:nvPr>
        </p:nvSpPr>
        <p:spPr/>
        <p:txBody>
          <a:bodyPr>
            <a:normAutofit/>
          </a:bodyPr>
          <a:lstStyle/>
          <a:p>
            <a:r>
              <a:rPr lang="de-DE" dirty="0" err="1"/>
              <a:t>Vne</a:t>
            </a:r>
            <a:r>
              <a:rPr lang="de-DE" dirty="0"/>
              <a:t> muss in der </a:t>
            </a:r>
            <a:r>
              <a:rPr lang="de-DE"/>
              <a:t>Höhe angepasst werden</a:t>
            </a:r>
          </a:p>
        </p:txBody>
      </p:sp>
      <p:sp>
        <p:nvSpPr>
          <p:cNvPr id="4" name="Foliennummernplatzhalter 3">
            <a:extLst>
              <a:ext uri="{FF2B5EF4-FFF2-40B4-BE49-F238E27FC236}">
                <a16:creationId xmlns:a16="http://schemas.microsoft.com/office/drawing/2014/main" id="{B0346567-4FBD-DE4C-B0BE-8D294B2E5E25}"/>
              </a:ext>
            </a:extLst>
          </p:cNvPr>
          <p:cNvSpPr>
            <a:spLocks noGrp="1"/>
          </p:cNvSpPr>
          <p:nvPr>
            <p:ph type="sldNum" sz="quarter" idx="12"/>
          </p:nvPr>
        </p:nvSpPr>
        <p:spPr/>
        <p:txBody>
          <a:bodyPr/>
          <a:lstStyle/>
          <a:p>
            <a:fld id="{EA7A0297-C0D7-4773-8C33-4B8B14BC8223}" type="slidenum">
              <a:rPr lang="de-DE" smtClean="0"/>
              <a:t>23</a:t>
            </a:fld>
            <a:endParaRPr lang="de-DE"/>
          </a:p>
        </p:txBody>
      </p:sp>
      <p:pic>
        <p:nvPicPr>
          <p:cNvPr id="8" name="Inhaltsplatzhalter 7">
            <a:extLst>
              <a:ext uri="{FF2B5EF4-FFF2-40B4-BE49-F238E27FC236}">
                <a16:creationId xmlns:a16="http://schemas.microsoft.com/office/drawing/2014/main" id="{C86DA24A-37AC-C92D-E760-D091C1A92C8B}"/>
              </a:ext>
            </a:extLst>
          </p:cNvPr>
          <p:cNvPicPr>
            <a:picLocks noGrp="1" noChangeAspect="1"/>
          </p:cNvPicPr>
          <p:nvPr>
            <p:ph idx="1"/>
          </p:nvPr>
        </p:nvPicPr>
        <p:blipFill>
          <a:blip r:embed="rId2"/>
          <a:stretch>
            <a:fillRect/>
          </a:stretch>
        </p:blipFill>
        <p:spPr bwMode="auto">
          <a:xfrm>
            <a:off x="179388" y="1105016"/>
            <a:ext cx="11788775" cy="5125805"/>
          </a:xfrm>
          <a:prstGeom prst="rect">
            <a:avLst/>
          </a:prstGeom>
          <a:noFill/>
          <a:extLst>
            <a:ext uri="{909E8E84-426E-40DD-AFC4-6F175D3DCCD1}">
              <a14:hiddenFill xmlns:a14="http://schemas.microsoft.com/office/drawing/2010/main">
                <a:solidFill>
                  <a:srgbClr val="FFFFFF"/>
                </a:solidFill>
              </a14:hiddenFill>
            </a:ext>
          </a:extLst>
        </p:spPr>
      </p:pic>
      <p:sp>
        <p:nvSpPr>
          <p:cNvPr id="9" name="Pfeil: nach unten 8">
            <a:extLst>
              <a:ext uri="{FF2B5EF4-FFF2-40B4-BE49-F238E27FC236}">
                <a16:creationId xmlns:a16="http://schemas.microsoft.com/office/drawing/2014/main" id="{6D705934-F4B5-7085-6E21-48CF9CE27B4B}"/>
              </a:ext>
            </a:extLst>
          </p:cNvPr>
          <p:cNvSpPr/>
          <p:nvPr/>
        </p:nvSpPr>
        <p:spPr>
          <a:xfrm rot="20273182">
            <a:off x="764548" y="2433137"/>
            <a:ext cx="1377147" cy="1991726"/>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806202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45FC56A-4269-4BB1-96C1-66A8326B7BB4}"/>
              </a:ext>
            </a:extLst>
          </p:cNvPr>
          <p:cNvSpPr>
            <a:spLocks noGrp="1"/>
          </p:cNvSpPr>
          <p:nvPr>
            <p:ph type="title"/>
          </p:nvPr>
        </p:nvSpPr>
        <p:spPr/>
        <p:txBody>
          <a:bodyPr>
            <a:normAutofit/>
          </a:bodyPr>
          <a:lstStyle/>
          <a:p>
            <a:r>
              <a:rPr lang="de-DE" dirty="0"/>
              <a:t>Inhalt</a:t>
            </a:r>
          </a:p>
        </p:txBody>
      </p:sp>
      <p:sp>
        <p:nvSpPr>
          <p:cNvPr id="7" name="Inhaltsplatzhalter 6">
            <a:extLst>
              <a:ext uri="{FF2B5EF4-FFF2-40B4-BE49-F238E27FC236}">
                <a16:creationId xmlns:a16="http://schemas.microsoft.com/office/drawing/2014/main" id="{D884B454-13D6-498E-9470-271E8597B3C1}"/>
              </a:ext>
            </a:extLst>
          </p:cNvPr>
          <p:cNvSpPr>
            <a:spLocks noGrp="1"/>
          </p:cNvSpPr>
          <p:nvPr>
            <p:ph sz="half" idx="1"/>
          </p:nvPr>
        </p:nvSpPr>
        <p:spPr/>
        <p:txBody>
          <a:bodyPr>
            <a:normAutofit/>
          </a:bodyPr>
          <a:lstStyle/>
          <a:p>
            <a:pPr marL="541338" indent="-541338">
              <a:lnSpc>
                <a:spcPct val="100000"/>
              </a:lnSpc>
              <a:buNone/>
            </a:pPr>
            <a:r>
              <a:rPr lang="de-DE" dirty="0">
                <a:solidFill>
                  <a:schemeClr val="bg1">
                    <a:lumMod val="75000"/>
                  </a:schemeClr>
                </a:solidFill>
              </a:rPr>
              <a:t>8.6.1  Anzeigegeräte  (vorwiegend motorisierte Segelflugzeuge und TMG)</a:t>
            </a:r>
          </a:p>
          <a:p>
            <a:pPr marL="541338" indent="-541338">
              <a:lnSpc>
                <a:spcPct val="100000"/>
              </a:lnSpc>
              <a:buNone/>
            </a:pPr>
            <a:r>
              <a:rPr lang="de-DE" dirty="0">
                <a:solidFill>
                  <a:schemeClr val="bg1">
                    <a:lumMod val="75000"/>
                  </a:schemeClr>
                </a:solidFill>
              </a:rPr>
              <a:t>8.6.2  Luftwertegeräte  (Druck und Temperatur)</a:t>
            </a:r>
          </a:p>
          <a:p>
            <a:pPr marL="541338" indent="-541338">
              <a:lnSpc>
                <a:spcPct val="100000"/>
              </a:lnSpc>
              <a:buNone/>
            </a:pPr>
            <a:r>
              <a:rPr lang="de-DE" dirty="0">
                <a:solidFill>
                  <a:schemeClr val="bg1">
                    <a:lumMod val="75000"/>
                  </a:schemeClr>
                </a:solidFill>
              </a:rPr>
              <a:t>8.6.3  Höhenmesser</a:t>
            </a:r>
          </a:p>
          <a:p>
            <a:pPr marL="541338" indent="-541338">
              <a:lnSpc>
                <a:spcPct val="100000"/>
              </a:lnSpc>
              <a:buNone/>
            </a:pPr>
            <a:r>
              <a:rPr lang="de-DE" dirty="0">
                <a:solidFill>
                  <a:schemeClr val="bg1">
                    <a:lumMod val="75000"/>
                  </a:schemeClr>
                </a:solidFill>
              </a:rPr>
              <a:t>8.6.4  Variometer</a:t>
            </a:r>
          </a:p>
          <a:p>
            <a:pPr marL="541338" indent="-541338">
              <a:lnSpc>
                <a:spcPct val="100000"/>
              </a:lnSpc>
              <a:buNone/>
            </a:pPr>
            <a:r>
              <a:rPr lang="de-DE" dirty="0">
                <a:solidFill>
                  <a:schemeClr val="bg1">
                    <a:lumMod val="75000"/>
                  </a:schemeClr>
                </a:solidFill>
              </a:rPr>
              <a:t>8.6.5  Fahrtmesser</a:t>
            </a:r>
          </a:p>
          <a:p>
            <a:pPr marL="541338" indent="-541338">
              <a:lnSpc>
                <a:spcPct val="100000"/>
              </a:lnSpc>
              <a:buNone/>
            </a:pPr>
            <a:r>
              <a:rPr lang="de-DE" dirty="0"/>
              <a:t>8.6.6  Erdmagnetismus und Kompass</a:t>
            </a:r>
          </a:p>
          <a:p>
            <a:pPr marL="541338" indent="-541338">
              <a:lnSpc>
                <a:spcPct val="100000"/>
              </a:lnSpc>
              <a:buNone/>
            </a:pPr>
            <a:r>
              <a:rPr lang="de-DE" dirty="0">
                <a:solidFill>
                  <a:schemeClr val="bg1">
                    <a:lumMod val="75000"/>
                  </a:schemeClr>
                </a:solidFill>
              </a:rPr>
              <a:t>8.6.7  Kreiselgeräte</a:t>
            </a:r>
          </a:p>
          <a:p>
            <a:pPr marL="541338" indent="-541338">
              <a:lnSpc>
                <a:spcPct val="100000"/>
              </a:lnSpc>
              <a:buNone/>
            </a:pPr>
            <a:r>
              <a:rPr lang="de-DE" dirty="0">
                <a:solidFill>
                  <a:schemeClr val="bg1">
                    <a:lumMod val="75000"/>
                  </a:schemeClr>
                </a:solidFill>
              </a:rPr>
              <a:t>8.6.8  Kommunikationsanlagen</a:t>
            </a:r>
          </a:p>
          <a:p>
            <a:pPr marL="541338" indent="-541338">
              <a:lnSpc>
                <a:spcPct val="100000"/>
              </a:lnSpc>
              <a:buNone/>
            </a:pPr>
            <a:r>
              <a:rPr lang="de-DE" dirty="0">
                <a:solidFill>
                  <a:schemeClr val="bg1">
                    <a:lumMod val="75000"/>
                  </a:schemeClr>
                </a:solidFill>
              </a:rPr>
              <a:t>8.6.9  Alarm- und Zusammenstoßwarnanlagen</a:t>
            </a:r>
          </a:p>
          <a:p>
            <a:pPr marL="541338" indent="-541338">
              <a:lnSpc>
                <a:spcPct val="100000"/>
              </a:lnSpc>
              <a:buNone/>
            </a:pPr>
            <a:r>
              <a:rPr lang="de-DE" dirty="0">
                <a:solidFill>
                  <a:schemeClr val="bg1">
                    <a:lumMod val="75000"/>
                  </a:schemeClr>
                </a:solidFill>
              </a:rPr>
              <a:t>8.6.10  g-Messer (Beschleunigungsmesser  vorwiegend Kunstflug)</a:t>
            </a:r>
          </a:p>
          <a:p>
            <a:pPr marL="541338" indent="-541338">
              <a:lnSpc>
                <a:spcPct val="100000"/>
              </a:lnSpc>
              <a:buNone/>
            </a:pPr>
            <a:r>
              <a:rPr lang="de-DE" dirty="0">
                <a:solidFill>
                  <a:schemeClr val="bg1">
                    <a:lumMod val="75000"/>
                  </a:schemeClr>
                </a:solidFill>
              </a:rPr>
              <a:t>8.6.11  Elektronische Instrumentensysteme </a:t>
            </a:r>
            <a:endParaRPr lang="de-DE" sz="1600" dirty="0">
              <a:solidFill>
                <a:schemeClr val="bg1">
                  <a:lumMod val="75000"/>
                </a:schemeClr>
              </a:solidFill>
            </a:endParaRPr>
          </a:p>
        </p:txBody>
      </p:sp>
      <p:sp>
        <p:nvSpPr>
          <p:cNvPr id="2" name="Inhaltsplatzhalter 1">
            <a:extLst>
              <a:ext uri="{FF2B5EF4-FFF2-40B4-BE49-F238E27FC236}">
                <a16:creationId xmlns:a16="http://schemas.microsoft.com/office/drawing/2014/main" id="{F1461697-82C6-2E66-8D5A-6414FB2E2EBC}"/>
              </a:ext>
            </a:extLst>
          </p:cNvPr>
          <p:cNvSpPr>
            <a:spLocks noGrp="1"/>
          </p:cNvSpPr>
          <p:nvPr>
            <p:ph sz="half" idx="2"/>
          </p:nvPr>
        </p:nvSpPr>
        <p:spPr/>
        <p:txBody>
          <a:bodyPr/>
          <a:lstStyle/>
          <a:p>
            <a:endParaRPr lang="de-DE"/>
          </a:p>
        </p:txBody>
      </p:sp>
      <p:sp>
        <p:nvSpPr>
          <p:cNvPr id="3" name="Textplatzhalter 2">
            <a:extLst>
              <a:ext uri="{FF2B5EF4-FFF2-40B4-BE49-F238E27FC236}">
                <a16:creationId xmlns:a16="http://schemas.microsoft.com/office/drawing/2014/main" id="{6AD38393-43FD-DFB2-AE38-7C21C437C885}"/>
              </a:ext>
            </a:extLst>
          </p:cNvPr>
          <p:cNvSpPr>
            <a:spLocks noGrp="1"/>
          </p:cNvSpPr>
          <p:nvPr>
            <p:ph type="body" sz="quarter" idx="13"/>
          </p:nvPr>
        </p:nvSpPr>
        <p:spPr/>
        <p:txBody>
          <a:bodyPr/>
          <a:lstStyle/>
          <a:p>
            <a:endParaRPr lang="de-DE"/>
          </a:p>
        </p:txBody>
      </p:sp>
      <p:pic>
        <p:nvPicPr>
          <p:cNvPr id="4" name="Grafik 3">
            <a:extLst>
              <a:ext uri="{FF2B5EF4-FFF2-40B4-BE49-F238E27FC236}">
                <a16:creationId xmlns:a16="http://schemas.microsoft.com/office/drawing/2014/main" id="{7902A562-13DC-3D49-BE02-7EB66131750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434027" y="1938110"/>
            <a:ext cx="3717721" cy="2981780"/>
          </a:xfrm>
          <a:prstGeom prst="rect">
            <a:avLst/>
          </a:prstGeom>
          <a:noFill/>
          <a:ln>
            <a:noFill/>
          </a:ln>
        </p:spPr>
      </p:pic>
    </p:spTree>
    <p:extLst>
      <p:ext uri="{BB962C8B-B14F-4D97-AF65-F5344CB8AC3E}">
        <p14:creationId xmlns:p14="http://schemas.microsoft.com/office/powerpoint/2010/main" val="18825714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A020F9-3B10-4D94-8CCB-B77CDDBF0988}"/>
              </a:ext>
            </a:extLst>
          </p:cNvPr>
          <p:cNvSpPr>
            <a:spLocks noGrp="1"/>
          </p:cNvSpPr>
          <p:nvPr>
            <p:ph type="title"/>
          </p:nvPr>
        </p:nvSpPr>
        <p:spPr/>
        <p:txBody>
          <a:bodyPr>
            <a:normAutofit/>
          </a:bodyPr>
          <a:lstStyle/>
          <a:p>
            <a:r>
              <a:rPr lang="de-DE" dirty="0"/>
              <a:t>Der Kompass</a:t>
            </a:r>
          </a:p>
        </p:txBody>
      </p:sp>
      <p:sp>
        <p:nvSpPr>
          <p:cNvPr id="3" name="Inhaltsplatzhalter 2">
            <a:extLst>
              <a:ext uri="{FF2B5EF4-FFF2-40B4-BE49-F238E27FC236}">
                <a16:creationId xmlns:a16="http://schemas.microsoft.com/office/drawing/2014/main" id="{9331BB25-1EA3-43C4-AA79-38EA790663EB}"/>
              </a:ext>
            </a:extLst>
          </p:cNvPr>
          <p:cNvSpPr>
            <a:spLocks noGrp="1"/>
          </p:cNvSpPr>
          <p:nvPr>
            <p:ph idx="1"/>
          </p:nvPr>
        </p:nvSpPr>
        <p:spPr>
          <a:xfrm>
            <a:off x="838200" y="1225826"/>
            <a:ext cx="6344478" cy="4951137"/>
          </a:xfrm>
        </p:spPr>
        <p:txBody>
          <a:bodyPr>
            <a:normAutofit/>
          </a:bodyPr>
          <a:lstStyle/>
          <a:p>
            <a:r>
              <a:rPr lang="de-DE" dirty="0"/>
              <a:t>Der Kompass ist ein Instrument zur Anzeige der Richtung des Erdmagnetfelds </a:t>
            </a:r>
          </a:p>
          <a:p>
            <a:r>
              <a:rPr lang="de-DE" dirty="0"/>
              <a:t>Er dient damit der Bestimmung der Richtung von Nord- und Südpol der Erde</a:t>
            </a:r>
          </a:p>
          <a:p>
            <a:r>
              <a:rPr lang="de-DE" dirty="0"/>
              <a:t>Bei der in Flugzeugen üblichen Bauform des Magnetkompasses sind zwei kräftige Stabmagnete an einem beschrifteten Skalenring (Rose) befestigt. Beide liegen parallel zur Nord/Süd-Achse der Skala. </a:t>
            </a:r>
          </a:p>
          <a:p>
            <a:r>
              <a:rPr lang="de-DE" dirty="0"/>
              <a:t>Dieses System (Schwimmer) wird im sog. Kompasskessel drehbar auf einer Spitze (Pinne) gelagert. </a:t>
            </a:r>
          </a:p>
          <a:p>
            <a:r>
              <a:rPr lang="de-DE" dirty="0"/>
              <a:t>Dabei befindet sich der Schwerpunkt des Magnetsystems unterhalb dieser Spitze, so dass sich die beiden Magnete in der Horizontalebene des Flugzeugs parallel zur örtlichen magnetischen Nord/Süd-Richtung (Kompass Nord) ausrichten.</a:t>
            </a:r>
          </a:p>
          <a:p>
            <a:endParaRPr lang="de-DE" dirty="0"/>
          </a:p>
        </p:txBody>
      </p:sp>
      <p:pic>
        <p:nvPicPr>
          <p:cNvPr id="7" name="Grafik 6">
            <a:extLst>
              <a:ext uri="{FF2B5EF4-FFF2-40B4-BE49-F238E27FC236}">
                <a16:creationId xmlns:a16="http://schemas.microsoft.com/office/drawing/2014/main" id="{770C30D7-A4AB-7FE7-65D6-5576AC735DF8}"/>
              </a:ext>
            </a:extLst>
          </p:cNvPr>
          <p:cNvPicPr>
            <a:picLocks noChangeAspect="1"/>
          </p:cNvPicPr>
          <p:nvPr/>
        </p:nvPicPr>
        <p:blipFill>
          <a:blip r:embed="rId2"/>
          <a:stretch>
            <a:fillRect/>
          </a:stretch>
        </p:blipFill>
        <p:spPr>
          <a:xfrm>
            <a:off x="8127976" y="1312445"/>
            <a:ext cx="3333750" cy="3848100"/>
          </a:xfrm>
          <a:prstGeom prst="rect">
            <a:avLst/>
          </a:prstGeom>
        </p:spPr>
      </p:pic>
    </p:spTree>
    <p:extLst>
      <p:ext uri="{BB962C8B-B14F-4D97-AF65-F5344CB8AC3E}">
        <p14:creationId xmlns:p14="http://schemas.microsoft.com/office/powerpoint/2010/main" val="4098372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397482-595F-4660-BD65-8EEBF2E574DD}"/>
              </a:ext>
            </a:extLst>
          </p:cNvPr>
          <p:cNvSpPr>
            <a:spLocks noGrp="1"/>
          </p:cNvSpPr>
          <p:nvPr>
            <p:ph type="title"/>
          </p:nvPr>
        </p:nvSpPr>
        <p:spPr/>
        <p:txBody>
          <a:bodyPr>
            <a:normAutofit/>
          </a:bodyPr>
          <a:lstStyle/>
          <a:p>
            <a:r>
              <a:rPr lang="de-DE" dirty="0"/>
              <a:t>Variation und Deviation und Inklination</a:t>
            </a:r>
          </a:p>
        </p:txBody>
      </p:sp>
      <p:sp>
        <p:nvSpPr>
          <p:cNvPr id="4" name="Rechteck 3">
            <a:extLst>
              <a:ext uri="{FF2B5EF4-FFF2-40B4-BE49-F238E27FC236}">
                <a16:creationId xmlns:a16="http://schemas.microsoft.com/office/drawing/2014/main" id="{6B4ED84B-94C6-40A5-8161-05A3C3A33C48}"/>
              </a:ext>
            </a:extLst>
          </p:cNvPr>
          <p:cNvSpPr/>
          <p:nvPr/>
        </p:nvSpPr>
        <p:spPr>
          <a:xfrm>
            <a:off x="838201" y="1225825"/>
            <a:ext cx="10515600" cy="4951137"/>
          </a:xfrm>
          <a:prstGeom prst="rect">
            <a:avLst/>
          </a:prstGeom>
          <a:solidFill>
            <a:srgbClr val="A6D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Grafik 4">
            <a:extLst>
              <a:ext uri="{FF2B5EF4-FFF2-40B4-BE49-F238E27FC236}">
                <a16:creationId xmlns:a16="http://schemas.microsoft.com/office/drawing/2014/main" id="{CCEFA192-8DC3-4A95-A2D4-1FD0E90FDB66}"/>
              </a:ext>
            </a:extLst>
          </p:cNvPr>
          <p:cNvPicPr>
            <a:picLocks noChangeAspect="1"/>
          </p:cNvPicPr>
          <p:nvPr/>
        </p:nvPicPr>
        <p:blipFill>
          <a:blip r:embed="rId2"/>
          <a:stretch>
            <a:fillRect/>
          </a:stretch>
        </p:blipFill>
        <p:spPr>
          <a:xfrm>
            <a:off x="5221304" y="2039071"/>
            <a:ext cx="5715000" cy="3286125"/>
          </a:xfrm>
          <a:prstGeom prst="rect">
            <a:avLst/>
          </a:prstGeom>
        </p:spPr>
      </p:pic>
      <p:sp>
        <p:nvSpPr>
          <p:cNvPr id="6" name="Textfeld 5">
            <a:extLst>
              <a:ext uri="{FF2B5EF4-FFF2-40B4-BE49-F238E27FC236}">
                <a16:creationId xmlns:a16="http://schemas.microsoft.com/office/drawing/2014/main" id="{41338DDA-F470-4D51-B731-E700CC47C8A4}"/>
              </a:ext>
            </a:extLst>
          </p:cNvPr>
          <p:cNvSpPr txBox="1"/>
          <p:nvPr/>
        </p:nvSpPr>
        <p:spPr>
          <a:xfrm>
            <a:off x="5773277" y="2351649"/>
            <a:ext cx="1987590" cy="646331"/>
          </a:xfrm>
          <a:prstGeom prst="rect">
            <a:avLst/>
          </a:prstGeom>
          <a:solidFill>
            <a:srgbClr val="A6DCF4"/>
          </a:solidFill>
        </p:spPr>
        <p:txBody>
          <a:bodyPr wrap="square" rtlCol="0">
            <a:spAutoFit/>
          </a:bodyPr>
          <a:lstStyle/>
          <a:p>
            <a:r>
              <a:rPr lang="de-DE" dirty="0"/>
              <a:t>Schwerpunkt der </a:t>
            </a:r>
          </a:p>
          <a:p>
            <a:r>
              <a:rPr lang="de-DE" dirty="0"/>
              <a:t>Kompassrose</a:t>
            </a:r>
          </a:p>
        </p:txBody>
      </p:sp>
      <p:sp>
        <p:nvSpPr>
          <p:cNvPr id="7" name="Rechteck 6">
            <a:extLst>
              <a:ext uri="{FF2B5EF4-FFF2-40B4-BE49-F238E27FC236}">
                <a16:creationId xmlns:a16="http://schemas.microsoft.com/office/drawing/2014/main" id="{E38F6E45-5024-417C-BF9F-D52F2533F6AA}"/>
              </a:ext>
            </a:extLst>
          </p:cNvPr>
          <p:cNvSpPr/>
          <p:nvPr/>
        </p:nvSpPr>
        <p:spPr>
          <a:xfrm>
            <a:off x="5260898" y="2490148"/>
            <a:ext cx="512379" cy="369332"/>
          </a:xfrm>
          <a:prstGeom prst="rect">
            <a:avLst/>
          </a:prstGeom>
          <a:solidFill>
            <a:srgbClr val="A6DCF4"/>
          </a:solidFill>
        </p:spPr>
        <p:txBody>
          <a:bodyPr wrap="square" rtlCol="0">
            <a:spAutoFit/>
          </a:bodyPr>
          <a:lstStyle/>
          <a:p>
            <a:endParaRPr lang="de-DE">
              <a:solidFill>
                <a:schemeClr val="tx1"/>
              </a:solidFill>
            </a:endParaRPr>
          </a:p>
        </p:txBody>
      </p:sp>
      <p:sp>
        <p:nvSpPr>
          <p:cNvPr id="8" name="Textfeld 7">
            <a:extLst>
              <a:ext uri="{FF2B5EF4-FFF2-40B4-BE49-F238E27FC236}">
                <a16:creationId xmlns:a16="http://schemas.microsoft.com/office/drawing/2014/main" id="{D781BEF0-398E-4288-950F-592A2024A3C7}"/>
              </a:ext>
            </a:extLst>
          </p:cNvPr>
          <p:cNvSpPr txBox="1"/>
          <p:nvPr/>
        </p:nvSpPr>
        <p:spPr>
          <a:xfrm>
            <a:off x="5710217" y="3229987"/>
            <a:ext cx="813058" cy="369332"/>
          </a:xfrm>
          <a:prstGeom prst="rect">
            <a:avLst/>
          </a:prstGeom>
          <a:solidFill>
            <a:srgbClr val="A6DCF4"/>
          </a:solidFill>
        </p:spPr>
        <p:txBody>
          <a:bodyPr wrap="square" rtlCol="0">
            <a:spAutoFit/>
          </a:bodyPr>
          <a:lstStyle/>
          <a:p>
            <a:r>
              <a:rPr lang="de-DE" dirty="0"/>
              <a:t>Süden</a:t>
            </a:r>
          </a:p>
        </p:txBody>
      </p:sp>
      <p:sp>
        <p:nvSpPr>
          <p:cNvPr id="9" name="Textfeld 8">
            <a:extLst>
              <a:ext uri="{FF2B5EF4-FFF2-40B4-BE49-F238E27FC236}">
                <a16:creationId xmlns:a16="http://schemas.microsoft.com/office/drawing/2014/main" id="{3F4C82E0-4BD8-434C-A514-4AF4AE3B2B8B}"/>
              </a:ext>
            </a:extLst>
          </p:cNvPr>
          <p:cNvSpPr txBox="1"/>
          <p:nvPr/>
        </p:nvSpPr>
        <p:spPr>
          <a:xfrm>
            <a:off x="8484947" y="3229987"/>
            <a:ext cx="1112601" cy="369332"/>
          </a:xfrm>
          <a:prstGeom prst="rect">
            <a:avLst/>
          </a:prstGeom>
          <a:solidFill>
            <a:srgbClr val="A6DCF4"/>
          </a:solidFill>
        </p:spPr>
        <p:txBody>
          <a:bodyPr wrap="square" rtlCol="0">
            <a:spAutoFit/>
          </a:bodyPr>
          <a:lstStyle/>
          <a:p>
            <a:r>
              <a:rPr lang="de-DE" dirty="0"/>
              <a:t>Norden</a:t>
            </a:r>
          </a:p>
        </p:txBody>
      </p:sp>
      <p:sp>
        <p:nvSpPr>
          <p:cNvPr id="10" name="Textfeld 9">
            <a:extLst>
              <a:ext uri="{FF2B5EF4-FFF2-40B4-BE49-F238E27FC236}">
                <a16:creationId xmlns:a16="http://schemas.microsoft.com/office/drawing/2014/main" id="{C729FA8A-D189-43E9-A13C-3B480603F70B}"/>
              </a:ext>
            </a:extLst>
          </p:cNvPr>
          <p:cNvSpPr txBox="1"/>
          <p:nvPr/>
        </p:nvSpPr>
        <p:spPr>
          <a:xfrm>
            <a:off x="8421884" y="2573468"/>
            <a:ext cx="2097947" cy="369332"/>
          </a:xfrm>
          <a:prstGeom prst="rect">
            <a:avLst/>
          </a:prstGeom>
          <a:solidFill>
            <a:srgbClr val="A6DCF4"/>
          </a:solidFill>
        </p:spPr>
        <p:txBody>
          <a:bodyPr wrap="square" rtlCol="0">
            <a:spAutoFit/>
          </a:bodyPr>
          <a:lstStyle/>
          <a:p>
            <a:r>
              <a:rPr lang="de-DE" dirty="0"/>
              <a:t>Aufhängungspunkt</a:t>
            </a:r>
          </a:p>
        </p:txBody>
      </p:sp>
      <p:sp>
        <p:nvSpPr>
          <p:cNvPr id="11" name="Textfeld 10">
            <a:extLst>
              <a:ext uri="{FF2B5EF4-FFF2-40B4-BE49-F238E27FC236}">
                <a16:creationId xmlns:a16="http://schemas.microsoft.com/office/drawing/2014/main" id="{69582651-5525-4EF0-9C09-4B3DB6369DD3}"/>
              </a:ext>
            </a:extLst>
          </p:cNvPr>
          <p:cNvSpPr txBox="1"/>
          <p:nvPr/>
        </p:nvSpPr>
        <p:spPr>
          <a:xfrm>
            <a:off x="8312091" y="4670282"/>
            <a:ext cx="2570913" cy="369332"/>
          </a:xfrm>
          <a:prstGeom prst="rect">
            <a:avLst/>
          </a:prstGeom>
          <a:solidFill>
            <a:srgbClr val="A6DCF4"/>
          </a:solidFill>
        </p:spPr>
        <p:txBody>
          <a:bodyPr wrap="square" rtlCol="0">
            <a:spAutoFit/>
          </a:bodyPr>
          <a:lstStyle/>
          <a:p>
            <a:r>
              <a:rPr lang="de-DE" dirty="0"/>
              <a:t>Winkel der Inklination</a:t>
            </a:r>
          </a:p>
        </p:txBody>
      </p:sp>
      <p:pic>
        <p:nvPicPr>
          <p:cNvPr id="14" name="Grafik 13">
            <a:extLst>
              <a:ext uri="{FF2B5EF4-FFF2-40B4-BE49-F238E27FC236}">
                <a16:creationId xmlns:a16="http://schemas.microsoft.com/office/drawing/2014/main" id="{4B53F98B-5219-4E01-9CA9-9536AD66D4CB}"/>
              </a:ext>
            </a:extLst>
          </p:cNvPr>
          <p:cNvPicPr>
            <a:picLocks noChangeAspect="1"/>
          </p:cNvPicPr>
          <p:nvPr/>
        </p:nvPicPr>
        <p:blipFill>
          <a:blip r:embed="rId3"/>
          <a:stretch>
            <a:fillRect/>
          </a:stretch>
        </p:blipFill>
        <p:spPr>
          <a:xfrm>
            <a:off x="2045867" y="2942800"/>
            <a:ext cx="1857634" cy="1105054"/>
          </a:xfrm>
          <a:prstGeom prst="rect">
            <a:avLst/>
          </a:prstGeom>
        </p:spPr>
      </p:pic>
    </p:spTree>
    <p:extLst>
      <p:ext uri="{BB962C8B-B14F-4D97-AF65-F5344CB8AC3E}">
        <p14:creationId xmlns:p14="http://schemas.microsoft.com/office/powerpoint/2010/main" val="32404785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F0B02A-ED87-4E70-A3FE-E57E20AB0C6B}"/>
              </a:ext>
            </a:extLst>
          </p:cNvPr>
          <p:cNvSpPr>
            <a:spLocks noGrp="1"/>
          </p:cNvSpPr>
          <p:nvPr>
            <p:ph type="title"/>
          </p:nvPr>
        </p:nvSpPr>
        <p:spPr/>
        <p:txBody>
          <a:bodyPr>
            <a:normAutofit/>
          </a:bodyPr>
          <a:lstStyle/>
          <a:p>
            <a:r>
              <a:rPr lang="de-DE" dirty="0"/>
              <a:t>Kompassdrehfehler</a:t>
            </a:r>
          </a:p>
        </p:txBody>
      </p:sp>
      <p:pic>
        <p:nvPicPr>
          <p:cNvPr id="4" name="Grafik 3">
            <a:extLst>
              <a:ext uri="{FF2B5EF4-FFF2-40B4-BE49-F238E27FC236}">
                <a16:creationId xmlns:a16="http://schemas.microsoft.com/office/drawing/2014/main" id="{11E3DEC4-21AB-46CD-B624-5150FB5821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62232" y="1444213"/>
            <a:ext cx="6283978" cy="1208184"/>
          </a:xfrm>
          <a:prstGeom prst="rect">
            <a:avLst/>
          </a:prstGeom>
        </p:spPr>
      </p:pic>
      <p:sp>
        <p:nvSpPr>
          <p:cNvPr id="5" name="Textfeld 4">
            <a:extLst>
              <a:ext uri="{FF2B5EF4-FFF2-40B4-BE49-F238E27FC236}">
                <a16:creationId xmlns:a16="http://schemas.microsoft.com/office/drawing/2014/main" id="{44EDEF69-2BCF-420E-93F8-A348BF4EBD8B}"/>
              </a:ext>
            </a:extLst>
          </p:cNvPr>
          <p:cNvSpPr txBox="1"/>
          <p:nvPr/>
        </p:nvSpPr>
        <p:spPr>
          <a:xfrm>
            <a:off x="1228243" y="1863639"/>
            <a:ext cx="2438399" cy="369332"/>
          </a:xfrm>
          <a:prstGeom prst="rect">
            <a:avLst/>
          </a:prstGeom>
          <a:solidFill>
            <a:schemeClr val="bg1"/>
          </a:solidFill>
        </p:spPr>
        <p:txBody>
          <a:bodyPr wrap="square" rtlCol="0">
            <a:spAutoFit/>
          </a:bodyPr>
          <a:lstStyle/>
          <a:p>
            <a:r>
              <a:rPr lang="de-DE" dirty="0"/>
              <a:t>Nördliche Kurse</a:t>
            </a:r>
          </a:p>
        </p:txBody>
      </p:sp>
      <p:pic>
        <p:nvPicPr>
          <p:cNvPr id="6" name="Grafik 5">
            <a:extLst>
              <a:ext uri="{FF2B5EF4-FFF2-40B4-BE49-F238E27FC236}">
                <a16:creationId xmlns:a16="http://schemas.microsoft.com/office/drawing/2014/main" id="{C60F5E62-8051-494A-A45E-9BA2C28EE6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3385" y="3171778"/>
            <a:ext cx="6362825" cy="1208184"/>
          </a:xfrm>
          <a:prstGeom prst="rect">
            <a:avLst/>
          </a:prstGeom>
        </p:spPr>
      </p:pic>
      <p:sp>
        <p:nvSpPr>
          <p:cNvPr id="7" name="Textfeld 6">
            <a:extLst>
              <a:ext uri="{FF2B5EF4-FFF2-40B4-BE49-F238E27FC236}">
                <a16:creationId xmlns:a16="http://schemas.microsoft.com/office/drawing/2014/main" id="{B79E7844-6706-48B6-9977-5472BDFCB2DE}"/>
              </a:ext>
            </a:extLst>
          </p:cNvPr>
          <p:cNvSpPr txBox="1"/>
          <p:nvPr/>
        </p:nvSpPr>
        <p:spPr>
          <a:xfrm>
            <a:off x="1149396" y="3591204"/>
            <a:ext cx="2438399" cy="369332"/>
          </a:xfrm>
          <a:prstGeom prst="rect">
            <a:avLst/>
          </a:prstGeom>
          <a:solidFill>
            <a:schemeClr val="bg1"/>
          </a:solidFill>
        </p:spPr>
        <p:txBody>
          <a:bodyPr wrap="square" rtlCol="0">
            <a:spAutoFit/>
          </a:bodyPr>
          <a:lstStyle/>
          <a:p>
            <a:r>
              <a:rPr lang="de-DE" dirty="0"/>
              <a:t>Südliche Kurse</a:t>
            </a:r>
          </a:p>
        </p:txBody>
      </p:sp>
      <p:sp>
        <p:nvSpPr>
          <p:cNvPr id="8" name="Textfeld 7">
            <a:extLst>
              <a:ext uri="{FF2B5EF4-FFF2-40B4-BE49-F238E27FC236}">
                <a16:creationId xmlns:a16="http://schemas.microsoft.com/office/drawing/2014/main" id="{73FB06BE-CABF-4127-AD33-3356491DF122}"/>
              </a:ext>
            </a:extLst>
          </p:cNvPr>
          <p:cNvSpPr txBox="1"/>
          <p:nvPr/>
        </p:nvSpPr>
        <p:spPr>
          <a:xfrm>
            <a:off x="1027521" y="5349202"/>
            <a:ext cx="2988424" cy="369332"/>
          </a:xfrm>
          <a:prstGeom prst="rect">
            <a:avLst/>
          </a:prstGeom>
          <a:solidFill>
            <a:schemeClr val="bg1"/>
          </a:solidFill>
        </p:spPr>
        <p:txBody>
          <a:bodyPr wrap="square" rtlCol="0">
            <a:spAutoFit/>
          </a:bodyPr>
          <a:lstStyle/>
          <a:p>
            <a:r>
              <a:rPr lang="de-DE" dirty="0"/>
              <a:t>Östliche und westliche Kurse </a:t>
            </a:r>
          </a:p>
        </p:txBody>
      </p:sp>
      <p:pic>
        <p:nvPicPr>
          <p:cNvPr id="9" name="Grafik 8">
            <a:extLst>
              <a:ext uri="{FF2B5EF4-FFF2-40B4-BE49-F238E27FC236}">
                <a16:creationId xmlns:a16="http://schemas.microsoft.com/office/drawing/2014/main" id="{B24B6BB5-3FB8-4140-8327-538BF3BE7DA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61510" y="4953679"/>
            <a:ext cx="6484700" cy="1208184"/>
          </a:xfrm>
          <a:prstGeom prst="rect">
            <a:avLst/>
          </a:prstGeom>
        </p:spPr>
      </p:pic>
      <p:sp>
        <p:nvSpPr>
          <p:cNvPr id="10" name="Rechteck 9">
            <a:extLst>
              <a:ext uri="{FF2B5EF4-FFF2-40B4-BE49-F238E27FC236}">
                <a16:creationId xmlns:a16="http://schemas.microsoft.com/office/drawing/2014/main" id="{691EBC30-647C-4EB2-8E5A-EA99CA62F24C}"/>
              </a:ext>
            </a:extLst>
          </p:cNvPr>
          <p:cNvSpPr/>
          <p:nvPr/>
        </p:nvSpPr>
        <p:spPr>
          <a:xfrm>
            <a:off x="838200" y="1225826"/>
            <a:ext cx="10318282" cy="168442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58542703-E609-4809-94A9-389CC8DBAF8E}"/>
              </a:ext>
            </a:extLst>
          </p:cNvPr>
          <p:cNvSpPr/>
          <p:nvPr/>
        </p:nvSpPr>
        <p:spPr>
          <a:xfrm>
            <a:off x="838200" y="3012111"/>
            <a:ext cx="10318282" cy="168442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533EBDFD-9849-4C3C-9C9E-EB400A4705DD}"/>
              </a:ext>
            </a:extLst>
          </p:cNvPr>
          <p:cNvSpPr/>
          <p:nvPr/>
        </p:nvSpPr>
        <p:spPr>
          <a:xfrm>
            <a:off x="838200" y="4782248"/>
            <a:ext cx="10318282" cy="168442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4338162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3B3E88-3C2B-46A6-AE17-360A18F785ED}"/>
              </a:ext>
            </a:extLst>
          </p:cNvPr>
          <p:cNvSpPr>
            <a:spLocks noGrp="1"/>
          </p:cNvSpPr>
          <p:nvPr>
            <p:ph type="title"/>
          </p:nvPr>
        </p:nvSpPr>
        <p:spPr/>
        <p:txBody>
          <a:bodyPr>
            <a:normAutofit/>
          </a:bodyPr>
          <a:lstStyle/>
          <a:p>
            <a:r>
              <a:rPr lang="de-DE" dirty="0"/>
              <a:t>Kompassdrehfehler</a:t>
            </a:r>
          </a:p>
        </p:txBody>
      </p:sp>
      <p:sp>
        <p:nvSpPr>
          <p:cNvPr id="3" name="Inhaltsplatzhalter 2">
            <a:extLst>
              <a:ext uri="{FF2B5EF4-FFF2-40B4-BE49-F238E27FC236}">
                <a16:creationId xmlns:a16="http://schemas.microsoft.com/office/drawing/2014/main" id="{842662A1-989C-FFAA-1BBF-933F5F8124BF}"/>
              </a:ext>
            </a:extLst>
          </p:cNvPr>
          <p:cNvSpPr>
            <a:spLocks noGrp="1"/>
          </p:cNvSpPr>
          <p:nvPr>
            <p:ph idx="1"/>
          </p:nvPr>
        </p:nvSpPr>
        <p:spPr/>
        <p:txBody>
          <a:bodyPr/>
          <a:lstStyle/>
          <a:p>
            <a:r>
              <a:rPr lang="de-DE" dirty="0"/>
              <a:t>Als Merkregel gilt: Nach Norden vorher ausleiten, nach Süden später ausleiten (überdrehen).</a:t>
            </a:r>
          </a:p>
        </p:txBody>
      </p:sp>
      <p:sp>
        <p:nvSpPr>
          <p:cNvPr id="5" name="Textplatzhalter 4">
            <a:extLst>
              <a:ext uri="{FF2B5EF4-FFF2-40B4-BE49-F238E27FC236}">
                <a16:creationId xmlns:a16="http://schemas.microsoft.com/office/drawing/2014/main" id="{363A5307-3992-B58D-0F3A-B1F1A3B28F0B}"/>
              </a:ext>
            </a:extLst>
          </p:cNvPr>
          <p:cNvSpPr>
            <a:spLocks noGrp="1"/>
          </p:cNvSpPr>
          <p:nvPr>
            <p:ph type="body" sz="quarter" idx="13"/>
          </p:nvPr>
        </p:nvSpPr>
        <p:spPr/>
        <p:txBody>
          <a:bodyPr/>
          <a:lstStyle/>
          <a:p>
            <a:endParaRPr lang="de-DE"/>
          </a:p>
        </p:txBody>
      </p:sp>
      <p:pic>
        <p:nvPicPr>
          <p:cNvPr id="4" name="Picture 2">
            <a:extLst>
              <a:ext uri="{FF2B5EF4-FFF2-40B4-BE49-F238E27FC236}">
                <a16:creationId xmlns:a16="http://schemas.microsoft.com/office/drawing/2014/main" id="{965F7291-76F9-4DF0-98AF-CE44B2FD71D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325252" y="1705046"/>
            <a:ext cx="5770748" cy="4328061"/>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144FAB3A-8C7F-3523-B45B-959233216A6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440902" y="2446874"/>
            <a:ext cx="3717721" cy="2981780"/>
          </a:xfrm>
          <a:prstGeom prst="rect">
            <a:avLst/>
          </a:prstGeom>
          <a:noFill/>
          <a:ln>
            <a:noFill/>
          </a:ln>
        </p:spPr>
      </p:pic>
      <p:sp>
        <p:nvSpPr>
          <p:cNvPr id="7" name="Bogen 6">
            <a:extLst>
              <a:ext uri="{FF2B5EF4-FFF2-40B4-BE49-F238E27FC236}">
                <a16:creationId xmlns:a16="http://schemas.microsoft.com/office/drawing/2014/main" id="{CE95BE83-1A7A-B3B5-4BF3-3DA478F2B695}"/>
              </a:ext>
            </a:extLst>
          </p:cNvPr>
          <p:cNvSpPr/>
          <p:nvPr/>
        </p:nvSpPr>
        <p:spPr>
          <a:xfrm>
            <a:off x="2784451" y="3428999"/>
            <a:ext cx="1038154" cy="984871"/>
          </a:xfrm>
          <a:prstGeom prst="arc">
            <a:avLst>
              <a:gd name="adj1" fmla="val 19885592"/>
              <a:gd name="adj2" fmla="val 2031104"/>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37431217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3B3E88-3C2B-46A6-AE17-360A18F785ED}"/>
              </a:ext>
            </a:extLst>
          </p:cNvPr>
          <p:cNvSpPr>
            <a:spLocks noGrp="1"/>
          </p:cNvSpPr>
          <p:nvPr>
            <p:ph type="title"/>
          </p:nvPr>
        </p:nvSpPr>
        <p:spPr/>
        <p:txBody>
          <a:bodyPr>
            <a:normAutofit/>
          </a:bodyPr>
          <a:lstStyle/>
          <a:p>
            <a:r>
              <a:rPr lang="de-DE" dirty="0"/>
              <a:t>Übung zu Kompassdrehfehler</a:t>
            </a:r>
          </a:p>
        </p:txBody>
      </p:sp>
      <p:sp>
        <p:nvSpPr>
          <p:cNvPr id="5" name="Textplatzhalter 4">
            <a:extLst>
              <a:ext uri="{FF2B5EF4-FFF2-40B4-BE49-F238E27FC236}">
                <a16:creationId xmlns:a16="http://schemas.microsoft.com/office/drawing/2014/main" id="{363A5307-3992-B58D-0F3A-B1F1A3B28F0B}"/>
              </a:ext>
            </a:extLst>
          </p:cNvPr>
          <p:cNvSpPr>
            <a:spLocks noGrp="1"/>
          </p:cNvSpPr>
          <p:nvPr>
            <p:ph type="body" sz="quarter" idx="13"/>
          </p:nvPr>
        </p:nvSpPr>
        <p:spPr/>
        <p:txBody>
          <a:bodyPr/>
          <a:lstStyle/>
          <a:p>
            <a:endParaRPr lang="de-DE"/>
          </a:p>
        </p:txBody>
      </p:sp>
      <p:grpSp>
        <p:nvGrpSpPr>
          <p:cNvPr id="19" name="Gruppieren 18">
            <a:extLst>
              <a:ext uri="{FF2B5EF4-FFF2-40B4-BE49-F238E27FC236}">
                <a16:creationId xmlns:a16="http://schemas.microsoft.com/office/drawing/2014/main" id="{4A8F8598-181D-EAAC-9208-15FE4E55F135}"/>
              </a:ext>
            </a:extLst>
          </p:cNvPr>
          <p:cNvGrpSpPr/>
          <p:nvPr/>
        </p:nvGrpSpPr>
        <p:grpSpPr>
          <a:xfrm>
            <a:off x="543139" y="797522"/>
            <a:ext cx="10553413" cy="5727031"/>
            <a:chOff x="227899" y="-79574"/>
            <a:chExt cx="11367118" cy="6816918"/>
          </a:xfrm>
        </p:grpSpPr>
        <p:pic>
          <p:nvPicPr>
            <p:cNvPr id="10" name="Grafik 9">
              <a:extLst>
                <a:ext uri="{FF2B5EF4-FFF2-40B4-BE49-F238E27FC236}">
                  <a16:creationId xmlns:a16="http://schemas.microsoft.com/office/drawing/2014/main" id="{7893BDE0-B6C0-9FFA-05FD-5FDE59E0B647}"/>
                </a:ext>
              </a:extLst>
            </p:cNvPr>
            <p:cNvPicPr>
              <a:picLocks noChangeAspect="1"/>
            </p:cNvPicPr>
            <p:nvPr/>
          </p:nvPicPr>
          <p:blipFill>
            <a:blip r:embed="rId2"/>
            <a:stretch>
              <a:fillRect/>
            </a:stretch>
          </p:blipFill>
          <p:spPr>
            <a:xfrm>
              <a:off x="2183015" y="497227"/>
              <a:ext cx="7859222" cy="5896798"/>
            </a:xfrm>
            <a:prstGeom prst="rect">
              <a:avLst/>
            </a:prstGeom>
          </p:spPr>
        </p:pic>
        <p:pic>
          <p:nvPicPr>
            <p:cNvPr id="11" name="Grafik 10">
              <a:extLst>
                <a:ext uri="{FF2B5EF4-FFF2-40B4-BE49-F238E27FC236}">
                  <a16:creationId xmlns:a16="http://schemas.microsoft.com/office/drawing/2014/main" id="{95F21173-562E-68DD-1FDD-6025539203BF}"/>
                </a:ext>
              </a:extLst>
            </p:cNvPr>
            <p:cNvPicPr>
              <a:picLocks noChangeAspect="1"/>
            </p:cNvPicPr>
            <p:nvPr/>
          </p:nvPicPr>
          <p:blipFill>
            <a:blip r:embed="rId3">
              <a:duotone>
                <a:schemeClr val="bg2">
                  <a:shade val="45000"/>
                  <a:satMod val="135000"/>
                </a:schemeClr>
                <a:prstClr val="white"/>
              </a:duotone>
              <a:alphaModFix amt="35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558995" y="-79574"/>
              <a:ext cx="6816918" cy="6816918"/>
            </a:xfrm>
            <a:prstGeom prst="rect">
              <a:avLst/>
            </a:prstGeom>
          </p:spPr>
        </p:pic>
        <p:sp>
          <p:nvSpPr>
            <p:cNvPr id="13" name="Textfeld 12">
              <a:extLst>
                <a:ext uri="{FF2B5EF4-FFF2-40B4-BE49-F238E27FC236}">
                  <a16:creationId xmlns:a16="http://schemas.microsoft.com/office/drawing/2014/main" id="{23141921-B9DC-661D-DB1E-C6FF3DD3282A}"/>
                </a:ext>
              </a:extLst>
            </p:cNvPr>
            <p:cNvSpPr txBox="1"/>
            <p:nvPr/>
          </p:nvSpPr>
          <p:spPr>
            <a:xfrm>
              <a:off x="227899" y="821255"/>
              <a:ext cx="2099998" cy="2462213"/>
            </a:xfrm>
            <a:prstGeom prst="rect">
              <a:avLst/>
            </a:prstGeom>
            <a:noFill/>
            <a:ln>
              <a:solidFill>
                <a:schemeClr val="tx1"/>
              </a:solidFill>
            </a:ln>
          </p:spPr>
          <p:txBody>
            <a:bodyPr wrap="none" rtlCol="0">
              <a:spAutoFit/>
            </a:bodyPr>
            <a:lstStyle/>
            <a:p>
              <a:r>
                <a:rPr lang="de-DE" sz="1400" dirty="0"/>
                <a:t>Du kurvst von W auf NW   </a:t>
              </a:r>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p:txBody>
        </p:sp>
        <p:sp>
          <p:nvSpPr>
            <p:cNvPr id="14" name="Textfeld 13">
              <a:extLst>
                <a:ext uri="{FF2B5EF4-FFF2-40B4-BE49-F238E27FC236}">
                  <a16:creationId xmlns:a16="http://schemas.microsoft.com/office/drawing/2014/main" id="{D3B82EE7-1FF9-3F34-D0B8-37AE892D6793}"/>
                </a:ext>
              </a:extLst>
            </p:cNvPr>
            <p:cNvSpPr txBox="1"/>
            <p:nvPr/>
          </p:nvSpPr>
          <p:spPr>
            <a:xfrm>
              <a:off x="227899" y="3514518"/>
              <a:ext cx="2104166" cy="2462213"/>
            </a:xfrm>
            <a:prstGeom prst="rect">
              <a:avLst/>
            </a:prstGeom>
            <a:noFill/>
            <a:ln>
              <a:solidFill>
                <a:schemeClr val="tx1"/>
              </a:solidFill>
            </a:ln>
          </p:spPr>
          <p:txBody>
            <a:bodyPr wrap="none" rtlCol="0">
              <a:spAutoFit/>
            </a:bodyPr>
            <a:lstStyle/>
            <a:p>
              <a:r>
                <a:rPr lang="de-DE" sz="1400" dirty="0"/>
                <a:t>Du kurvst von S auf WSW</a:t>
              </a:r>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p:txBody>
        </p:sp>
        <p:sp>
          <p:nvSpPr>
            <p:cNvPr id="15" name="Textfeld 14">
              <a:extLst>
                <a:ext uri="{FF2B5EF4-FFF2-40B4-BE49-F238E27FC236}">
                  <a16:creationId xmlns:a16="http://schemas.microsoft.com/office/drawing/2014/main" id="{24D97A2E-609E-42CB-D751-6C5E51790935}"/>
                </a:ext>
              </a:extLst>
            </p:cNvPr>
            <p:cNvSpPr txBox="1"/>
            <p:nvPr/>
          </p:nvSpPr>
          <p:spPr>
            <a:xfrm>
              <a:off x="9633005" y="3514518"/>
              <a:ext cx="1962012" cy="2462213"/>
            </a:xfrm>
            <a:prstGeom prst="rect">
              <a:avLst/>
            </a:prstGeom>
            <a:noFill/>
            <a:ln>
              <a:solidFill>
                <a:schemeClr val="tx1"/>
              </a:solidFill>
            </a:ln>
          </p:spPr>
          <p:txBody>
            <a:bodyPr wrap="none" rtlCol="0">
              <a:spAutoFit/>
            </a:bodyPr>
            <a:lstStyle/>
            <a:p>
              <a:r>
                <a:rPr lang="de-DE" sz="1400" dirty="0"/>
                <a:t>Du kurvst von E auf SSE  </a:t>
              </a:r>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p:txBody>
        </p:sp>
        <p:sp>
          <p:nvSpPr>
            <p:cNvPr id="16" name="Textfeld 15">
              <a:extLst>
                <a:ext uri="{FF2B5EF4-FFF2-40B4-BE49-F238E27FC236}">
                  <a16:creationId xmlns:a16="http://schemas.microsoft.com/office/drawing/2014/main" id="{B060D242-CBCA-0A47-F7FF-B7E5A23AAD60}"/>
                </a:ext>
              </a:extLst>
            </p:cNvPr>
            <p:cNvSpPr txBox="1"/>
            <p:nvPr/>
          </p:nvSpPr>
          <p:spPr>
            <a:xfrm>
              <a:off x="9633005" y="821254"/>
              <a:ext cx="1942904" cy="2462213"/>
            </a:xfrm>
            <a:prstGeom prst="rect">
              <a:avLst/>
            </a:prstGeom>
            <a:noFill/>
            <a:ln>
              <a:solidFill>
                <a:schemeClr val="tx1"/>
              </a:solidFill>
            </a:ln>
          </p:spPr>
          <p:txBody>
            <a:bodyPr wrap="none" rtlCol="0">
              <a:spAutoFit/>
            </a:bodyPr>
            <a:lstStyle/>
            <a:p>
              <a:r>
                <a:rPr lang="de-DE" sz="1400" dirty="0"/>
                <a:t>Du kurvst von N auf NE  </a:t>
              </a:r>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p:txBody>
        </p:sp>
        <p:sp>
          <p:nvSpPr>
            <p:cNvPr id="17" name="Textfeld 16">
              <a:extLst>
                <a:ext uri="{FF2B5EF4-FFF2-40B4-BE49-F238E27FC236}">
                  <a16:creationId xmlns:a16="http://schemas.microsoft.com/office/drawing/2014/main" id="{79A33664-8626-ACB3-A41B-42B9A325081B}"/>
                </a:ext>
              </a:extLst>
            </p:cNvPr>
            <p:cNvSpPr txBox="1"/>
            <p:nvPr/>
          </p:nvSpPr>
          <p:spPr>
            <a:xfrm>
              <a:off x="9701261" y="282428"/>
              <a:ext cx="1726242" cy="307777"/>
            </a:xfrm>
            <a:prstGeom prst="rect">
              <a:avLst/>
            </a:prstGeom>
            <a:noFill/>
          </p:spPr>
          <p:txBody>
            <a:bodyPr wrap="none" rtlCol="0">
              <a:spAutoFit/>
            </a:bodyPr>
            <a:lstStyle/>
            <a:p>
              <a:r>
                <a:rPr lang="de-DE" sz="1400" dirty="0"/>
                <a:t>Wann leitest Du aus?</a:t>
              </a:r>
            </a:p>
          </p:txBody>
        </p:sp>
        <p:sp>
          <p:nvSpPr>
            <p:cNvPr id="18" name="Textfeld 17">
              <a:extLst>
                <a:ext uri="{FF2B5EF4-FFF2-40B4-BE49-F238E27FC236}">
                  <a16:creationId xmlns:a16="http://schemas.microsoft.com/office/drawing/2014/main" id="{43F61ABB-865E-6C40-20B8-CF75803A53CC}"/>
                </a:ext>
              </a:extLst>
            </p:cNvPr>
            <p:cNvSpPr txBox="1"/>
            <p:nvPr/>
          </p:nvSpPr>
          <p:spPr>
            <a:xfrm>
              <a:off x="416861" y="282428"/>
              <a:ext cx="1726242" cy="307777"/>
            </a:xfrm>
            <a:prstGeom prst="rect">
              <a:avLst/>
            </a:prstGeom>
            <a:noFill/>
          </p:spPr>
          <p:txBody>
            <a:bodyPr wrap="none" rtlCol="0">
              <a:spAutoFit/>
            </a:bodyPr>
            <a:lstStyle/>
            <a:p>
              <a:r>
                <a:rPr lang="de-DE" sz="1400" dirty="0"/>
                <a:t>Wann leitest Du aus?</a:t>
              </a:r>
            </a:p>
          </p:txBody>
        </p:sp>
      </p:grpSp>
    </p:spTree>
    <p:extLst>
      <p:ext uri="{BB962C8B-B14F-4D97-AF65-F5344CB8AC3E}">
        <p14:creationId xmlns:p14="http://schemas.microsoft.com/office/powerpoint/2010/main" val="2453545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CE1D9E-9566-5586-60AB-1AAC3EA50E4D}"/>
              </a:ext>
            </a:extLst>
          </p:cNvPr>
          <p:cNvSpPr>
            <a:spLocks noGrp="1"/>
          </p:cNvSpPr>
          <p:nvPr>
            <p:ph type="title"/>
          </p:nvPr>
        </p:nvSpPr>
        <p:spPr/>
        <p:txBody>
          <a:bodyPr/>
          <a:lstStyle/>
          <a:p>
            <a:r>
              <a:rPr lang="de-DE" dirty="0"/>
              <a:t>Einteilung der Bordinstrumente</a:t>
            </a:r>
          </a:p>
        </p:txBody>
      </p:sp>
      <p:sp>
        <p:nvSpPr>
          <p:cNvPr id="3" name="Inhaltsplatzhalter 2">
            <a:extLst>
              <a:ext uri="{FF2B5EF4-FFF2-40B4-BE49-F238E27FC236}">
                <a16:creationId xmlns:a16="http://schemas.microsoft.com/office/drawing/2014/main" id="{BA36BB16-7E08-7B11-315E-67FE84AE0223}"/>
              </a:ext>
            </a:extLst>
          </p:cNvPr>
          <p:cNvSpPr>
            <a:spLocks noGrp="1"/>
          </p:cNvSpPr>
          <p:nvPr>
            <p:ph sz="half" idx="1"/>
          </p:nvPr>
        </p:nvSpPr>
        <p:spPr/>
        <p:txBody>
          <a:bodyPr/>
          <a:lstStyle/>
          <a:p>
            <a:pPr marL="0" indent="0">
              <a:buNone/>
            </a:pPr>
            <a:r>
              <a:rPr lang="de-DE" dirty="0"/>
              <a:t>gemäß Luftfahrtgesetzgebung (OPS Part NCO)</a:t>
            </a:r>
          </a:p>
          <a:p>
            <a:r>
              <a:rPr lang="de-DE" dirty="0"/>
              <a:t>Grundausrüstung nach Bauvorschrift CS-22</a:t>
            </a:r>
          </a:p>
          <a:p>
            <a:r>
              <a:rPr lang="de-DE" dirty="0"/>
              <a:t>Flugsicherungsausrüstung nach Flugsicherungs-</a:t>
            </a:r>
            <a:r>
              <a:rPr lang="de-DE" dirty="0" err="1"/>
              <a:t>ausrüstungsverordnung</a:t>
            </a:r>
            <a:r>
              <a:rPr lang="de-DE" dirty="0"/>
              <a:t> FSAV</a:t>
            </a:r>
          </a:p>
          <a:p>
            <a:r>
              <a:rPr lang="de-DE" dirty="0"/>
              <a:t>Ergänzungsausrüstung B. für Wolkenflug </a:t>
            </a:r>
          </a:p>
        </p:txBody>
      </p:sp>
      <p:sp>
        <p:nvSpPr>
          <p:cNvPr id="4" name="Inhaltsplatzhalter 3">
            <a:extLst>
              <a:ext uri="{FF2B5EF4-FFF2-40B4-BE49-F238E27FC236}">
                <a16:creationId xmlns:a16="http://schemas.microsoft.com/office/drawing/2014/main" id="{9BC5DECA-E385-AAD5-A56C-90FAE9C9F60F}"/>
              </a:ext>
            </a:extLst>
          </p:cNvPr>
          <p:cNvSpPr>
            <a:spLocks noGrp="1"/>
          </p:cNvSpPr>
          <p:nvPr>
            <p:ph sz="half" idx="2"/>
          </p:nvPr>
        </p:nvSpPr>
        <p:spPr/>
        <p:txBody>
          <a:bodyPr>
            <a:normAutofit/>
          </a:bodyPr>
          <a:lstStyle/>
          <a:p>
            <a:pPr marL="0" indent="0">
              <a:buNone/>
            </a:pPr>
            <a:r>
              <a:rPr lang="de-DE" dirty="0"/>
              <a:t>nach der Aufgabe:</a:t>
            </a:r>
          </a:p>
          <a:p>
            <a:r>
              <a:rPr lang="de-DE" dirty="0"/>
              <a:t>Flugüberwachungsgeräte (Fahrtmesser, Höhenmesser, Variometer, Libelle, Wendezeiger, </a:t>
            </a:r>
            <a:r>
              <a:rPr lang="de-DE" dirty="0" err="1"/>
              <a:t>künstl</a:t>
            </a:r>
            <a:r>
              <a:rPr lang="de-DE" dirty="0"/>
              <a:t>. Horizont, Beschleunigungs-, Längsneigungsmesser)</a:t>
            </a:r>
          </a:p>
          <a:p>
            <a:r>
              <a:rPr lang="de-DE" dirty="0"/>
              <a:t>Navigationsgeräte (Magnet-, Fern-, Kreisel-, Radiokompass, </a:t>
            </a:r>
            <a:r>
              <a:rPr lang="de-DE" dirty="0" err="1"/>
              <a:t>Borduhr</a:t>
            </a:r>
            <a:r>
              <a:rPr lang="de-DE" dirty="0"/>
              <a:t>)</a:t>
            </a:r>
          </a:p>
          <a:p>
            <a:r>
              <a:rPr lang="de-DE" dirty="0"/>
              <a:t>Flugsicherungsgeräte (Sprechfunkgerät, Transponder)</a:t>
            </a:r>
          </a:p>
          <a:p>
            <a:pPr marL="0" indent="0">
              <a:buNone/>
            </a:pPr>
            <a:endParaRPr lang="de-DE" dirty="0"/>
          </a:p>
          <a:p>
            <a:pPr marL="0" indent="0">
              <a:buNone/>
            </a:pPr>
            <a:r>
              <a:rPr lang="de-DE" dirty="0"/>
              <a:t>nach dem Funktionsprinzip:</a:t>
            </a:r>
          </a:p>
          <a:p>
            <a:r>
              <a:rPr lang="de-DE" dirty="0"/>
              <a:t>Luftwertegeräte (barometrische) (Fahrtmesser, Höhenmesser, Variometer) (sonstige) (Außenluftthermometer)</a:t>
            </a:r>
          </a:p>
          <a:p>
            <a:r>
              <a:rPr lang="de-DE" dirty="0"/>
              <a:t>Erdmagnetfeldgeräte (Magnet-, Fernkompass)</a:t>
            </a:r>
          </a:p>
          <a:p>
            <a:r>
              <a:rPr lang="de-DE" dirty="0"/>
              <a:t>Kreiselgeräte (Wendezeiger, </a:t>
            </a:r>
            <a:r>
              <a:rPr lang="de-DE" dirty="0" err="1"/>
              <a:t>künstl</a:t>
            </a:r>
            <a:r>
              <a:rPr lang="de-DE" dirty="0"/>
              <a:t>. Horizont, Kurskreisel) - Funkgeräte (Sprechfunkgerät, Transponder, VOR</a:t>
            </a:r>
          </a:p>
        </p:txBody>
      </p:sp>
      <p:sp>
        <p:nvSpPr>
          <p:cNvPr id="5" name="Foliennummernplatzhalter 4">
            <a:extLst>
              <a:ext uri="{FF2B5EF4-FFF2-40B4-BE49-F238E27FC236}">
                <a16:creationId xmlns:a16="http://schemas.microsoft.com/office/drawing/2014/main" id="{A0C40F6E-A968-8F4D-A0C8-5CB0AE450F3A}"/>
              </a:ext>
            </a:extLst>
          </p:cNvPr>
          <p:cNvSpPr>
            <a:spLocks noGrp="1"/>
          </p:cNvSpPr>
          <p:nvPr>
            <p:ph type="sldNum" sz="quarter" idx="12"/>
          </p:nvPr>
        </p:nvSpPr>
        <p:spPr/>
        <p:txBody>
          <a:bodyPr/>
          <a:lstStyle/>
          <a:p>
            <a:fld id="{1BAF13B1-D0BA-4A19-B609-64C08BFDA19E}" type="slidenum">
              <a:rPr lang="de-DE" smtClean="0"/>
              <a:pPr/>
              <a:t>3</a:t>
            </a:fld>
            <a:endParaRPr lang="de-DE" dirty="0"/>
          </a:p>
        </p:txBody>
      </p:sp>
      <p:sp>
        <p:nvSpPr>
          <p:cNvPr id="6" name="Textplatzhalter 5">
            <a:extLst>
              <a:ext uri="{FF2B5EF4-FFF2-40B4-BE49-F238E27FC236}">
                <a16:creationId xmlns:a16="http://schemas.microsoft.com/office/drawing/2014/main" id="{94F9D68C-F007-06DC-4423-9E651D792425}"/>
              </a:ext>
            </a:extLst>
          </p:cNvPr>
          <p:cNvSpPr>
            <a:spLocks noGrp="1"/>
          </p:cNvSpPr>
          <p:nvPr>
            <p:ph type="body" sz="quarter" idx="13"/>
          </p:nvPr>
        </p:nvSpPr>
        <p:spPr/>
        <p:txBody>
          <a:bodyPr/>
          <a:lstStyle/>
          <a:p>
            <a:endParaRPr lang="de-DE"/>
          </a:p>
        </p:txBody>
      </p:sp>
      <p:pic>
        <p:nvPicPr>
          <p:cNvPr id="7" name="Picture 2" descr="Ein Bild, das Flugzeugarmatur, Transport, Pilot, draußen enthält.&#10;&#10;Automatisch generierte Beschreibung">
            <a:extLst>
              <a:ext uri="{FF2B5EF4-FFF2-40B4-BE49-F238E27FC236}">
                <a16:creationId xmlns:a16="http://schemas.microsoft.com/office/drawing/2014/main" id="{CA89A3D0-815B-65BF-6968-503F10E54D5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503878" y="3176335"/>
            <a:ext cx="5201229" cy="2586683"/>
          </a:xfrm>
          <a:prstGeom prst="rect">
            <a:avLst/>
          </a:prstGeom>
          <a:noFill/>
        </p:spPr>
      </p:pic>
    </p:spTree>
    <p:extLst>
      <p:ext uri="{BB962C8B-B14F-4D97-AF65-F5344CB8AC3E}">
        <p14:creationId xmlns:p14="http://schemas.microsoft.com/office/powerpoint/2010/main" val="17691783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4F117-AE61-4C5E-BEBF-DFE5B43A5455}"/>
              </a:ext>
            </a:extLst>
          </p:cNvPr>
          <p:cNvSpPr>
            <a:spLocks noGrp="1"/>
          </p:cNvSpPr>
          <p:nvPr>
            <p:ph type="title"/>
          </p:nvPr>
        </p:nvSpPr>
        <p:spPr/>
        <p:txBody>
          <a:bodyPr>
            <a:normAutofit/>
          </a:bodyPr>
          <a:lstStyle/>
          <a:p>
            <a:r>
              <a:rPr lang="de-DE" dirty="0"/>
              <a:t>Positionsbestimmung über GPS</a:t>
            </a:r>
          </a:p>
        </p:txBody>
      </p:sp>
      <mc:AlternateContent xmlns:mc="http://schemas.openxmlformats.org/markup-compatibility/2006">
        <mc:Choice xmlns:am3d="http://schemas.microsoft.com/office/drawing/2017/model3d" Requires="am3d">
          <p:graphicFrame>
            <p:nvGraphicFramePr>
              <p:cNvPr id="5" name="Inhaltsplatzhalter 4">
                <a:extLst>
                  <a:ext uri="{FF2B5EF4-FFF2-40B4-BE49-F238E27FC236}">
                    <a16:creationId xmlns:a16="http://schemas.microsoft.com/office/drawing/2014/main" id="{E0332E85-8844-440F-9C40-B41826566003}"/>
                  </a:ext>
                </a:extLst>
              </p:cNvPr>
              <p:cNvGraphicFramePr>
                <a:graphicFrameLocks noGrp="1" noChangeAspect="1"/>
              </p:cNvGraphicFramePr>
              <p:nvPr>
                <p:ph sz="half" idx="1"/>
              </p:nvPr>
            </p:nvGraphicFramePr>
            <p:xfrm>
              <a:off x="188913" y="925513"/>
              <a:ext cx="5830887" cy="5475287"/>
            </p:xfrm>
            <a:graphic>
              <a:graphicData uri="http://schemas.microsoft.com/office/drawing/2017/model3d">
                <am3d:model3d r:embed="rId2">
                  <am3d:spPr>
                    <a:xfrm>
                      <a:off x="0" y="0"/>
                      <a:ext cx="5830887" cy="5475287"/>
                    </a:xfrm>
                    <a:prstGeom prst="rect">
                      <a:avLst/>
                    </a:prstGeom>
                  </am3d:spPr>
                  <am3d:camera>
                    <am3d:pos x="0" y="0" z="73520748"/>
                    <am3d:up dx="0" dy="36000000" dz="0"/>
                    <am3d:lookAt x="0" y="0" z="0"/>
                    <am3d:perspective fov="2700000"/>
                  </am3d:camera>
                  <am3d:trans>
                    <am3d:meterPerModelUnit n="361683" d="1000000"/>
                    <am3d:preTrans dx="508654" dy="-18000000" dz="-3847904"/>
                    <am3d:scale>
                      <am3d:sx n="1000000" d="1000000"/>
                      <am3d:sy n="1000000" d="1000000"/>
                      <am3d:sz n="1000000" d="1000000"/>
                    </am3d:scale>
                    <am3d:rot ax="3655338" ay="1922501" az="2619173"/>
                    <am3d:postTrans dx="0" dy="0" dz="0"/>
                  </am3d:trans>
                  <am3d:raster rName="Office3DRenderer" rVer="16.0.8326">
                    <am3d:blip r:embed="rId3"/>
                  </am3d:raster>
                  <am3d:objViewport viewportSz="943794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Inhaltsplatzhalter 4">
                <a:extLst>
                  <a:ext uri="{FF2B5EF4-FFF2-40B4-BE49-F238E27FC236}">
                    <a16:creationId xmlns:a16="http://schemas.microsoft.com/office/drawing/2014/main" id="{E0332E85-8844-440F-9C40-B41826566003}"/>
                  </a:ext>
                </a:extLst>
              </p:cNvPr>
              <p:cNvPicPr>
                <a:picLocks noGrp="1" noRot="1" noChangeAspect="1" noMove="1" noResize="1" noEditPoints="1" noAdjustHandles="1" noChangeArrowheads="1" noChangeShapeType="1" noCrop="1"/>
              </p:cNvPicPr>
              <p:nvPr/>
            </p:nvPicPr>
            <p:blipFill>
              <a:blip r:embed="rId3"/>
              <a:stretch>
                <a:fillRect/>
              </a:stretch>
            </p:blipFill>
            <p:spPr>
              <a:xfrm>
                <a:off x="188913" y="925513"/>
                <a:ext cx="5830887" cy="5475287"/>
              </a:xfrm>
              <a:prstGeom prst="rect">
                <a:avLst/>
              </a:prstGeom>
            </p:spPr>
          </p:pic>
        </mc:Fallback>
      </mc:AlternateContent>
      <p:sp>
        <p:nvSpPr>
          <p:cNvPr id="7" name="Inhaltsplatzhalter 6">
            <a:extLst>
              <a:ext uri="{FF2B5EF4-FFF2-40B4-BE49-F238E27FC236}">
                <a16:creationId xmlns:a16="http://schemas.microsoft.com/office/drawing/2014/main" id="{BF5EB25C-AB51-4642-BE68-FCFDE89F5B90}"/>
              </a:ext>
            </a:extLst>
          </p:cNvPr>
          <p:cNvSpPr>
            <a:spLocks noGrp="1"/>
          </p:cNvSpPr>
          <p:nvPr>
            <p:ph sz="half" idx="2"/>
          </p:nvPr>
        </p:nvSpPr>
        <p:spPr/>
        <p:txBody>
          <a:bodyPr/>
          <a:lstStyle/>
          <a:p>
            <a:r>
              <a:rPr lang="de-DE" dirty="0"/>
              <a:t>Bei einem Satelliten kann ich mich auf einer Kreis auf der Erdoberfläche befinden</a:t>
            </a:r>
          </a:p>
          <a:p>
            <a:r>
              <a:rPr lang="de-DE" dirty="0"/>
              <a:t>Mit einem zweiten Satelliten kann ich mich an zwei möglichen Schnittpunkten zweier Kreise befinden</a:t>
            </a:r>
          </a:p>
          <a:p>
            <a:r>
              <a:rPr lang="de-DE" dirty="0"/>
              <a:t>Erst mit dem dritten Satelliten wird meine Position eindeutig</a:t>
            </a:r>
          </a:p>
          <a:p>
            <a:r>
              <a:rPr lang="de-DE" dirty="0"/>
              <a:t>Aber für eine Höhenbestimmung brauchen wir dann noch einen vierten Satelliten, der mit seinem Laufzeitsignal die Fahnenstange in einer bestimmten Höhe schneidet</a:t>
            </a:r>
          </a:p>
        </p:txBody>
      </p:sp>
      <p:sp>
        <p:nvSpPr>
          <p:cNvPr id="4" name="Foliennummernplatzhalter 3">
            <a:extLst>
              <a:ext uri="{FF2B5EF4-FFF2-40B4-BE49-F238E27FC236}">
                <a16:creationId xmlns:a16="http://schemas.microsoft.com/office/drawing/2014/main" id="{5E482717-4BEA-4A25-8B3D-D6AEF590C9BE}"/>
              </a:ext>
            </a:extLst>
          </p:cNvPr>
          <p:cNvSpPr>
            <a:spLocks noGrp="1"/>
          </p:cNvSpPr>
          <p:nvPr>
            <p:ph type="sldNum" sz="quarter" idx="12"/>
          </p:nvPr>
        </p:nvSpPr>
        <p:spPr/>
        <p:txBody>
          <a:bodyPr/>
          <a:lstStyle/>
          <a:p>
            <a:fld id="{EA7A0297-C0D7-4773-8C33-4B8B14BC8223}" type="slidenum">
              <a:rPr lang="de-DE" smtClean="0"/>
              <a:t>30</a:t>
            </a:fld>
            <a:endParaRPr lang="de-DE"/>
          </a:p>
        </p:txBody>
      </p:sp>
      <p:sp>
        <p:nvSpPr>
          <p:cNvPr id="8" name="Textplatzhalter 7">
            <a:extLst>
              <a:ext uri="{FF2B5EF4-FFF2-40B4-BE49-F238E27FC236}">
                <a16:creationId xmlns:a16="http://schemas.microsoft.com/office/drawing/2014/main" id="{4F89DE3A-E151-4F4B-8BEC-80D05B98292C}"/>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3675433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45FC56A-4269-4BB1-96C1-66A8326B7BB4}"/>
              </a:ext>
            </a:extLst>
          </p:cNvPr>
          <p:cNvSpPr>
            <a:spLocks noGrp="1"/>
          </p:cNvSpPr>
          <p:nvPr>
            <p:ph type="title"/>
          </p:nvPr>
        </p:nvSpPr>
        <p:spPr/>
        <p:txBody>
          <a:bodyPr>
            <a:normAutofit/>
          </a:bodyPr>
          <a:lstStyle/>
          <a:p>
            <a:r>
              <a:rPr lang="de-DE" dirty="0"/>
              <a:t>Inhalt</a:t>
            </a:r>
          </a:p>
        </p:txBody>
      </p:sp>
      <p:sp>
        <p:nvSpPr>
          <p:cNvPr id="7" name="Inhaltsplatzhalter 6">
            <a:extLst>
              <a:ext uri="{FF2B5EF4-FFF2-40B4-BE49-F238E27FC236}">
                <a16:creationId xmlns:a16="http://schemas.microsoft.com/office/drawing/2014/main" id="{D884B454-13D6-498E-9470-271E8597B3C1}"/>
              </a:ext>
            </a:extLst>
          </p:cNvPr>
          <p:cNvSpPr>
            <a:spLocks noGrp="1"/>
          </p:cNvSpPr>
          <p:nvPr>
            <p:ph sz="half" idx="1"/>
          </p:nvPr>
        </p:nvSpPr>
        <p:spPr/>
        <p:txBody>
          <a:bodyPr>
            <a:normAutofit/>
          </a:bodyPr>
          <a:lstStyle/>
          <a:p>
            <a:pPr marL="541338" indent="-541338">
              <a:lnSpc>
                <a:spcPct val="100000"/>
              </a:lnSpc>
              <a:buNone/>
            </a:pPr>
            <a:r>
              <a:rPr lang="de-DE" dirty="0">
                <a:solidFill>
                  <a:schemeClr val="bg1">
                    <a:lumMod val="75000"/>
                  </a:schemeClr>
                </a:solidFill>
              </a:rPr>
              <a:t>8.6.1  Anzeigegeräte  (vorwiegend motorisierte Segelflugzeuge und TMG)</a:t>
            </a:r>
          </a:p>
          <a:p>
            <a:pPr marL="541338" indent="-541338">
              <a:lnSpc>
                <a:spcPct val="100000"/>
              </a:lnSpc>
              <a:buNone/>
            </a:pPr>
            <a:r>
              <a:rPr lang="de-DE" dirty="0">
                <a:solidFill>
                  <a:schemeClr val="bg1">
                    <a:lumMod val="75000"/>
                  </a:schemeClr>
                </a:solidFill>
              </a:rPr>
              <a:t>8.6.2  Luftwertegeräte  (Druck und Temperatur)</a:t>
            </a:r>
          </a:p>
          <a:p>
            <a:pPr marL="541338" indent="-541338">
              <a:lnSpc>
                <a:spcPct val="100000"/>
              </a:lnSpc>
              <a:buNone/>
            </a:pPr>
            <a:r>
              <a:rPr lang="de-DE" dirty="0">
                <a:solidFill>
                  <a:schemeClr val="bg1">
                    <a:lumMod val="75000"/>
                  </a:schemeClr>
                </a:solidFill>
              </a:rPr>
              <a:t>8.6.3  Höhenmesser</a:t>
            </a:r>
          </a:p>
          <a:p>
            <a:pPr marL="541338" indent="-541338">
              <a:lnSpc>
                <a:spcPct val="100000"/>
              </a:lnSpc>
              <a:buNone/>
            </a:pPr>
            <a:r>
              <a:rPr lang="de-DE" dirty="0">
                <a:solidFill>
                  <a:schemeClr val="bg1">
                    <a:lumMod val="75000"/>
                  </a:schemeClr>
                </a:solidFill>
              </a:rPr>
              <a:t>8.6.4  Variometer</a:t>
            </a:r>
          </a:p>
          <a:p>
            <a:pPr marL="541338" indent="-541338">
              <a:lnSpc>
                <a:spcPct val="100000"/>
              </a:lnSpc>
              <a:buNone/>
            </a:pPr>
            <a:r>
              <a:rPr lang="de-DE" dirty="0">
                <a:solidFill>
                  <a:schemeClr val="bg1">
                    <a:lumMod val="75000"/>
                  </a:schemeClr>
                </a:solidFill>
              </a:rPr>
              <a:t>8.6.5  Fahrtmesser</a:t>
            </a:r>
          </a:p>
          <a:p>
            <a:pPr marL="541338" indent="-541338">
              <a:lnSpc>
                <a:spcPct val="100000"/>
              </a:lnSpc>
              <a:buNone/>
            </a:pPr>
            <a:r>
              <a:rPr lang="de-DE" dirty="0">
                <a:solidFill>
                  <a:schemeClr val="bg1">
                    <a:lumMod val="75000"/>
                  </a:schemeClr>
                </a:solidFill>
              </a:rPr>
              <a:t>8.6.6  Erdmagnetismus und Kompass</a:t>
            </a:r>
          </a:p>
          <a:p>
            <a:pPr marL="541338" indent="-541338">
              <a:lnSpc>
                <a:spcPct val="100000"/>
              </a:lnSpc>
              <a:buNone/>
            </a:pPr>
            <a:r>
              <a:rPr lang="de-DE" dirty="0"/>
              <a:t>8.6.7  Kreiselgeräte</a:t>
            </a:r>
          </a:p>
          <a:p>
            <a:pPr marL="541338" indent="-541338">
              <a:lnSpc>
                <a:spcPct val="100000"/>
              </a:lnSpc>
              <a:buNone/>
            </a:pPr>
            <a:r>
              <a:rPr lang="de-DE" dirty="0">
                <a:solidFill>
                  <a:schemeClr val="bg1">
                    <a:lumMod val="75000"/>
                  </a:schemeClr>
                </a:solidFill>
              </a:rPr>
              <a:t>8.6.8  Kommunikationsanlagen</a:t>
            </a:r>
          </a:p>
          <a:p>
            <a:pPr marL="541338" indent="-541338">
              <a:lnSpc>
                <a:spcPct val="100000"/>
              </a:lnSpc>
              <a:buNone/>
            </a:pPr>
            <a:r>
              <a:rPr lang="de-DE" dirty="0">
                <a:solidFill>
                  <a:schemeClr val="bg1">
                    <a:lumMod val="75000"/>
                  </a:schemeClr>
                </a:solidFill>
              </a:rPr>
              <a:t>8.6.9  Alarm- und Zusammenstoßwarnanlagen</a:t>
            </a:r>
          </a:p>
          <a:p>
            <a:pPr marL="541338" indent="-541338">
              <a:lnSpc>
                <a:spcPct val="100000"/>
              </a:lnSpc>
              <a:buNone/>
            </a:pPr>
            <a:r>
              <a:rPr lang="de-DE" dirty="0">
                <a:solidFill>
                  <a:schemeClr val="bg1">
                    <a:lumMod val="75000"/>
                  </a:schemeClr>
                </a:solidFill>
              </a:rPr>
              <a:t>8.6.10  g-Messer (Beschleunigungsmesser  vorwiegend Kunstflug)</a:t>
            </a:r>
          </a:p>
          <a:p>
            <a:pPr marL="541338" indent="-541338">
              <a:lnSpc>
                <a:spcPct val="100000"/>
              </a:lnSpc>
              <a:buNone/>
            </a:pPr>
            <a:r>
              <a:rPr lang="de-DE" dirty="0">
                <a:solidFill>
                  <a:schemeClr val="bg1">
                    <a:lumMod val="75000"/>
                  </a:schemeClr>
                </a:solidFill>
              </a:rPr>
              <a:t>8.6.11  Elektronische Instrumentensysteme </a:t>
            </a:r>
            <a:endParaRPr lang="de-DE" sz="1600" dirty="0">
              <a:solidFill>
                <a:schemeClr val="bg1">
                  <a:lumMod val="75000"/>
                </a:schemeClr>
              </a:solidFill>
            </a:endParaRPr>
          </a:p>
        </p:txBody>
      </p:sp>
      <p:sp>
        <p:nvSpPr>
          <p:cNvPr id="2" name="Inhaltsplatzhalter 1">
            <a:extLst>
              <a:ext uri="{FF2B5EF4-FFF2-40B4-BE49-F238E27FC236}">
                <a16:creationId xmlns:a16="http://schemas.microsoft.com/office/drawing/2014/main" id="{B7C6EB2D-C602-BFE9-B7A3-080DBE43860C}"/>
              </a:ext>
            </a:extLst>
          </p:cNvPr>
          <p:cNvSpPr>
            <a:spLocks noGrp="1"/>
          </p:cNvSpPr>
          <p:nvPr>
            <p:ph sz="half" idx="2"/>
          </p:nvPr>
        </p:nvSpPr>
        <p:spPr/>
        <p:txBody>
          <a:bodyPr/>
          <a:lstStyle/>
          <a:p>
            <a:endParaRPr lang="de-DE"/>
          </a:p>
        </p:txBody>
      </p:sp>
      <p:sp>
        <p:nvSpPr>
          <p:cNvPr id="3" name="Textplatzhalter 2">
            <a:extLst>
              <a:ext uri="{FF2B5EF4-FFF2-40B4-BE49-F238E27FC236}">
                <a16:creationId xmlns:a16="http://schemas.microsoft.com/office/drawing/2014/main" id="{067A1F9C-C38C-1884-C836-07B0DFB89396}"/>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27806264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154562-FD9D-2604-4BAB-290E56ECAA14}"/>
              </a:ext>
            </a:extLst>
          </p:cNvPr>
          <p:cNvSpPr>
            <a:spLocks noGrp="1"/>
          </p:cNvSpPr>
          <p:nvPr>
            <p:ph type="title"/>
          </p:nvPr>
        </p:nvSpPr>
        <p:spPr/>
        <p:txBody>
          <a:bodyPr/>
          <a:lstStyle/>
          <a:p>
            <a:r>
              <a:rPr lang="de-DE" dirty="0"/>
              <a:t>Kreiselgeräte</a:t>
            </a:r>
          </a:p>
        </p:txBody>
      </p:sp>
      <p:sp>
        <p:nvSpPr>
          <p:cNvPr id="7" name="Inhaltsplatzhalter 6">
            <a:extLst>
              <a:ext uri="{FF2B5EF4-FFF2-40B4-BE49-F238E27FC236}">
                <a16:creationId xmlns:a16="http://schemas.microsoft.com/office/drawing/2014/main" id="{9BD0D3FC-BF04-B035-07B5-D3AD3D4C0B72}"/>
              </a:ext>
            </a:extLst>
          </p:cNvPr>
          <p:cNvSpPr>
            <a:spLocks noGrp="1"/>
          </p:cNvSpPr>
          <p:nvPr>
            <p:ph idx="1"/>
          </p:nvPr>
        </p:nvSpPr>
        <p:spPr/>
        <p:txBody>
          <a:bodyPr/>
          <a:lstStyle/>
          <a:p>
            <a:r>
              <a:rPr lang="de-DE" dirty="0"/>
              <a:t>Ein Kreisel hat die Eigenschaft, seine Lage gegenüber dem Inertialsystem (Fixsternhimmel) beizubehalten, solange er nicht gestört wird.</a:t>
            </a:r>
          </a:p>
          <a:p>
            <a:r>
              <a:rPr lang="de-DE" dirty="0"/>
              <a:t>Kreisel werden in Fluginstrumenten benutzt, um</a:t>
            </a:r>
          </a:p>
          <a:p>
            <a:pPr lvl="1"/>
            <a:r>
              <a:rPr lang="de-DE" dirty="0"/>
              <a:t>die Flugzeuglage bezüglich der Erdhorizontalebene → künstlicher Horizont</a:t>
            </a:r>
          </a:p>
          <a:p>
            <a:pPr lvl="1"/>
            <a:r>
              <a:rPr lang="de-DE" dirty="0"/>
              <a:t>den Kurs (ohne Kurven- und Beschleunigungsfehler) → Kurskreisel</a:t>
            </a:r>
          </a:p>
          <a:p>
            <a:pPr lvl="1"/>
            <a:r>
              <a:rPr lang="de-DE" dirty="0"/>
              <a:t>die </a:t>
            </a:r>
            <a:r>
              <a:rPr lang="de-DE" dirty="0" err="1"/>
              <a:t>Giergeschwindigkeit</a:t>
            </a:r>
            <a:r>
              <a:rPr lang="de-DE" dirty="0"/>
              <a:t> → Wendezeiger</a:t>
            </a:r>
          </a:p>
          <a:p>
            <a:r>
              <a:rPr lang="de-DE" dirty="0"/>
              <a:t>anzuzeigen.</a:t>
            </a:r>
          </a:p>
        </p:txBody>
      </p:sp>
      <p:sp>
        <p:nvSpPr>
          <p:cNvPr id="5" name="Foliennummernplatzhalter 4">
            <a:extLst>
              <a:ext uri="{FF2B5EF4-FFF2-40B4-BE49-F238E27FC236}">
                <a16:creationId xmlns:a16="http://schemas.microsoft.com/office/drawing/2014/main" id="{A332BF09-7A03-48AE-A9E6-5829111ADB1F}"/>
              </a:ext>
            </a:extLst>
          </p:cNvPr>
          <p:cNvSpPr>
            <a:spLocks noGrp="1"/>
          </p:cNvSpPr>
          <p:nvPr>
            <p:ph type="sldNum" sz="quarter" idx="12"/>
          </p:nvPr>
        </p:nvSpPr>
        <p:spPr/>
        <p:txBody>
          <a:bodyPr/>
          <a:lstStyle/>
          <a:p>
            <a:fld id="{1BAF13B1-D0BA-4A19-B609-64C08BFDA19E}" type="slidenum">
              <a:rPr lang="de-DE" smtClean="0"/>
              <a:pPr/>
              <a:t>32</a:t>
            </a:fld>
            <a:endParaRPr lang="de-DE" dirty="0"/>
          </a:p>
        </p:txBody>
      </p:sp>
      <p:sp>
        <p:nvSpPr>
          <p:cNvPr id="8" name="Textplatzhalter 7">
            <a:extLst>
              <a:ext uri="{FF2B5EF4-FFF2-40B4-BE49-F238E27FC236}">
                <a16:creationId xmlns:a16="http://schemas.microsoft.com/office/drawing/2014/main" id="{471EE7C2-3495-C830-11D7-04D7629C593C}"/>
              </a:ext>
            </a:extLst>
          </p:cNvPr>
          <p:cNvSpPr>
            <a:spLocks noGrp="1"/>
          </p:cNvSpPr>
          <p:nvPr>
            <p:ph type="body" sz="quarter" idx="13"/>
          </p:nvPr>
        </p:nvSpPr>
        <p:spPr/>
        <p:txBody>
          <a:bodyPr/>
          <a:lstStyle/>
          <a:p>
            <a:endParaRPr lang="de-DE"/>
          </a:p>
        </p:txBody>
      </p:sp>
      <p:pic>
        <p:nvPicPr>
          <p:cNvPr id="3074" name="Picture 2" descr="8 6 Kreiselprinzip">
            <a:extLst>
              <a:ext uri="{FF2B5EF4-FFF2-40B4-BE49-F238E27FC236}">
                <a16:creationId xmlns:a16="http://schemas.microsoft.com/office/drawing/2014/main" id="{BECDC881-1D68-20AE-E252-577F4254A51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15220" y="3004458"/>
            <a:ext cx="6718778" cy="3199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9958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3B3D5D-78AF-6D96-DD19-919E31668AFE}"/>
              </a:ext>
            </a:extLst>
          </p:cNvPr>
          <p:cNvSpPr>
            <a:spLocks noGrp="1"/>
          </p:cNvSpPr>
          <p:nvPr>
            <p:ph type="title"/>
          </p:nvPr>
        </p:nvSpPr>
        <p:spPr/>
        <p:txBody>
          <a:bodyPr/>
          <a:lstStyle/>
          <a:p>
            <a:r>
              <a:rPr lang="de-DE" dirty="0"/>
              <a:t>Wendezeiger mit Libelle</a:t>
            </a:r>
          </a:p>
        </p:txBody>
      </p:sp>
      <p:sp>
        <p:nvSpPr>
          <p:cNvPr id="3" name="Inhaltsplatzhalter 2">
            <a:extLst>
              <a:ext uri="{FF2B5EF4-FFF2-40B4-BE49-F238E27FC236}">
                <a16:creationId xmlns:a16="http://schemas.microsoft.com/office/drawing/2014/main" id="{951C4542-4527-E984-BB90-3BBCB8FF16E6}"/>
              </a:ext>
            </a:extLst>
          </p:cNvPr>
          <p:cNvSpPr>
            <a:spLocks noGrp="1"/>
          </p:cNvSpPr>
          <p:nvPr>
            <p:ph idx="1"/>
          </p:nvPr>
        </p:nvSpPr>
        <p:spPr/>
        <p:txBody>
          <a:bodyPr/>
          <a:lstStyle/>
          <a:p>
            <a:r>
              <a:rPr lang="de-DE" dirty="0"/>
              <a:t>Der Wendezeiger liefert die Drehgeschwindigkeit des Flugzeugs um seine Hochachse.</a:t>
            </a:r>
          </a:p>
          <a:p>
            <a:r>
              <a:rPr lang="de-DE" dirty="0"/>
              <a:t>Der Kreisel ist in einem um die Flugzeuglängsachse drehbaren Rahmen gelagert, seine </a:t>
            </a:r>
            <a:r>
              <a:rPr lang="de-DE" dirty="0" err="1"/>
              <a:t>Spinachse</a:t>
            </a:r>
            <a:r>
              <a:rPr lang="de-DE" dirty="0"/>
              <a:t> in negativer Querachsenrichtung orientiert (Eselsbrücke: Schubkarre). Der Antrieb des Kreisels erfolgt bei Segelflugzeugen elektrisch, bei Motorflugzeugen häufig auch pneumatisch (Vakuumpumpe am Motor).</a:t>
            </a:r>
          </a:p>
          <a:p>
            <a:r>
              <a:rPr lang="de-DE" dirty="0"/>
              <a:t>Wendezeiger für Motorflugzeuge sind auf die bei kontrollierten Flügen übliche "Standardkurve" mit 3°/sec abgestimmt (Angabe auf der Skala: 2 MIN TURN), wobei der Pinsel oder die Tragfläche auf der rechten bzw. linken Marke steht (Ausschlag 2 Pinselbreiten).</a:t>
            </a:r>
          </a:p>
        </p:txBody>
      </p:sp>
      <p:sp>
        <p:nvSpPr>
          <p:cNvPr id="4" name="Foliennummernplatzhalter 3">
            <a:extLst>
              <a:ext uri="{FF2B5EF4-FFF2-40B4-BE49-F238E27FC236}">
                <a16:creationId xmlns:a16="http://schemas.microsoft.com/office/drawing/2014/main" id="{5965F748-2A23-7832-18E6-BD77705BEAC5}"/>
              </a:ext>
            </a:extLst>
          </p:cNvPr>
          <p:cNvSpPr>
            <a:spLocks noGrp="1"/>
          </p:cNvSpPr>
          <p:nvPr>
            <p:ph type="sldNum" sz="quarter" idx="12"/>
          </p:nvPr>
        </p:nvSpPr>
        <p:spPr/>
        <p:txBody>
          <a:bodyPr/>
          <a:lstStyle/>
          <a:p>
            <a:fld id="{1BAF13B1-D0BA-4A19-B609-64C08BFDA19E}" type="slidenum">
              <a:rPr lang="de-DE" smtClean="0"/>
              <a:pPr/>
              <a:t>33</a:t>
            </a:fld>
            <a:endParaRPr lang="de-DE" dirty="0"/>
          </a:p>
        </p:txBody>
      </p:sp>
      <p:sp>
        <p:nvSpPr>
          <p:cNvPr id="5" name="Textplatzhalter 4">
            <a:extLst>
              <a:ext uri="{FF2B5EF4-FFF2-40B4-BE49-F238E27FC236}">
                <a16:creationId xmlns:a16="http://schemas.microsoft.com/office/drawing/2014/main" id="{4702DA8B-1E5F-C459-0238-F71B99B4CCE5}"/>
              </a:ext>
            </a:extLst>
          </p:cNvPr>
          <p:cNvSpPr>
            <a:spLocks noGrp="1"/>
          </p:cNvSpPr>
          <p:nvPr>
            <p:ph type="body" sz="quarter" idx="13"/>
          </p:nvPr>
        </p:nvSpPr>
        <p:spPr/>
        <p:txBody>
          <a:bodyPr/>
          <a:lstStyle/>
          <a:p>
            <a:endParaRPr lang="de-DE"/>
          </a:p>
        </p:txBody>
      </p:sp>
      <p:pic>
        <p:nvPicPr>
          <p:cNvPr id="6" name="Grafik 5">
            <a:extLst>
              <a:ext uri="{FF2B5EF4-FFF2-40B4-BE49-F238E27FC236}">
                <a16:creationId xmlns:a16="http://schemas.microsoft.com/office/drawing/2014/main" id="{258EF288-1812-C7E7-1FD1-906AE9E4C721}"/>
              </a:ext>
            </a:extLst>
          </p:cNvPr>
          <p:cNvPicPr>
            <a:picLocks noChangeAspect="1"/>
          </p:cNvPicPr>
          <p:nvPr/>
        </p:nvPicPr>
        <p:blipFill>
          <a:blip r:embed="rId2"/>
          <a:stretch>
            <a:fillRect/>
          </a:stretch>
        </p:blipFill>
        <p:spPr>
          <a:xfrm>
            <a:off x="1295400" y="3385024"/>
            <a:ext cx="8948630" cy="2580188"/>
          </a:xfrm>
          <a:prstGeom prst="rect">
            <a:avLst/>
          </a:prstGeom>
        </p:spPr>
      </p:pic>
    </p:spTree>
    <p:extLst>
      <p:ext uri="{BB962C8B-B14F-4D97-AF65-F5344CB8AC3E}">
        <p14:creationId xmlns:p14="http://schemas.microsoft.com/office/powerpoint/2010/main" val="24970206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E8E51E-9875-461C-BC4F-61F768FB1DD2}"/>
              </a:ext>
            </a:extLst>
          </p:cNvPr>
          <p:cNvSpPr>
            <a:spLocks noGrp="1"/>
          </p:cNvSpPr>
          <p:nvPr>
            <p:ph type="title"/>
          </p:nvPr>
        </p:nvSpPr>
        <p:spPr/>
        <p:txBody>
          <a:bodyPr>
            <a:normAutofit/>
          </a:bodyPr>
          <a:lstStyle/>
          <a:p>
            <a:r>
              <a:rPr lang="de-DE" dirty="0"/>
              <a:t>Die Libelle</a:t>
            </a:r>
          </a:p>
        </p:txBody>
      </p:sp>
      <p:sp>
        <p:nvSpPr>
          <p:cNvPr id="3" name="Inhaltsplatzhalter 2">
            <a:extLst>
              <a:ext uri="{FF2B5EF4-FFF2-40B4-BE49-F238E27FC236}">
                <a16:creationId xmlns:a16="http://schemas.microsoft.com/office/drawing/2014/main" id="{1F632978-3965-430B-A0D1-E73582BDC323}"/>
              </a:ext>
            </a:extLst>
          </p:cNvPr>
          <p:cNvSpPr>
            <a:spLocks noGrp="1"/>
          </p:cNvSpPr>
          <p:nvPr>
            <p:ph type="body" sz="quarter" idx="13"/>
          </p:nvPr>
        </p:nvSpPr>
        <p:spPr/>
        <p:txBody>
          <a:bodyPr/>
          <a:lstStyle/>
          <a:p>
            <a:r>
              <a:rPr lang="de-DE" dirty="0"/>
              <a:t>Die Libelle besteht aus einem quer gekrümmten, konvexen Glasrohr, das mit einer Dämpfungsflüssigkeit gefüllt ist und in dem sich eine kleine Kugel befindet</a:t>
            </a:r>
          </a:p>
        </p:txBody>
      </p:sp>
      <p:sp>
        <p:nvSpPr>
          <p:cNvPr id="5" name="Inhaltsplatzhalter 4">
            <a:extLst>
              <a:ext uri="{FF2B5EF4-FFF2-40B4-BE49-F238E27FC236}">
                <a16:creationId xmlns:a16="http://schemas.microsoft.com/office/drawing/2014/main" id="{8D92C752-F781-22DE-6FFE-488621A9D84A}"/>
              </a:ext>
            </a:extLst>
          </p:cNvPr>
          <p:cNvSpPr>
            <a:spLocks noGrp="1"/>
          </p:cNvSpPr>
          <p:nvPr>
            <p:ph idx="1"/>
          </p:nvPr>
        </p:nvSpPr>
        <p:spPr/>
        <p:txBody>
          <a:bodyPr/>
          <a:lstStyle/>
          <a:p>
            <a:r>
              <a:rPr lang="de-DE" dirty="0"/>
              <a:t>Die Kugellibelle besteht aus einem kreisförmig gebogenen Glasröhrchen (Enden nach oben), das mit einer Dämpfungsflüssigkeit gefüllt ist. </a:t>
            </a:r>
          </a:p>
          <a:p>
            <a:r>
              <a:rPr lang="de-DE" dirty="0"/>
              <a:t>In dem Röhrchen bewegt sich eine Metallkugel, die immer den "tiefsten" Punkt in Bezug auf die Richtung der Gesamtbeschleunigung (Erdbeschleunigung + Kurvenbeschleunigung; "Scheinlot") aufsucht.</a:t>
            </a:r>
          </a:p>
        </p:txBody>
      </p:sp>
      <p:pic>
        <p:nvPicPr>
          <p:cNvPr id="7" name="Grafik 6">
            <a:extLst>
              <a:ext uri="{FF2B5EF4-FFF2-40B4-BE49-F238E27FC236}">
                <a16:creationId xmlns:a16="http://schemas.microsoft.com/office/drawing/2014/main" id="{863C5911-6FB9-534A-2F57-5C4861DB17ED}"/>
              </a:ext>
            </a:extLst>
          </p:cNvPr>
          <p:cNvPicPr>
            <a:picLocks noChangeAspect="1"/>
          </p:cNvPicPr>
          <p:nvPr/>
        </p:nvPicPr>
        <p:blipFill>
          <a:blip r:embed="rId2"/>
          <a:stretch>
            <a:fillRect/>
          </a:stretch>
        </p:blipFill>
        <p:spPr>
          <a:xfrm>
            <a:off x="3520383" y="3045479"/>
            <a:ext cx="4454835" cy="2450159"/>
          </a:xfrm>
          <a:prstGeom prst="rect">
            <a:avLst/>
          </a:prstGeom>
        </p:spPr>
      </p:pic>
    </p:spTree>
    <p:extLst>
      <p:ext uri="{BB962C8B-B14F-4D97-AF65-F5344CB8AC3E}">
        <p14:creationId xmlns:p14="http://schemas.microsoft.com/office/powerpoint/2010/main" val="5808266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1E922B-17B1-35BF-B18E-172DB64E1274}"/>
              </a:ext>
            </a:extLst>
          </p:cNvPr>
          <p:cNvSpPr>
            <a:spLocks noGrp="1"/>
          </p:cNvSpPr>
          <p:nvPr>
            <p:ph type="title"/>
          </p:nvPr>
        </p:nvSpPr>
        <p:spPr/>
        <p:txBody>
          <a:bodyPr/>
          <a:lstStyle/>
          <a:p>
            <a:r>
              <a:rPr lang="de-DE" dirty="0"/>
              <a:t>Das Flugzeug schiebt in der Kurve nach außen</a:t>
            </a:r>
          </a:p>
        </p:txBody>
      </p:sp>
      <p:sp>
        <p:nvSpPr>
          <p:cNvPr id="3" name="Inhaltsplatzhalter 2">
            <a:extLst>
              <a:ext uri="{FF2B5EF4-FFF2-40B4-BE49-F238E27FC236}">
                <a16:creationId xmlns:a16="http://schemas.microsoft.com/office/drawing/2014/main" id="{258D0413-1FF4-BB3D-4972-81830A81874A}"/>
              </a:ext>
            </a:extLst>
          </p:cNvPr>
          <p:cNvSpPr>
            <a:spLocks noGrp="1"/>
          </p:cNvSpPr>
          <p:nvPr>
            <p:ph idx="1"/>
          </p:nvPr>
        </p:nvSpPr>
        <p:spPr/>
        <p:txBody>
          <a:bodyPr/>
          <a:lstStyle/>
          <a:p>
            <a:r>
              <a:rPr lang="de-DE" dirty="0"/>
              <a:t>Das Flugzeug schiebt nach außen, wenn in der Linkskurve der Faden nach links (innen) zeigt und die Libelle nach rechts (außen) zeigt.</a:t>
            </a:r>
          </a:p>
          <a:p>
            <a:endParaRPr lang="de-DE" dirty="0"/>
          </a:p>
          <a:p>
            <a:endParaRPr lang="de-DE" dirty="0"/>
          </a:p>
          <a:p>
            <a:endParaRPr lang="de-DE" dirty="0"/>
          </a:p>
          <a:p>
            <a:endParaRPr lang="de-DE" dirty="0"/>
          </a:p>
          <a:p>
            <a:endParaRPr lang="de-DE" dirty="0"/>
          </a:p>
          <a:p>
            <a:endParaRPr lang="de-DE" dirty="0"/>
          </a:p>
          <a:p>
            <a:r>
              <a:rPr lang="de-DE" dirty="0"/>
              <a:t>Das Flugzeug schiebt nach außen, wenn in der Rechtskurve der Faden nach rechts (innen) zeigt und die Libelle nach links (außen) zeigt.	</a:t>
            </a:r>
          </a:p>
        </p:txBody>
      </p:sp>
      <p:sp>
        <p:nvSpPr>
          <p:cNvPr id="4" name="Foliennummernplatzhalter 3">
            <a:extLst>
              <a:ext uri="{FF2B5EF4-FFF2-40B4-BE49-F238E27FC236}">
                <a16:creationId xmlns:a16="http://schemas.microsoft.com/office/drawing/2014/main" id="{7CC68CC2-413C-EB6D-33F1-6D1B0798CF48}"/>
              </a:ext>
            </a:extLst>
          </p:cNvPr>
          <p:cNvSpPr>
            <a:spLocks noGrp="1"/>
          </p:cNvSpPr>
          <p:nvPr>
            <p:ph type="sldNum" sz="quarter" idx="12"/>
          </p:nvPr>
        </p:nvSpPr>
        <p:spPr/>
        <p:txBody>
          <a:bodyPr/>
          <a:lstStyle/>
          <a:p>
            <a:fld id="{1BAF13B1-D0BA-4A19-B609-64C08BFDA19E}" type="slidenum">
              <a:rPr lang="de-DE" smtClean="0"/>
              <a:pPr/>
              <a:t>35</a:t>
            </a:fld>
            <a:endParaRPr lang="de-DE" dirty="0"/>
          </a:p>
        </p:txBody>
      </p:sp>
      <p:sp>
        <p:nvSpPr>
          <p:cNvPr id="5" name="Textplatzhalter 4">
            <a:extLst>
              <a:ext uri="{FF2B5EF4-FFF2-40B4-BE49-F238E27FC236}">
                <a16:creationId xmlns:a16="http://schemas.microsoft.com/office/drawing/2014/main" id="{05ABBAC4-9524-DBC1-195E-C2983EAF329A}"/>
              </a:ext>
            </a:extLst>
          </p:cNvPr>
          <p:cNvSpPr>
            <a:spLocks noGrp="1"/>
          </p:cNvSpPr>
          <p:nvPr>
            <p:ph type="body" sz="quarter" idx="13"/>
          </p:nvPr>
        </p:nvSpPr>
        <p:spPr/>
        <p:txBody>
          <a:bodyPr/>
          <a:lstStyle/>
          <a:p>
            <a:endParaRPr lang="de-DE"/>
          </a:p>
        </p:txBody>
      </p:sp>
      <p:pic>
        <p:nvPicPr>
          <p:cNvPr id="4098" name="Picture 2" descr="8 6 Linkskurve schieben außen">
            <a:extLst>
              <a:ext uri="{FF2B5EF4-FFF2-40B4-BE49-F238E27FC236}">
                <a16:creationId xmlns:a16="http://schemas.microsoft.com/office/drawing/2014/main" id="{4DA66810-19E6-688B-F7DA-132C75A7B9B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0" y="1414399"/>
            <a:ext cx="7620000" cy="18383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8 6 Rechtskurve schieben außen">
            <a:extLst>
              <a:ext uri="{FF2B5EF4-FFF2-40B4-BE49-F238E27FC236}">
                <a16:creationId xmlns:a16="http://schemas.microsoft.com/office/drawing/2014/main" id="{ECB60293-C761-4A29-DA83-30998313A75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0" y="4393273"/>
            <a:ext cx="7620000" cy="186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7079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8C71FF-0CE5-A29F-B50B-0BD200A38D4F}"/>
              </a:ext>
            </a:extLst>
          </p:cNvPr>
          <p:cNvSpPr>
            <a:spLocks noGrp="1"/>
          </p:cNvSpPr>
          <p:nvPr>
            <p:ph type="title"/>
          </p:nvPr>
        </p:nvSpPr>
        <p:spPr/>
        <p:txBody>
          <a:bodyPr/>
          <a:lstStyle/>
          <a:p>
            <a:r>
              <a:rPr lang="de-DE" dirty="0"/>
              <a:t>Das Flugzeug rutscht in der Kurve nach innen</a:t>
            </a:r>
          </a:p>
        </p:txBody>
      </p:sp>
      <p:sp>
        <p:nvSpPr>
          <p:cNvPr id="3" name="Inhaltsplatzhalter 2">
            <a:extLst>
              <a:ext uri="{FF2B5EF4-FFF2-40B4-BE49-F238E27FC236}">
                <a16:creationId xmlns:a16="http://schemas.microsoft.com/office/drawing/2014/main" id="{DC98491F-8E1D-95C0-9FCE-CFDF40F3D004}"/>
              </a:ext>
            </a:extLst>
          </p:cNvPr>
          <p:cNvSpPr>
            <a:spLocks noGrp="1"/>
          </p:cNvSpPr>
          <p:nvPr>
            <p:ph idx="1"/>
          </p:nvPr>
        </p:nvSpPr>
        <p:spPr/>
        <p:txBody>
          <a:bodyPr/>
          <a:lstStyle/>
          <a:p>
            <a:r>
              <a:rPr lang="de-DE" dirty="0"/>
              <a:t>Das Flugzeug rutscht nach innen, wenn in der Linkskurve der Faden nach rechts (außen) zeigt und die Libelle nach links (innen) zeigt.</a:t>
            </a:r>
          </a:p>
          <a:p>
            <a:endParaRPr lang="de-DE" dirty="0"/>
          </a:p>
          <a:p>
            <a:endParaRPr lang="de-DE" dirty="0"/>
          </a:p>
          <a:p>
            <a:endParaRPr lang="de-DE" dirty="0"/>
          </a:p>
          <a:p>
            <a:endParaRPr lang="de-DE" dirty="0"/>
          </a:p>
          <a:p>
            <a:endParaRPr lang="de-DE" dirty="0"/>
          </a:p>
          <a:p>
            <a:endParaRPr lang="de-DE" dirty="0"/>
          </a:p>
          <a:p>
            <a:r>
              <a:rPr lang="de-DE" dirty="0"/>
              <a:t>Das Flugzeug rutscht nach innen, wenn in der Rechtskurve der Faden nach links (außen) zeigt und die Libelle nach rechts (innen) zeigt.</a:t>
            </a:r>
          </a:p>
          <a:p>
            <a:endParaRPr lang="de-DE" dirty="0"/>
          </a:p>
        </p:txBody>
      </p:sp>
      <p:sp>
        <p:nvSpPr>
          <p:cNvPr id="4" name="Foliennummernplatzhalter 3">
            <a:extLst>
              <a:ext uri="{FF2B5EF4-FFF2-40B4-BE49-F238E27FC236}">
                <a16:creationId xmlns:a16="http://schemas.microsoft.com/office/drawing/2014/main" id="{A94EA217-18F0-610C-42DE-E83120770281}"/>
              </a:ext>
            </a:extLst>
          </p:cNvPr>
          <p:cNvSpPr>
            <a:spLocks noGrp="1"/>
          </p:cNvSpPr>
          <p:nvPr>
            <p:ph type="sldNum" sz="quarter" idx="12"/>
          </p:nvPr>
        </p:nvSpPr>
        <p:spPr/>
        <p:txBody>
          <a:bodyPr/>
          <a:lstStyle/>
          <a:p>
            <a:fld id="{1BAF13B1-D0BA-4A19-B609-64C08BFDA19E}" type="slidenum">
              <a:rPr lang="de-DE" smtClean="0"/>
              <a:pPr/>
              <a:t>36</a:t>
            </a:fld>
            <a:endParaRPr lang="de-DE" dirty="0"/>
          </a:p>
        </p:txBody>
      </p:sp>
      <p:sp>
        <p:nvSpPr>
          <p:cNvPr id="5" name="Textplatzhalter 4">
            <a:extLst>
              <a:ext uri="{FF2B5EF4-FFF2-40B4-BE49-F238E27FC236}">
                <a16:creationId xmlns:a16="http://schemas.microsoft.com/office/drawing/2014/main" id="{7053C232-59E6-EFED-54B2-A0B9BE8BB3A3}"/>
              </a:ext>
            </a:extLst>
          </p:cNvPr>
          <p:cNvSpPr>
            <a:spLocks noGrp="1"/>
          </p:cNvSpPr>
          <p:nvPr>
            <p:ph type="body" sz="quarter" idx="13"/>
          </p:nvPr>
        </p:nvSpPr>
        <p:spPr/>
        <p:txBody>
          <a:bodyPr/>
          <a:lstStyle/>
          <a:p>
            <a:endParaRPr lang="de-DE"/>
          </a:p>
        </p:txBody>
      </p:sp>
      <p:pic>
        <p:nvPicPr>
          <p:cNvPr id="5122" name="Picture 2" descr="8 6 Rechtskurve schieben außen">
            <a:extLst>
              <a:ext uri="{FF2B5EF4-FFF2-40B4-BE49-F238E27FC236}">
                <a16:creationId xmlns:a16="http://schemas.microsoft.com/office/drawing/2014/main" id="{B2E83F34-5C07-46B6-A856-9E770A68404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90763" y="1574848"/>
            <a:ext cx="761047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8 6 Rechtskurve rutschen innen">
            <a:extLst>
              <a:ext uri="{FF2B5EF4-FFF2-40B4-BE49-F238E27FC236}">
                <a16:creationId xmlns:a16="http://schemas.microsoft.com/office/drawing/2014/main" id="{3DDB981C-C882-B6B3-B339-F34B2796D9A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90763" y="4275730"/>
            <a:ext cx="7620000" cy="187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1106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B7C574-6DCF-4FE2-A7F2-83E6DE774E50}"/>
              </a:ext>
            </a:extLst>
          </p:cNvPr>
          <p:cNvSpPr>
            <a:spLocks noGrp="1"/>
          </p:cNvSpPr>
          <p:nvPr>
            <p:ph type="title"/>
          </p:nvPr>
        </p:nvSpPr>
        <p:spPr/>
        <p:txBody>
          <a:bodyPr>
            <a:normAutofit/>
          </a:bodyPr>
          <a:lstStyle/>
          <a:p>
            <a:r>
              <a:rPr lang="de-DE" dirty="0"/>
              <a:t>Vergleich Faden und Kugel (Libelle)</a:t>
            </a:r>
          </a:p>
        </p:txBody>
      </p:sp>
      <p:sp>
        <p:nvSpPr>
          <p:cNvPr id="4" name="Rechteck 3">
            <a:extLst>
              <a:ext uri="{FF2B5EF4-FFF2-40B4-BE49-F238E27FC236}">
                <a16:creationId xmlns:a16="http://schemas.microsoft.com/office/drawing/2014/main" id="{BD0BAB9D-3EDF-4BAD-BC30-9D97A43B5D13}"/>
              </a:ext>
            </a:extLst>
          </p:cNvPr>
          <p:cNvSpPr/>
          <p:nvPr/>
        </p:nvSpPr>
        <p:spPr>
          <a:xfrm>
            <a:off x="838201" y="1224700"/>
            <a:ext cx="10515600" cy="4951138"/>
          </a:xfrm>
          <a:prstGeom prst="rect">
            <a:avLst/>
          </a:prstGeom>
          <a:solidFill>
            <a:srgbClr val="A6D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5" name="Gerader Verbinder 4">
            <a:extLst>
              <a:ext uri="{FF2B5EF4-FFF2-40B4-BE49-F238E27FC236}">
                <a16:creationId xmlns:a16="http://schemas.microsoft.com/office/drawing/2014/main" id="{97F3BDC4-2059-429A-B22F-AF4DD91D7B9B}"/>
              </a:ext>
            </a:extLst>
          </p:cNvPr>
          <p:cNvCxnSpPr/>
          <p:nvPr/>
        </p:nvCxnSpPr>
        <p:spPr>
          <a:xfrm>
            <a:off x="785874" y="2820113"/>
            <a:ext cx="10626165"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Bogen 6">
            <a:extLst>
              <a:ext uri="{FF2B5EF4-FFF2-40B4-BE49-F238E27FC236}">
                <a16:creationId xmlns:a16="http://schemas.microsoft.com/office/drawing/2014/main" id="{71F075E2-CBE1-4EB5-A300-0299EA738E90}"/>
              </a:ext>
            </a:extLst>
          </p:cNvPr>
          <p:cNvSpPr/>
          <p:nvPr/>
        </p:nvSpPr>
        <p:spPr>
          <a:xfrm>
            <a:off x="3580566" y="1592586"/>
            <a:ext cx="2671482" cy="2421876"/>
          </a:xfrm>
          <a:prstGeom prst="arc">
            <a:avLst>
              <a:gd name="adj1" fmla="val 16200000"/>
              <a:gd name="adj2" fmla="val 551785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pic>
        <p:nvPicPr>
          <p:cNvPr id="8" name="Grafik 7">
            <a:extLst>
              <a:ext uri="{FF2B5EF4-FFF2-40B4-BE49-F238E27FC236}">
                <a16:creationId xmlns:a16="http://schemas.microsoft.com/office/drawing/2014/main" id="{571042C8-15FF-44DC-9ED8-F592B02576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1503974">
            <a:off x="5172602" y="2485584"/>
            <a:ext cx="2158892" cy="915472"/>
          </a:xfrm>
          <a:prstGeom prst="rect">
            <a:avLst/>
          </a:prstGeom>
        </p:spPr>
      </p:pic>
      <p:sp>
        <p:nvSpPr>
          <p:cNvPr id="9" name="Bogen 8">
            <a:extLst>
              <a:ext uri="{FF2B5EF4-FFF2-40B4-BE49-F238E27FC236}">
                <a16:creationId xmlns:a16="http://schemas.microsoft.com/office/drawing/2014/main" id="{7ED39506-CB19-44C3-A971-52EF83F99E62}"/>
              </a:ext>
            </a:extLst>
          </p:cNvPr>
          <p:cNvSpPr/>
          <p:nvPr/>
        </p:nvSpPr>
        <p:spPr>
          <a:xfrm>
            <a:off x="7714515" y="1592586"/>
            <a:ext cx="2671482" cy="2421876"/>
          </a:xfrm>
          <a:prstGeom prst="arc">
            <a:avLst>
              <a:gd name="adj1" fmla="val 16200000"/>
              <a:gd name="adj2" fmla="val 551785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pic>
        <p:nvPicPr>
          <p:cNvPr id="10" name="Grafik 9">
            <a:extLst>
              <a:ext uri="{FF2B5EF4-FFF2-40B4-BE49-F238E27FC236}">
                <a16:creationId xmlns:a16="http://schemas.microsoft.com/office/drawing/2014/main" id="{83D88EAE-6A3C-44DC-AE86-2A69E59C78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9923917">
            <a:off x="9306551" y="2485584"/>
            <a:ext cx="2158892" cy="915472"/>
          </a:xfrm>
          <a:prstGeom prst="rect">
            <a:avLst/>
          </a:prstGeom>
        </p:spPr>
      </p:pic>
      <p:cxnSp>
        <p:nvCxnSpPr>
          <p:cNvPr id="11" name="Gerade Verbindung mit Pfeil 10">
            <a:extLst>
              <a:ext uri="{FF2B5EF4-FFF2-40B4-BE49-F238E27FC236}">
                <a16:creationId xmlns:a16="http://schemas.microsoft.com/office/drawing/2014/main" id="{4733974F-7B58-468F-9FA9-9807D4A0637A}"/>
              </a:ext>
            </a:extLst>
          </p:cNvPr>
          <p:cNvCxnSpPr/>
          <p:nvPr/>
        </p:nvCxnSpPr>
        <p:spPr>
          <a:xfrm>
            <a:off x="2381591" y="1725291"/>
            <a:ext cx="0" cy="6358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93F9FDD9-D2E7-4D71-A33F-E6E10F56355B}"/>
              </a:ext>
            </a:extLst>
          </p:cNvPr>
          <p:cNvCxnSpPr/>
          <p:nvPr/>
        </p:nvCxnSpPr>
        <p:spPr>
          <a:xfrm>
            <a:off x="6308132" y="1725291"/>
            <a:ext cx="0" cy="6358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a:extLst>
              <a:ext uri="{FF2B5EF4-FFF2-40B4-BE49-F238E27FC236}">
                <a16:creationId xmlns:a16="http://schemas.microsoft.com/office/drawing/2014/main" id="{A44DEB8F-7039-4E49-97DE-945BF104CA70}"/>
              </a:ext>
            </a:extLst>
          </p:cNvPr>
          <p:cNvCxnSpPr/>
          <p:nvPr/>
        </p:nvCxnSpPr>
        <p:spPr>
          <a:xfrm>
            <a:off x="10456332" y="1725291"/>
            <a:ext cx="0" cy="6358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4" name="Gruppieren 13">
            <a:extLst>
              <a:ext uri="{FF2B5EF4-FFF2-40B4-BE49-F238E27FC236}">
                <a16:creationId xmlns:a16="http://schemas.microsoft.com/office/drawing/2014/main" id="{5C70A199-6AEB-4C19-BDC6-EAB425EA23B8}"/>
              </a:ext>
            </a:extLst>
          </p:cNvPr>
          <p:cNvGrpSpPr/>
          <p:nvPr/>
        </p:nvGrpSpPr>
        <p:grpSpPr>
          <a:xfrm>
            <a:off x="652802" y="4528694"/>
            <a:ext cx="3378296" cy="1094821"/>
            <a:chOff x="1241516" y="2580897"/>
            <a:chExt cx="4440518" cy="1564722"/>
          </a:xfrm>
        </p:grpSpPr>
        <p:grpSp>
          <p:nvGrpSpPr>
            <p:cNvPr id="15" name="Gruppieren 14">
              <a:extLst>
                <a:ext uri="{FF2B5EF4-FFF2-40B4-BE49-F238E27FC236}">
                  <a16:creationId xmlns:a16="http://schemas.microsoft.com/office/drawing/2014/main" id="{CC91D4B5-8516-4C31-B0AC-F60437AE5484}"/>
                </a:ext>
              </a:extLst>
            </p:cNvPr>
            <p:cNvGrpSpPr/>
            <p:nvPr/>
          </p:nvGrpSpPr>
          <p:grpSpPr>
            <a:xfrm rot="20524077">
              <a:off x="1241516" y="2580897"/>
              <a:ext cx="4440518" cy="1564722"/>
              <a:chOff x="1241516" y="2580897"/>
              <a:chExt cx="4440518" cy="1564722"/>
            </a:xfrm>
          </p:grpSpPr>
          <p:grpSp>
            <p:nvGrpSpPr>
              <p:cNvPr id="17" name="Gruppieren 16">
                <a:extLst>
                  <a:ext uri="{FF2B5EF4-FFF2-40B4-BE49-F238E27FC236}">
                    <a16:creationId xmlns:a16="http://schemas.microsoft.com/office/drawing/2014/main" id="{515FAC55-7509-4879-8E6E-DE14916CEE12}"/>
                  </a:ext>
                </a:extLst>
              </p:cNvPr>
              <p:cNvGrpSpPr/>
              <p:nvPr/>
            </p:nvGrpSpPr>
            <p:grpSpPr>
              <a:xfrm>
                <a:off x="1241516" y="2580897"/>
                <a:ext cx="4440518" cy="1564722"/>
                <a:chOff x="2611717" y="2877265"/>
                <a:chExt cx="3251200" cy="1103470"/>
              </a:xfrm>
            </p:grpSpPr>
            <p:pic>
              <p:nvPicPr>
                <p:cNvPr id="21" name="Grafik 20">
                  <a:extLst>
                    <a:ext uri="{FF2B5EF4-FFF2-40B4-BE49-F238E27FC236}">
                      <a16:creationId xmlns:a16="http://schemas.microsoft.com/office/drawing/2014/main" id="{77373C12-B193-4333-9283-ABACE24D8B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11717" y="2877265"/>
                  <a:ext cx="3251200" cy="1103470"/>
                </a:xfrm>
                <a:prstGeom prst="rect">
                  <a:avLst/>
                </a:prstGeom>
              </p:spPr>
            </p:pic>
            <p:sp>
              <p:nvSpPr>
                <p:cNvPr id="22" name="Ellipse 21">
                  <a:extLst>
                    <a:ext uri="{FF2B5EF4-FFF2-40B4-BE49-F238E27FC236}">
                      <a16:creationId xmlns:a16="http://schemas.microsoft.com/office/drawing/2014/main" id="{EF5AA54B-F8D6-4379-8798-4946A924464A}"/>
                    </a:ext>
                  </a:extLst>
                </p:cNvPr>
                <p:cNvSpPr/>
                <p:nvPr/>
              </p:nvSpPr>
              <p:spPr>
                <a:xfrm>
                  <a:off x="3908109" y="3324293"/>
                  <a:ext cx="603857" cy="656442"/>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8" name="Ellipse 17">
                <a:extLst>
                  <a:ext uri="{FF2B5EF4-FFF2-40B4-BE49-F238E27FC236}">
                    <a16:creationId xmlns:a16="http://schemas.microsoft.com/office/drawing/2014/main" id="{36DC3A85-7946-4AD4-A796-0FED383507C0}"/>
                  </a:ext>
                </a:extLst>
              </p:cNvPr>
              <p:cNvSpPr/>
              <p:nvPr/>
            </p:nvSpPr>
            <p:spPr>
              <a:xfrm>
                <a:off x="3306479" y="3908612"/>
                <a:ext cx="236073" cy="23700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9" name="Gerader Verbinder 18">
                <a:extLst>
                  <a:ext uri="{FF2B5EF4-FFF2-40B4-BE49-F238E27FC236}">
                    <a16:creationId xmlns:a16="http://schemas.microsoft.com/office/drawing/2014/main" id="{2CDAF50C-E05F-4B42-9381-CA323D05369F}"/>
                  </a:ext>
                </a:extLst>
              </p:cNvPr>
              <p:cNvCxnSpPr/>
              <p:nvPr/>
            </p:nvCxnSpPr>
            <p:spPr>
              <a:xfrm>
                <a:off x="3294526" y="3723341"/>
                <a:ext cx="0" cy="370541"/>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27DB790D-1EA6-4265-AB5B-464F43CD2BBD}"/>
                  </a:ext>
                </a:extLst>
              </p:cNvPr>
              <p:cNvCxnSpPr/>
              <p:nvPr/>
            </p:nvCxnSpPr>
            <p:spPr>
              <a:xfrm>
                <a:off x="3569444" y="3723341"/>
                <a:ext cx="0" cy="37054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6" name="Gerader Verbinder 15">
              <a:extLst>
                <a:ext uri="{FF2B5EF4-FFF2-40B4-BE49-F238E27FC236}">
                  <a16:creationId xmlns:a16="http://schemas.microsoft.com/office/drawing/2014/main" id="{D69FADCD-3B0F-43B0-B9FE-D3331B810F86}"/>
                </a:ext>
              </a:extLst>
            </p:cNvPr>
            <p:cNvCxnSpPr>
              <a:cxnSpLocks/>
            </p:cNvCxnSpPr>
            <p:nvPr/>
          </p:nvCxnSpPr>
          <p:spPr>
            <a:xfrm flipH="1" flipV="1">
              <a:off x="3413517" y="3364753"/>
              <a:ext cx="68414" cy="21515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3" name="Grafik 22">
            <a:extLst>
              <a:ext uri="{FF2B5EF4-FFF2-40B4-BE49-F238E27FC236}">
                <a16:creationId xmlns:a16="http://schemas.microsoft.com/office/drawing/2014/main" id="{99F2BB12-B1BA-46CD-936E-0432ECA623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0832916">
            <a:off x="4312204" y="4161350"/>
            <a:ext cx="3405893" cy="1724767"/>
          </a:xfrm>
          <a:prstGeom prst="rect">
            <a:avLst/>
          </a:prstGeom>
        </p:spPr>
      </p:pic>
      <p:sp>
        <p:nvSpPr>
          <p:cNvPr id="24" name="Ellipse 23">
            <a:extLst>
              <a:ext uri="{FF2B5EF4-FFF2-40B4-BE49-F238E27FC236}">
                <a16:creationId xmlns:a16="http://schemas.microsoft.com/office/drawing/2014/main" id="{B3DA15B8-58AF-4245-AC65-BDC0C9D27BBE}"/>
              </a:ext>
            </a:extLst>
          </p:cNvPr>
          <p:cNvSpPr/>
          <p:nvPr/>
        </p:nvSpPr>
        <p:spPr>
          <a:xfrm rot="20425246">
            <a:off x="5879878" y="4786834"/>
            <a:ext cx="643721" cy="67217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Ellipse 24">
            <a:extLst>
              <a:ext uri="{FF2B5EF4-FFF2-40B4-BE49-F238E27FC236}">
                <a16:creationId xmlns:a16="http://schemas.microsoft.com/office/drawing/2014/main" id="{C4204EA5-30EB-48F9-B182-3932D81B7CAD}"/>
              </a:ext>
            </a:extLst>
          </p:cNvPr>
          <p:cNvSpPr/>
          <p:nvPr/>
        </p:nvSpPr>
        <p:spPr>
          <a:xfrm>
            <a:off x="6025495" y="5259130"/>
            <a:ext cx="184255" cy="17114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6" name="Gerader Verbinder 25">
            <a:extLst>
              <a:ext uri="{FF2B5EF4-FFF2-40B4-BE49-F238E27FC236}">
                <a16:creationId xmlns:a16="http://schemas.microsoft.com/office/drawing/2014/main" id="{E828313E-F33A-4D73-B437-4A5A9BBC74AE}"/>
              </a:ext>
            </a:extLst>
          </p:cNvPr>
          <p:cNvCxnSpPr/>
          <p:nvPr/>
        </p:nvCxnSpPr>
        <p:spPr>
          <a:xfrm>
            <a:off x="6100281" y="5154072"/>
            <a:ext cx="0" cy="26757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16D0950A-C4C9-4AAE-9242-C3FF62CEB572}"/>
              </a:ext>
            </a:extLst>
          </p:cNvPr>
          <p:cNvCxnSpPr/>
          <p:nvPr/>
        </p:nvCxnSpPr>
        <p:spPr>
          <a:xfrm>
            <a:off x="6314854" y="5154072"/>
            <a:ext cx="0" cy="26757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649270FE-6284-4C3C-B9B3-6526ADAA0DB0}"/>
              </a:ext>
            </a:extLst>
          </p:cNvPr>
          <p:cNvCxnSpPr>
            <a:cxnSpLocks/>
          </p:cNvCxnSpPr>
          <p:nvPr/>
        </p:nvCxnSpPr>
        <p:spPr>
          <a:xfrm flipV="1">
            <a:off x="6174275" y="4905473"/>
            <a:ext cx="27463" cy="13860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29" name="Grafik 28">
            <a:extLst>
              <a:ext uri="{FF2B5EF4-FFF2-40B4-BE49-F238E27FC236}">
                <a16:creationId xmlns:a16="http://schemas.microsoft.com/office/drawing/2014/main" id="{0FDD3430-FCD0-4A7B-BD51-FDF96EDC223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79663" y="3851184"/>
            <a:ext cx="3123130" cy="1779395"/>
          </a:xfrm>
          <a:prstGeom prst="rect">
            <a:avLst/>
          </a:prstGeom>
        </p:spPr>
      </p:pic>
      <p:sp>
        <p:nvSpPr>
          <p:cNvPr id="30" name="Ellipse 29">
            <a:extLst>
              <a:ext uri="{FF2B5EF4-FFF2-40B4-BE49-F238E27FC236}">
                <a16:creationId xmlns:a16="http://schemas.microsoft.com/office/drawing/2014/main" id="{9A538997-BF88-4858-A608-3AE0F3699D7A}"/>
              </a:ext>
            </a:extLst>
          </p:cNvPr>
          <p:cNvSpPr/>
          <p:nvPr/>
        </p:nvSpPr>
        <p:spPr>
          <a:xfrm rot="20425246">
            <a:off x="9495643" y="4786834"/>
            <a:ext cx="643721" cy="67217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Ellipse 30">
            <a:extLst>
              <a:ext uri="{FF2B5EF4-FFF2-40B4-BE49-F238E27FC236}">
                <a16:creationId xmlns:a16="http://schemas.microsoft.com/office/drawing/2014/main" id="{524811A1-2DE4-4A27-AF0D-F7495CB4E23A}"/>
              </a:ext>
            </a:extLst>
          </p:cNvPr>
          <p:cNvSpPr/>
          <p:nvPr/>
        </p:nvSpPr>
        <p:spPr>
          <a:xfrm>
            <a:off x="9856410" y="5259130"/>
            <a:ext cx="184255" cy="17114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2" name="Gerader Verbinder 31">
            <a:extLst>
              <a:ext uri="{FF2B5EF4-FFF2-40B4-BE49-F238E27FC236}">
                <a16:creationId xmlns:a16="http://schemas.microsoft.com/office/drawing/2014/main" id="{132A7AE4-D300-45C7-8CE8-922C0B5168EC}"/>
              </a:ext>
            </a:extLst>
          </p:cNvPr>
          <p:cNvCxnSpPr/>
          <p:nvPr/>
        </p:nvCxnSpPr>
        <p:spPr>
          <a:xfrm>
            <a:off x="9716046" y="5154072"/>
            <a:ext cx="0" cy="267574"/>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Gerader Verbinder 32">
            <a:extLst>
              <a:ext uri="{FF2B5EF4-FFF2-40B4-BE49-F238E27FC236}">
                <a16:creationId xmlns:a16="http://schemas.microsoft.com/office/drawing/2014/main" id="{C4F28E37-4234-4FD6-BF6A-70354F5C8779}"/>
              </a:ext>
            </a:extLst>
          </p:cNvPr>
          <p:cNvCxnSpPr/>
          <p:nvPr/>
        </p:nvCxnSpPr>
        <p:spPr>
          <a:xfrm>
            <a:off x="9930619" y="5154072"/>
            <a:ext cx="0" cy="267574"/>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C65FD2BE-232D-4BA7-8BA3-6D3FF8CC6735}"/>
              </a:ext>
            </a:extLst>
          </p:cNvPr>
          <p:cNvCxnSpPr>
            <a:cxnSpLocks/>
          </p:cNvCxnSpPr>
          <p:nvPr/>
        </p:nvCxnSpPr>
        <p:spPr>
          <a:xfrm flipH="1" flipV="1">
            <a:off x="9641260" y="4913501"/>
            <a:ext cx="148780" cy="13057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Textfeld 34">
            <a:extLst>
              <a:ext uri="{FF2B5EF4-FFF2-40B4-BE49-F238E27FC236}">
                <a16:creationId xmlns:a16="http://schemas.microsoft.com/office/drawing/2014/main" id="{820FA98B-559E-41EA-B42C-D7135AD1470F}"/>
              </a:ext>
            </a:extLst>
          </p:cNvPr>
          <p:cNvSpPr txBox="1"/>
          <p:nvPr/>
        </p:nvSpPr>
        <p:spPr>
          <a:xfrm>
            <a:off x="5473314" y="5804360"/>
            <a:ext cx="1779102" cy="341704"/>
          </a:xfrm>
          <a:prstGeom prst="rect">
            <a:avLst/>
          </a:prstGeom>
          <a:noFill/>
        </p:spPr>
        <p:txBody>
          <a:bodyPr wrap="square" rtlCol="0">
            <a:spAutoFit/>
          </a:bodyPr>
          <a:lstStyle/>
          <a:p>
            <a:r>
              <a:rPr lang="de-DE" dirty="0"/>
              <a:t>Slip in Kurve</a:t>
            </a:r>
          </a:p>
        </p:txBody>
      </p:sp>
      <p:sp>
        <p:nvSpPr>
          <p:cNvPr id="36" name="Textfeld 35">
            <a:extLst>
              <a:ext uri="{FF2B5EF4-FFF2-40B4-BE49-F238E27FC236}">
                <a16:creationId xmlns:a16="http://schemas.microsoft.com/office/drawing/2014/main" id="{0CA18021-C54A-4E76-B520-AD35B2B6E93E}"/>
              </a:ext>
            </a:extLst>
          </p:cNvPr>
          <p:cNvSpPr txBox="1"/>
          <p:nvPr/>
        </p:nvSpPr>
        <p:spPr>
          <a:xfrm>
            <a:off x="1255232" y="5804360"/>
            <a:ext cx="2270291" cy="341704"/>
          </a:xfrm>
          <a:prstGeom prst="rect">
            <a:avLst/>
          </a:prstGeom>
          <a:noFill/>
        </p:spPr>
        <p:txBody>
          <a:bodyPr wrap="square" rtlCol="0">
            <a:spAutoFit/>
          </a:bodyPr>
          <a:lstStyle/>
          <a:p>
            <a:r>
              <a:rPr lang="de-DE" dirty="0"/>
              <a:t>Koordinierte Kurve</a:t>
            </a:r>
          </a:p>
        </p:txBody>
      </p:sp>
      <p:sp>
        <p:nvSpPr>
          <p:cNvPr id="37" name="Textfeld 36">
            <a:extLst>
              <a:ext uri="{FF2B5EF4-FFF2-40B4-BE49-F238E27FC236}">
                <a16:creationId xmlns:a16="http://schemas.microsoft.com/office/drawing/2014/main" id="{B0569637-64F7-49D3-9B6E-1AD61B3E4E60}"/>
              </a:ext>
            </a:extLst>
          </p:cNvPr>
          <p:cNvSpPr txBox="1"/>
          <p:nvPr/>
        </p:nvSpPr>
        <p:spPr>
          <a:xfrm>
            <a:off x="8839731" y="5804360"/>
            <a:ext cx="2270291" cy="341704"/>
          </a:xfrm>
          <a:prstGeom prst="rect">
            <a:avLst/>
          </a:prstGeom>
          <a:noFill/>
        </p:spPr>
        <p:txBody>
          <a:bodyPr wrap="square" rtlCol="0">
            <a:spAutoFit/>
          </a:bodyPr>
          <a:lstStyle/>
          <a:p>
            <a:r>
              <a:rPr lang="de-DE" dirty="0"/>
              <a:t>Schiebende Kurve</a:t>
            </a:r>
          </a:p>
        </p:txBody>
      </p:sp>
      <p:sp>
        <p:nvSpPr>
          <p:cNvPr id="39" name="Bogen 38">
            <a:extLst>
              <a:ext uri="{FF2B5EF4-FFF2-40B4-BE49-F238E27FC236}">
                <a16:creationId xmlns:a16="http://schemas.microsoft.com/office/drawing/2014/main" id="{5F7DFC81-7A08-41EF-A02E-0FAB9E0C517B}"/>
              </a:ext>
            </a:extLst>
          </p:cNvPr>
          <p:cNvSpPr/>
          <p:nvPr/>
        </p:nvSpPr>
        <p:spPr>
          <a:xfrm>
            <a:off x="-295868" y="1592586"/>
            <a:ext cx="2671482" cy="2421876"/>
          </a:xfrm>
          <a:prstGeom prst="arc">
            <a:avLst>
              <a:gd name="adj1" fmla="val 16200000"/>
              <a:gd name="adj2" fmla="val 551785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pic>
        <p:nvPicPr>
          <p:cNvPr id="6" name="Grafik 5">
            <a:extLst>
              <a:ext uri="{FF2B5EF4-FFF2-40B4-BE49-F238E27FC236}">
                <a16:creationId xmlns:a16="http://schemas.microsoft.com/office/drawing/2014/main" id="{36CB5FEF-BACD-4B8F-8148-9DA7AA53AB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1296169" y="2485584"/>
            <a:ext cx="2158892" cy="915472"/>
          </a:xfrm>
          <a:prstGeom prst="rect">
            <a:avLst/>
          </a:prstGeom>
        </p:spPr>
      </p:pic>
    </p:spTree>
    <p:extLst>
      <p:ext uri="{BB962C8B-B14F-4D97-AF65-F5344CB8AC3E}">
        <p14:creationId xmlns:p14="http://schemas.microsoft.com/office/powerpoint/2010/main" val="9260442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8F6447-6EDE-4BD2-B9A5-151A8B13A785}"/>
              </a:ext>
            </a:extLst>
          </p:cNvPr>
          <p:cNvSpPr>
            <a:spLocks noGrp="1"/>
          </p:cNvSpPr>
          <p:nvPr>
            <p:ph type="title"/>
          </p:nvPr>
        </p:nvSpPr>
        <p:spPr/>
        <p:txBody>
          <a:bodyPr>
            <a:normAutofit/>
          </a:bodyPr>
          <a:lstStyle/>
          <a:p>
            <a:r>
              <a:rPr lang="de-DE" dirty="0"/>
              <a:t>Schiebeflug </a:t>
            </a:r>
          </a:p>
        </p:txBody>
      </p:sp>
      <p:sp>
        <p:nvSpPr>
          <p:cNvPr id="3" name="Inhaltsplatzhalter 2">
            <a:extLst>
              <a:ext uri="{FF2B5EF4-FFF2-40B4-BE49-F238E27FC236}">
                <a16:creationId xmlns:a16="http://schemas.microsoft.com/office/drawing/2014/main" id="{CC82AB17-5FE1-4BD7-961A-22A62BE457E0}"/>
              </a:ext>
            </a:extLst>
          </p:cNvPr>
          <p:cNvSpPr>
            <a:spLocks noGrp="1"/>
          </p:cNvSpPr>
          <p:nvPr>
            <p:ph idx="1"/>
          </p:nvPr>
        </p:nvSpPr>
        <p:spPr/>
        <p:txBody>
          <a:bodyPr/>
          <a:lstStyle/>
          <a:p>
            <a:r>
              <a:rPr lang="de-DE" dirty="0"/>
              <a:t>Wenn im Fluge der Luftstrom nicht in gerader Linie von vorne kommt, wird eine Querkraft erzeugt, die das Flugzeug seitlich beschleunigt</a:t>
            </a:r>
          </a:p>
        </p:txBody>
      </p:sp>
      <p:sp>
        <p:nvSpPr>
          <p:cNvPr id="21" name="Textplatzhalter 20">
            <a:extLst>
              <a:ext uri="{FF2B5EF4-FFF2-40B4-BE49-F238E27FC236}">
                <a16:creationId xmlns:a16="http://schemas.microsoft.com/office/drawing/2014/main" id="{8946F58E-9E6E-5A90-2FDE-62CDB3DDDB2B}"/>
              </a:ext>
            </a:extLst>
          </p:cNvPr>
          <p:cNvSpPr>
            <a:spLocks noGrp="1"/>
          </p:cNvSpPr>
          <p:nvPr>
            <p:ph type="body" sz="quarter" idx="13"/>
          </p:nvPr>
        </p:nvSpPr>
        <p:spPr/>
        <p:txBody>
          <a:bodyPr/>
          <a:lstStyle/>
          <a:p>
            <a:endParaRPr lang="de-DE"/>
          </a:p>
        </p:txBody>
      </p:sp>
      <p:sp>
        <p:nvSpPr>
          <p:cNvPr id="4" name="Rechteck 3">
            <a:extLst>
              <a:ext uri="{FF2B5EF4-FFF2-40B4-BE49-F238E27FC236}">
                <a16:creationId xmlns:a16="http://schemas.microsoft.com/office/drawing/2014/main" id="{9EAC815C-E012-4DBB-B726-176F0CA82BD3}"/>
              </a:ext>
            </a:extLst>
          </p:cNvPr>
          <p:cNvSpPr/>
          <p:nvPr/>
        </p:nvSpPr>
        <p:spPr>
          <a:xfrm>
            <a:off x="838200" y="1729409"/>
            <a:ext cx="10515600" cy="4432852"/>
          </a:xfrm>
          <a:prstGeom prst="rect">
            <a:avLst/>
          </a:prstGeom>
          <a:solidFill>
            <a:srgbClr val="A6D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Grafik 4">
            <a:extLst>
              <a:ext uri="{FF2B5EF4-FFF2-40B4-BE49-F238E27FC236}">
                <a16:creationId xmlns:a16="http://schemas.microsoft.com/office/drawing/2014/main" id="{093F97B6-A151-4BE9-88B8-9FD27E7D724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26357">
            <a:off x="6315090" y="2653726"/>
            <a:ext cx="4363724" cy="2388491"/>
          </a:xfrm>
          <a:prstGeom prst="rect">
            <a:avLst/>
          </a:prstGeom>
        </p:spPr>
      </p:pic>
      <p:sp>
        <p:nvSpPr>
          <p:cNvPr id="6" name="Textfeld 5">
            <a:extLst>
              <a:ext uri="{FF2B5EF4-FFF2-40B4-BE49-F238E27FC236}">
                <a16:creationId xmlns:a16="http://schemas.microsoft.com/office/drawing/2014/main" id="{4B7B80E9-81CE-4D85-8598-F5FC00689763}"/>
              </a:ext>
            </a:extLst>
          </p:cNvPr>
          <p:cNvSpPr txBox="1"/>
          <p:nvPr/>
        </p:nvSpPr>
        <p:spPr>
          <a:xfrm>
            <a:off x="4359836" y="2079677"/>
            <a:ext cx="3914589" cy="369332"/>
          </a:xfrm>
          <a:prstGeom prst="rect">
            <a:avLst/>
          </a:prstGeom>
          <a:noFill/>
        </p:spPr>
        <p:txBody>
          <a:bodyPr wrap="square" rtlCol="0">
            <a:spAutoFit/>
          </a:bodyPr>
          <a:lstStyle/>
          <a:p>
            <a:r>
              <a:rPr lang="de-DE" dirty="0"/>
              <a:t>beim Fliegen ohne Querneigung</a:t>
            </a:r>
          </a:p>
        </p:txBody>
      </p:sp>
      <p:grpSp>
        <p:nvGrpSpPr>
          <p:cNvPr id="7" name="Gruppieren 6">
            <a:extLst>
              <a:ext uri="{FF2B5EF4-FFF2-40B4-BE49-F238E27FC236}">
                <a16:creationId xmlns:a16="http://schemas.microsoft.com/office/drawing/2014/main" id="{1B274CDC-8C88-4DB3-83AD-2F485368FADE}"/>
              </a:ext>
            </a:extLst>
          </p:cNvPr>
          <p:cNvGrpSpPr/>
          <p:nvPr/>
        </p:nvGrpSpPr>
        <p:grpSpPr>
          <a:xfrm>
            <a:off x="1241516" y="2848054"/>
            <a:ext cx="4440518" cy="1564722"/>
            <a:chOff x="2611717" y="2877265"/>
            <a:chExt cx="3251200" cy="1103470"/>
          </a:xfrm>
        </p:grpSpPr>
        <p:pic>
          <p:nvPicPr>
            <p:cNvPr id="8" name="Grafik 7">
              <a:extLst>
                <a:ext uri="{FF2B5EF4-FFF2-40B4-BE49-F238E27FC236}">
                  <a16:creationId xmlns:a16="http://schemas.microsoft.com/office/drawing/2014/main" id="{875D55F9-541F-40F3-835F-AB31D16964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11717" y="2877265"/>
              <a:ext cx="3251200" cy="1103470"/>
            </a:xfrm>
            <a:prstGeom prst="rect">
              <a:avLst/>
            </a:prstGeom>
          </p:spPr>
        </p:pic>
        <p:sp>
          <p:nvSpPr>
            <p:cNvPr id="9" name="Ellipse 8">
              <a:extLst>
                <a:ext uri="{FF2B5EF4-FFF2-40B4-BE49-F238E27FC236}">
                  <a16:creationId xmlns:a16="http://schemas.microsoft.com/office/drawing/2014/main" id="{F55EC189-D203-48D4-938E-F8CD3EB4F9DC}"/>
                </a:ext>
              </a:extLst>
            </p:cNvPr>
            <p:cNvSpPr/>
            <p:nvPr/>
          </p:nvSpPr>
          <p:spPr>
            <a:xfrm>
              <a:off x="3908109" y="3324293"/>
              <a:ext cx="603857" cy="656442"/>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0" name="Ellipse 9">
            <a:extLst>
              <a:ext uri="{FF2B5EF4-FFF2-40B4-BE49-F238E27FC236}">
                <a16:creationId xmlns:a16="http://schemas.microsoft.com/office/drawing/2014/main" id="{0FBD1ABB-F2D8-4341-8233-F121FB75F8F9}"/>
              </a:ext>
            </a:extLst>
          </p:cNvPr>
          <p:cNvSpPr/>
          <p:nvPr/>
        </p:nvSpPr>
        <p:spPr>
          <a:xfrm>
            <a:off x="3306479" y="4175769"/>
            <a:ext cx="236073" cy="23700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1" name="Gerader Verbinder 10">
            <a:extLst>
              <a:ext uri="{FF2B5EF4-FFF2-40B4-BE49-F238E27FC236}">
                <a16:creationId xmlns:a16="http://schemas.microsoft.com/office/drawing/2014/main" id="{450BFF00-3F79-4A21-933D-76BB8544D0D0}"/>
              </a:ext>
            </a:extLst>
          </p:cNvPr>
          <p:cNvCxnSpPr/>
          <p:nvPr/>
        </p:nvCxnSpPr>
        <p:spPr>
          <a:xfrm>
            <a:off x="3294526" y="3990498"/>
            <a:ext cx="0" cy="3705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DC3F8F0A-FAF0-45C4-9CB1-8C963EDAF6B6}"/>
              </a:ext>
            </a:extLst>
          </p:cNvPr>
          <p:cNvCxnSpPr/>
          <p:nvPr/>
        </p:nvCxnSpPr>
        <p:spPr>
          <a:xfrm>
            <a:off x="3569444" y="3990498"/>
            <a:ext cx="0" cy="370541"/>
          </a:xfrm>
          <a:prstGeom prst="line">
            <a:avLst/>
          </a:prstGeom>
        </p:spPr>
        <p:style>
          <a:lnRef idx="1">
            <a:schemeClr val="accent1"/>
          </a:lnRef>
          <a:fillRef idx="0">
            <a:schemeClr val="accent1"/>
          </a:fillRef>
          <a:effectRef idx="0">
            <a:schemeClr val="accent1"/>
          </a:effectRef>
          <a:fontRef idx="minor">
            <a:schemeClr val="tx1"/>
          </a:fontRef>
        </p:style>
      </p:cxnSp>
      <p:sp>
        <p:nvSpPr>
          <p:cNvPr id="13" name="Ellipse 12">
            <a:extLst>
              <a:ext uri="{FF2B5EF4-FFF2-40B4-BE49-F238E27FC236}">
                <a16:creationId xmlns:a16="http://schemas.microsoft.com/office/drawing/2014/main" id="{B285B1D6-665F-4A44-BC20-DF3CD08A306F}"/>
              </a:ext>
            </a:extLst>
          </p:cNvPr>
          <p:cNvSpPr/>
          <p:nvPr/>
        </p:nvSpPr>
        <p:spPr>
          <a:xfrm rot="21194207">
            <a:off x="8250434" y="3547682"/>
            <a:ext cx="824753" cy="930836"/>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B6F532F3-5736-48E0-AEDC-EA6DF1F81E2F}"/>
              </a:ext>
            </a:extLst>
          </p:cNvPr>
          <p:cNvSpPr/>
          <p:nvPr/>
        </p:nvSpPr>
        <p:spPr>
          <a:xfrm>
            <a:off x="8437003" y="4201727"/>
            <a:ext cx="236073" cy="23700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5" name="Gerader Verbinder 14">
            <a:extLst>
              <a:ext uri="{FF2B5EF4-FFF2-40B4-BE49-F238E27FC236}">
                <a16:creationId xmlns:a16="http://schemas.microsoft.com/office/drawing/2014/main" id="{4695BDCC-EF1C-44EE-8A00-E0AA67AB987C}"/>
              </a:ext>
            </a:extLst>
          </p:cNvPr>
          <p:cNvCxnSpPr/>
          <p:nvPr/>
        </p:nvCxnSpPr>
        <p:spPr>
          <a:xfrm>
            <a:off x="8532820" y="4056240"/>
            <a:ext cx="0" cy="3705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819772CE-DDBE-42F1-9C41-DF192F6F7510}"/>
              </a:ext>
            </a:extLst>
          </p:cNvPr>
          <p:cNvCxnSpPr/>
          <p:nvPr/>
        </p:nvCxnSpPr>
        <p:spPr>
          <a:xfrm>
            <a:off x="8807738" y="4056240"/>
            <a:ext cx="0" cy="3705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06F87B0F-6F8B-49B2-9DFA-FFCED56B6249}"/>
              </a:ext>
            </a:extLst>
          </p:cNvPr>
          <p:cNvCxnSpPr/>
          <p:nvPr/>
        </p:nvCxnSpPr>
        <p:spPr>
          <a:xfrm>
            <a:off x="8662810" y="3990498"/>
            <a:ext cx="62155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52C3EBCC-C656-4189-B5D1-16A227ECCA5A}"/>
              </a:ext>
            </a:extLst>
          </p:cNvPr>
          <p:cNvCxnSpPr>
            <a:cxnSpLocks/>
          </p:cNvCxnSpPr>
          <p:nvPr/>
        </p:nvCxnSpPr>
        <p:spPr>
          <a:xfrm flipH="1">
            <a:off x="8387894" y="3990498"/>
            <a:ext cx="280227" cy="8725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feld 18">
            <a:extLst>
              <a:ext uri="{FF2B5EF4-FFF2-40B4-BE49-F238E27FC236}">
                <a16:creationId xmlns:a16="http://schemas.microsoft.com/office/drawing/2014/main" id="{2EED4B93-290D-4E8F-81EA-C04894D58008}"/>
              </a:ext>
            </a:extLst>
          </p:cNvPr>
          <p:cNvSpPr txBox="1"/>
          <p:nvPr/>
        </p:nvSpPr>
        <p:spPr>
          <a:xfrm>
            <a:off x="1767445" y="5106605"/>
            <a:ext cx="3914589" cy="369332"/>
          </a:xfrm>
          <a:prstGeom prst="rect">
            <a:avLst/>
          </a:prstGeom>
          <a:noFill/>
        </p:spPr>
        <p:txBody>
          <a:bodyPr wrap="square" rtlCol="0">
            <a:spAutoFit/>
          </a:bodyPr>
          <a:lstStyle/>
          <a:p>
            <a:r>
              <a:rPr lang="de-DE" dirty="0"/>
              <a:t>Koordiniert: kein Schiebewinkel</a:t>
            </a:r>
          </a:p>
        </p:txBody>
      </p:sp>
      <p:sp>
        <p:nvSpPr>
          <p:cNvPr id="20" name="Textfeld 19">
            <a:extLst>
              <a:ext uri="{FF2B5EF4-FFF2-40B4-BE49-F238E27FC236}">
                <a16:creationId xmlns:a16="http://schemas.microsoft.com/office/drawing/2014/main" id="{B15AF4E4-B8DF-42B2-A5BD-09CACC760D39}"/>
              </a:ext>
            </a:extLst>
          </p:cNvPr>
          <p:cNvSpPr txBox="1"/>
          <p:nvPr/>
        </p:nvSpPr>
        <p:spPr>
          <a:xfrm>
            <a:off x="6781716" y="5101214"/>
            <a:ext cx="4383742" cy="369332"/>
          </a:xfrm>
          <a:prstGeom prst="rect">
            <a:avLst/>
          </a:prstGeom>
          <a:noFill/>
        </p:spPr>
        <p:txBody>
          <a:bodyPr wrap="square" rtlCol="0">
            <a:spAutoFit/>
          </a:bodyPr>
          <a:lstStyle/>
          <a:p>
            <a:r>
              <a:rPr lang="de-DE" dirty="0"/>
              <a:t>Nicht koordiniert: Schiebewinkel nach links</a:t>
            </a:r>
          </a:p>
        </p:txBody>
      </p:sp>
    </p:spTree>
    <p:extLst>
      <p:ext uri="{BB962C8B-B14F-4D97-AF65-F5344CB8AC3E}">
        <p14:creationId xmlns:p14="http://schemas.microsoft.com/office/powerpoint/2010/main" val="40304260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65E883-E46D-4BD4-A564-B1A76D97117B}"/>
              </a:ext>
            </a:extLst>
          </p:cNvPr>
          <p:cNvSpPr>
            <a:spLocks noGrp="1"/>
          </p:cNvSpPr>
          <p:nvPr>
            <p:ph type="title"/>
          </p:nvPr>
        </p:nvSpPr>
        <p:spPr/>
        <p:txBody>
          <a:bodyPr>
            <a:normAutofit/>
          </a:bodyPr>
          <a:lstStyle/>
          <a:p>
            <a:r>
              <a:rPr lang="de-DE" dirty="0"/>
              <a:t>Slip</a:t>
            </a:r>
          </a:p>
        </p:txBody>
      </p:sp>
      <p:sp>
        <p:nvSpPr>
          <p:cNvPr id="3" name="Inhaltsplatzhalter 2">
            <a:extLst>
              <a:ext uri="{FF2B5EF4-FFF2-40B4-BE49-F238E27FC236}">
                <a16:creationId xmlns:a16="http://schemas.microsoft.com/office/drawing/2014/main" id="{A8B05183-19BE-4BE7-B76A-589C66458716}"/>
              </a:ext>
            </a:extLst>
          </p:cNvPr>
          <p:cNvSpPr>
            <a:spLocks noGrp="1"/>
          </p:cNvSpPr>
          <p:nvPr>
            <p:ph idx="1"/>
          </p:nvPr>
        </p:nvSpPr>
        <p:spPr/>
        <p:txBody>
          <a:bodyPr>
            <a:normAutofit/>
          </a:bodyPr>
          <a:lstStyle/>
          <a:p>
            <a:r>
              <a:rPr lang="de-DE" sz="2000" dirty="0"/>
              <a:t>Wenn während des Fluges eine Querneigung auftritt, hat die Bewegung eine Komponente in horizontaler Richtung</a:t>
            </a:r>
          </a:p>
        </p:txBody>
      </p:sp>
      <p:sp>
        <p:nvSpPr>
          <p:cNvPr id="4" name="Rechteck 3">
            <a:extLst>
              <a:ext uri="{FF2B5EF4-FFF2-40B4-BE49-F238E27FC236}">
                <a16:creationId xmlns:a16="http://schemas.microsoft.com/office/drawing/2014/main" id="{D4827B22-D12B-48D5-81C1-2CEBA5AA50EE}"/>
              </a:ext>
            </a:extLst>
          </p:cNvPr>
          <p:cNvSpPr/>
          <p:nvPr/>
        </p:nvSpPr>
        <p:spPr>
          <a:xfrm>
            <a:off x="897835" y="1683026"/>
            <a:ext cx="10515600" cy="4220817"/>
          </a:xfrm>
          <a:prstGeom prst="rect">
            <a:avLst/>
          </a:prstGeom>
          <a:solidFill>
            <a:srgbClr val="A6D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Grafik 4">
            <a:extLst>
              <a:ext uri="{FF2B5EF4-FFF2-40B4-BE49-F238E27FC236}">
                <a16:creationId xmlns:a16="http://schemas.microsoft.com/office/drawing/2014/main" id="{DE9FBCA5-04E3-4B97-962C-5EC7E58A69D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0832916">
            <a:off x="6110357" y="2584055"/>
            <a:ext cx="4363724" cy="2388491"/>
          </a:xfrm>
          <a:prstGeom prst="rect">
            <a:avLst/>
          </a:prstGeom>
        </p:spPr>
      </p:pic>
      <p:grpSp>
        <p:nvGrpSpPr>
          <p:cNvPr id="6" name="Gruppieren 5">
            <a:extLst>
              <a:ext uri="{FF2B5EF4-FFF2-40B4-BE49-F238E27FC236}">
                <a16:creationId xmlns:a16="http://schemas.microsoft.com/office/drawing/2014/main" id="{4C4F164B-2BE4-4FB6-9DD8-5098D38356D6}"/>
              </a:ext>
            </a:extLst>
          </p:cNvPr>
          <p:cNvGrpSpPr/>
          <p:nvPr/>
        </p:nvGrpSpPr>
        <p:grpSpPr>
          <a:xfrm rot="20524077">
            <a:off x="1301151" y="2766428"/>
            <a:ext cx="4440518" cy="1564722"/>
            <a:chOff x="1241516" y="2580897"/>
            <a:chExt cx="4440518" cy="1564722"/>
          </a:xfrm>
        </p:grpSpPr>
        <p:grpSp>
          <p:nvGrpSpPr>
            <p:cNvPr id="7" name="Gruppieren 6">
              <a:extLst>
                <a:ext uri="{FF2B5EF4-FFF2-40B4-BE49-F238E27FC236}">
                  <a16:creationId xmlns:a16="http://schemas.microsoft.com/office/drawing/2014/main" id="{2D8ACA39-3871-4D73-8678-48D6C3C7B311}"/>
                </a:ext>
              </a:extLst>
            </p:cNvPr>
            <p:cNvGrpSpPr/>
            <p:nvPr/>
          </p:nvGrpSpPr>
          <p:grpSpPr>
            <a:xfrm>
              <a:off x="1241516" y="2580897"/>
              <a:ext cx="4440518" cy="1564722"/>
              <a:chOff x="2611717" y="2877265"/>
              <a:chExt cx="3251200" cy="1103470"/>
            </a:xfrm>
          </p:grpSpPr>
          <p:pic>
            <p:nvPicPr>
              <p:cNvPr id="11" name="Grafik 10">
                <a:extLst>
                  <a:ext uri="{FF2B5EF4-FFF2-40B4-BE49-F238E27FC236}">
                    <a16:creationId xmlns:a16="http://schemas.microsoft.com/office/drawing/2014/main" id="{6BE87C47-0D12-41BB-B1AE-5289FE2E09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11717" y="2877265"/>
                <a:ext cx="3251200" cy="1103470"/>
              </a:xfrm>
              <a:prstGeom prst="rect">
                <a:avLst/>
              </a:prstGeom>
            </p:spPr>
          </p:pic>
          <p:sp>
            <p:nvSpPr>
              <p:cNvPr id="12" name="Ellipse 11">
                <a:extLst>
                  <a:ext uri="{FF2B5EF4-FFF2-40B4-BE49-F238E27FC236}">
                    <a16:creationId xmlns:a16="http://schemas.microsoft.com/office/drawing/2014/main" id="{9F5AD039-903B-49C5-A61A-11891D14B4F9}"/>
                  </a:ext>
                </a:extLst>
              </p:cNvPr>
              <p:cNvSpPr/>
              <p:nvPr/>
            </p:nvSpPr>
            <p:spPr>
              <a:xfrm>
                <a:off x="3908109" y="3324293"/>
                <a:ext cx="603857" cy="656442"/>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8" name="Ellipse 7">
              <a:extLst>
                <a:ext uri="{FF2B5EF4-FFF2-40B4-BE49-F238E27FC236}">
                  <a16:creationId xmlns:a16="http://schemas.microsoft.com/office/drawing/2014/main" id="{20581662-C24B-48CD-BFFC-07CB646CDD6E}"/>
                </a:ext>
              </a:extLst>
            </p:cNvPr>
            <p:cNvSpPr/>
            <p:nvPr/>
          </p:nvSpPr>
          <p:spPr>
            <a:xfrm>
              <a:off x="3306479" y="3908612"/>
              <a:ext cx="236073" cy="23700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 name="Gerader Verbinder 8">
              <a:extLst>
                <a:ext uri="{FF2B5EF4-FFF2-40B4-BE49-F238E27FC236}">
                  <a16:creationId xmlns:a16="http://schemas.microsoft.com/office/drawing/2014/main" id="{CD678925-8539-4F8B-8AA6-7E595C5AA524}"/>
                </a:ext>
              </a:extLst>
            </p:cNvPr>
            <p:cNvCxnSpPr/>
            <p:nvPr/>
          </p:nvCxnSpPr>
          <p:spPr>
            <a:xfrm>
              <a:off x="3294526" y="3723341"/>
              <a:ext cx="0" cy="3705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FE70722C-52EA-416B-8309-211F63FAA35B}"/>
                </a:ext>
              </a:extLst>
            </p:cNvPr>
            <p:cNvCxnSpPr/>
            <p:nvPr/>
          </p:nvCxnSpPr>
          <p:spPr>
            <a:xfrm>
              <a:off x="3569444" y="3723341"/>
              <a:ext cx="0" cy="370541"/>
            </a:xfrm>
            <a:prstGeom prst="line">
              <a:avLst/>
            </a:prstGeom>
          </p:spPr>
          <p:style>
            <a:lnRef idx="1">
              <a:schemeClr val="accent1"/>
            </a:lnRef>
            <a:fillRef idx="0">
              <a:schemeClr val="accent1"/>
            </a:fillRef>
            <a:effectRef idx="0">
              <a:schemeClr val="accent1"/>
            </a:effectRef>
            <a:fontRef idx="minor">
              <a:schemeClr val="tx1"/>
            </a:fontRef>
          </p:style>
        </p:cxnSp>
      </p:grpSp>
      <p:sp>
        <p:nvSpPr>
          <p:cNvPr id="13" name="Ellipse 12">
            <a:extLst>
              <a:ext uri="{FF2B5EF4-FFF2-40B4-BE49-F238E27FC236}">
                <a16:creationId xmlns:a16="http://schemas.microsoft.com/office/drawing/2014/main" id="{F48F41E3-A90A-4A92-9095-09F7B9812109}"/>
              </a:ext>
            </a:extLst>
          </p:cNvPr>
          <p:cNvSpPr/>
          <p:nvPr/>
        </p:nvSpPr>
        <p:spPr>
          <a:xfrm rot="20425246">
            <a:off x="8118904" y="3450238"/>
            <a:ext cx="824753" cy="930836"/>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CE0D0C1C-519C-48B6-BCAD-159F45AB1878}"/>
              </a:ext>
            </a:extLst>
          </p:cNvPr>
          <p:cNvSpPr/>
          <p:nvPr/>
        </p:nvSpPr>
        <p:spPr>
          <a:xfrm>
            <a:off x="8377185" y="4122211"/>
            <a:ext cx="236073" cy="23700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5" name="Gerader Verbinder 14">
            <a:extLst>
              <a:ext uri="{FF2B5EF4-FFF2-40B4-BE49-F238E27FC236}">
                <a16:creationId xmlns:a16="http://schemas.microsoft.com/office/drawing/2014/main" id="{A8388875-71E1-4FC6-A905-03C8E1FBB401}"/>
              </a:ext>
            </a:extLst>
          </p:cNvPr>
          <p:cNvCxnSpPr/>
          <p:nvPr/>
        </p:nvCxnSpPr>
        <p:spPr>
          <a:xfrm>
            <a:off x="8401290" y="3958796"/>
            <a:ext cx="0" cy="3705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90AFB257-B798-414C-A722-6E8A2F4FB08E}"/>
              </a:ext>
            </a:extLst>
          </p:cNvPr>
          <p:cNvCxnSpPr/>
          <p:nvPr/>
        </p:nvCxnSpPr>
        <p:spPr>
          <a:xfrm>
            <a:off x="8676208" y="3958796"/>
            <a:ext cx="0" cy="3705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259AD422-7968-4227-933C-DA89AF9C6477}"/>
              </a:ext>
            </a:extLst>
          </p:cNvPr>
          <p:cNvCxnSpPr/>
          <p:nvPr/>
        </p:nvCxnSpPr>
        <p:spPr>
          <a:xfrm>
            <a:off x="8531280" y="3893054"/>
            <a:ext cx="62155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CE05B7A2-435B-47FD-B65F-A0F96A2E7D86}"/>
              </a:ext>
            </a:extLst>
          </p:cNvPr>
          <p:cNvCxnSpPr>
            <a:cxnSpLocks/>
          </p:cNvCxnSpPr>
          <p:nvPr/>
        </p:nvCxnSpPr>
        <p:spPr>
          <a:xfrm flipH="1">
            <a:off x="8401290" y="3893054"/>
            <a:ext cx="135302" cy="8704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feld 18">
            <a:extLst>
              <a:ext uri="{FF2B5EF4-FFF2-40B4-BE49-F238E27FC236}">
                <a16:creationId xmlns:a16="http://schemas.microsoft.com/office/drawing/2014/main" id="{66448731-9159-4B48-98CA-2836B168E4F6}"/>
              </a:ext>
            </a:extLst>
          </p:cNvPr>
          <p:cNvSpPr txBox="1"/>
          <p:nvPr/>
        </p:nvSpPr>
        <p:spPr>
          <a:xfrm>
            <a:off x="4752654" y="1903853"/>
            <a:ext cx="3914589" cy="369332"/>
          </a:xfrm>
          <a:prstGeom prst="rect">
            <a:avLst/>
          </a:prstGeom>
          <a:noFill/>
        </p:spPr>
        <p:txBody>
          <a:bodyPr wrap="square" rtlCol="0">
            <a:spAutoFit/>
          </a:bodyPr>
          <a:lstStyle/>
          <a:p>
            <a:r>
              <a:rPr lang="de-DE" dirty="0"/>
              <a:t>beim Fliegen mit Querneigung</a:t>
            </a:r>
          </a:p>
        </p:txBody>
      </p:sp>
      <p:sp>
        <p:nvSpPr>
          <p:cNvPr id="20" name="Textfeld 19">
            <a:extLst>
              <a:ext uri="{FF2B5EF4-FFF2-40B4-BE49-F238E27FC236}">
                <a16:creationId xmlns:a16="http://schemas.microsoft.com/office/drawing/2014/main" id="{174E713F-6F80-47C4-85BE-C0B66477390A}"/>
              </a:ext>
            </a:extLst>
          </p:cNvPr>
          <p:cNvSpPr txBox="1"/>
          <p:nvPr/>
        </p:nvSpPr>
        <p:spPr>
          <a:xfrm>
            <a:off x="2082669" y="4936856"/>
            <a:ext cx="3914589" cy="369332"/>
          </a:xfrm>
          <a:prstGeom prst="rect">
            <a:avLst/>
          </a:prstGeom>
          <a:noFill/>
        </p:spPr>
        <p:txBody>
          <a:bodyPr wrap="square" rtlCol="0">
            <a:spAutoFit/>
          </a:bodyPr>
          <a:lstStyle/>
          <a:p>
            <a:r>
              <a:rPr lang="de-DE" dirty="0"/>
              <a:t>Koordiniert: kein Schiebewinkel</a:t>
            </a:r>
          </a:p>
        </p:txBody>
      </p:sp>
      <p:sp>
        <p:nvSpPr>
          <p:cNvPr id="21" name="Textfeld 20">
            <a:extLst>
              <a:ext uri="{FF2B5EF4-FFF2-40B4-BE49-F238E27FC236}">
                <a16:creationId xmlns:a16="http://schemas.microsoft.com/office/drawing/2014/main" id="{AF05C79D-409B-491D-85E1-5A04A6F5F316}"/>
              </a:ext>
            </a:extLst>
          </p:cNvPr>
          <p:cNvSpPr txBox="1"/>
          <p:nvPr/>
        </p:nvSpPr>
        <p:spPr>
          <a:xfrm>
            <a:off x="6650186" y="4930879"/>
            <a:ext cx="4383742" cy="369332"/>
          </a:xfrm>
          <a:prstGeom prst="rect">
            <a:avLst/>
          </a:prstGeom>
          <a:noFill/>
        </p:spPr>
        <p:txBody>
          <a:bodyPr wrap="square" rtlCol="0">
            <a:spAutoFit/>
          </a:bodyPr>
          <a:lstStyle/>
          <a:p>
            <a:r>
              <a:rPr lang="de-DE" dirty="0"/>
              <a:t>Nicht koordiniert: Schiebewinkel nach links</a:t>
            </a:r>
          </a:p>
        </p:txBody>
      </p:sp>
    </p:spTree>
    <p:extLst>
      <p:ext uri="{BB962C8B-B14F-4D97-AF65-F5344CB8AC3E}">
        <p14:creationId xmlns:p14="http://schemas.microsoft.com/office/powerpoint/2010/main" val="4109464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45FC56A-4269-4BB1-96C1-66A8326B7BB4}"/>
              </a:ext>
            </a:extLst>
          </p:cNvPr>
          <p:cNvSpPr>
            <a:spLocks noGrp="1"/>
          </p:cNvSpPr>
          <p:nvPr>
            <p:ph type="title"/>
          </p:nvPr>
        </p:nvSpPr>
        <p:spPr/>
        <p:txBody>
          <a:bodyPr>
            <a:normAutofit/>
          </a:bodyPr>
          <a:lstStyle/>
          <a:p>
            <a:r>
              <a:rPr lang="de-DE" dirty="0"/>
              <a:t>Inhalt</a:t>
            </a:r>
          </a:p>
        </p:txBody>
      </p:sp>
      <p:sp>
        <p:nvSpPr>
          <p:cNvPr id="7" name="Inhaltsplatzhalter 6">
            <a:extLst>
              <a:ext uri="{FF2B5EF4-FFF2-40B4-BE49-F238E27FC236}">
                <a16:creationId xmlns:a16="http://schemas.microsoft.com/office/drawing/2014/main" id="{D884B454-13D6-498E-9470-271E8597B3C1}"/>
              </a:ext>
            </a:extLst>
          </p:cNvPr>
          <p:cNvSpPr>
            <a:spLocks noGrp="1"/>
          </p:cNvSpPr>
          <p:nvPr>
            <p:ph sz="half" idx="1"/>
          </p:nvPr>
        </p:nvSpPr>
        <p:spPr/>
        <p:txBody>
          <a:bodyPr>
            <a:normAutofit/>
          </a:bodyPr>
          <a:lstStyle/>
          <a:p>
            <a:pPr marL="541338" indent="-541338">
              <a:lnSpc>
                <a:spcPct val="100000"/>
              </a:lnSpc>
              <a:buNone/>
            </a:pPr>
            <a:r>
              <a:rPr lang="de-DE" dirty="0"/>
              <a:t>8.6.1  Anzeigegeräte  (vorwiegend motorisierte Segelflugzeuge und TMG)</a:t>
            </a:r>
          </a:p>
          <a:p>
            <a:pPr marL="541338" indent="-541338">
              <a:lnSpc>
                <a:spcPct val="100000"/>
              </a:lnSpc>
              <a:buNone/>
            </a:pPr>
            <a:r>
              <a:rPr lang="de-DE" dirty="0">
                <a:solidFill>
                  <a:schemeClr val="bg1">
                    <a:lumMod val="75000"/>
                  </a:schemeClr>
                </a:solidFill>
              </a:rPr>
              <a:t>8.6.2  Luftwertegeräte  (Druck und Temperatur)</a:t>
            </a:r>
          </a:p>
          <a:p>
            <a:pPr marL="541338" indent="-541338">
              <a:lnSpc>
                <a:spcPct val="100000"/>
              </a:lnSpc>
              <a:buNone/>
            </a:pPr>
            <a:r>
              <a:rPr lang="de-DE" dirty="0">
                <a:solidFill>
                  <a:schemeClr val="bg1">
                    <a:lumMod val="75000"/>
                  </a:schemeClr>
                </a:solidFill>
              </a:rPr>
              <a:t>8.6.3  Höhenmesser</a:t>
            </a:r>
          </a:p>
          <a:p>
            <a:pPr marL="541338" indent="-541338">
              <a:lnSpc>
                <a:spcPct val="100000"/>
              </a:lnSpc>
              <a:buNone/>
            </a:pPr>
            <a:r>
              <a:rPr lang="de-DE" dirty="0">
                <a:solidFill>
                  <a:schemeClr val="bg1">
                    <a:lumMod val="75000"/>
                  </a:schemeClr>
                </a:solidFill>
              </a:rPr>
              <a:t>8.6.4  Variometer</a:t>
            </a:r>
          </a:p>
          <a:p>
            <a:pPr marL="541338" indent="-541338">
              <a:lnSpc>
                <a:spcPct val="100000"/>
              </a:lnSpc>
              <a:buNone/>
            </a:pPr>
            <a:r>
              <a:rPr lang="de-DE" dirty="0">
                <a:solidFill>
                  <a:schemeClr val="bg1">
                    <a:lumMod val="75000"/>
                  </a:schemeClr>
                </a:solidFill>
              </a:rPr>
              <a:t>8.6.5  Fahrtmesser</a:t>
            </a:r>
          </a:p>
          <a:p>
            <a:pPr marL="541338" indent="-541338">
              <a:lnSpc>
                <a:spcPct val="100000"/>
              </a:lnSpc>
              <a:buNone/>
            </a:pPr>
            <a:r>
              <a:rPr lang="de-DE" dirty="0">
                <a:solidFill>
                  <a:schemeClr val="bg1">
                    <a:lumMod val="75000"/>
                  </a:schemeClr>
                </a:solidFill>
              </a:rPr>
              <a:t>8.6.6  Erdmagnetismus und Kompass</a:t>
            </a:r>
          </a:p>
          <a:p>
            <a:pPr marL="541338" indent="-541338">
              <a:lnSpc>
                <a:spcPct val="100000"/>
              </a:lnSpc>
              <a:buNone/>
            </a:pPr>
            <a:r>
              <a:rPr lang="de-DE" dirty="0">
                <a:solidFill>
                  <a:schemeClr val="bg1">
                    <a:lumMod val="75000"/>
                  </a:schemeClr>
                </a:solidFill>
              </a:rPr>
              <a:t>8.6.7  Kreiselgeräte</a:t>
            </a:r>
          </a:p>
          <a:p>
            <a:pPr marL="541338" indent="-541338">
              <a:lnSpc>
                <a:spcPct val="100000"/>
              </a:lnSpc>
              <a:buNone/>
            </a:pPr>
            <a:r>
              <a:rPr lang="de-DE" dirty="0">
                <a:solidFill>
                  <a:schemeClr val="bg1">
                    <a:lumMod val="75000"/>
                  </a:schemeClr>
                </a:solidFill>
              </a:rPr>
              <a:t>8.6.8  Kommunikationsanlagen</a:t>
            </a:r>
          </a:p>
          <a:p>
            <a:pPr marL="541338" indent="-541338">
              <a:lnSpc>
                <a:spcPct val="100000"/>
              </a:lnSpc>
              <a:buNone/>
            </a:pPr>
            <a:r>
              <a:rPr lang="de-DE" dirty="0">
                <a:solidFill>
                  <a:schemeClr val="bg1">
                    <a:lumMod val="75000"/>
                  </a:schemeClr>
                </a:solidFill>
              </a:rPr>
              <a:t>8.6.9  Alarm- und Zusammenstoßwarnanlagen</a:t>
            </a:r>
          </a:p>
          <a:p>
            <a:pPr marL="541338" indent="-541338">
              <a:lnSpc>
                <a:spcPct val="100000"/>
              </a:lnSpc>
              <a:buNone/>
            </a:pPr>
            <a:r>
              <a:rPr lang="de-DE" dirty="0">
                <a:solidFill>
                  <a:schemeClr val="bg1">
                    <a:lumMod val="75000"/>
                  </a:schemeClr>
                </a:solidFill>
              </a:rPr>
              <a:t>8.6.10  g-Messer (Beschleunigungsmesser  vorwiegend Kunstflug)</a:t>
            </a:r>
          </a:p>
          <a:p>
            <a:pPr marL="541338" indent="-541338">
              <a:lnSpc>
                <a:spcPct val="100000"/>
              </a:lnSpc>
              <a:buNone/>
            </a:pPr>
            <a:r>
              <a:rPr lang="de-DE" dirty="0">
                <a:solidFill>
                  <a:schemeClr val="bg1">
                    <a:lumMod val="75000"/>
                  </a:schemeClr>
                </a:solidFill>
              </a:rPr>
              <a:t>8.6.11  Elektronische Instrumentensysteme </a:t>
            </a:r>
            <a:endParaRPr lang="de-DE" sz="1600" dirty="0">
              <a:solidFill>
                <a:schemeClr val="bg1">
                  <a:lumMod val="75000"/>
                </a:schemeClr>
              </a:solidFill>
            </a:endParaRPr>
          </a:p>
        </p:txBody>
      </p:sp>
      <p:sp>
        <p:nvSpPr>
          <p:cNvPr id="2" name="Inhaltsplatzhalter 1">
            <a:extLst>
              <a:ext uri="{FF2B5EF4-FFF2-40B4-BE49-F238E27FC236}">
                <a16:creationId xmlns:a16="http://schemas.microsoft.com/office/drawing/2014/main" id="{27B24B87-D039-24C7-01A5-8626293E33DF}"/>
              </a:ext>
            </a:extLst>
          </p:cNvPr>
          <p:cNvSpPr>
            <a:spLocks noGrp="1"/>
          </p:cNvSpPr>
          <p:nvPr>
            <p:ph sz="half" idx="2"/>
          </p:nvPr>
        </p:nvSpPr>
        <p:spPr/>
        <p:txBody>
          <a:bodyPr>
            <a:normAutofit/>
          </a:bodyPr>
          <a:lstStyle/>
          <a:p>
            <a:endParaRPr lang="de-DE" sz="1600"/>
          </a:p>
        </p:txBody>
      </p:sp>
      <p:sp>
        <p:nvSpPr>
          <p:cNvPr id="3" name="Textplatzhalter 2">
            <a:extLst>
              <a:ext uri="{FF2B5EF4-FFF2-40B4-BE49-F238E27FC236}">
                <a16:creationId xmlns:a16="http://schemas.microsoft.com/office/drawing/2014/main" id="{C3E61818-6BCD-4481-4321-39E5FECED388}"/>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21054267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CCF7D3-1BFC-E42B-C441-90592FAC0BDD}"/>
              </a:ext>
            </a:extLst>
          </p:cNvPr>
          <p:cNvSpPr>
            <a:spLocks noGrp="1"/>
          </p:cNvSpPr>
          <p:nvPr>
            <p:ph type="title"/>
          </p:nvPr>
        </p:nvSpPr>
        <p:spPr/>
        <p:txBody>
          <a:bodyPr/>
          <a:lstStyle/>
          <a:p>
            <a:r>
              <a:rPr lang="de-DE" dirty="0"/>
              <a:t>Künstlicher Horizont</a:t>
            </a:r>
          </a:p>
        </p:txBody>
      </p:sp>
      <p:sp>
        <p:nvSpPr>
          <p:cNvPr id="3" name="Inhaltsplatzhalter 2">
            <a:extLst>
              <a:ext uri="{FF2B5EF4-FFF2-40B4-BE49-F238E27FC236}">
                <a16:creationId xmlns:a16="http://schemas.microsoft.com/office/drawing/2014/main" id="{CB812C94-ECE0-1F6A-D336-F49341B9DB83}"/>
              </a:ext>
            </a:extLst>
          </p:cNvPr>
          <p:cNvSpPr>
            <a:spLocks noGrp="1"/>
          </p:cNvSpPr>
          <p:nvPr>
            <p:ph idx="1"/>
          </p:nvPr>
        </p:nvSpPr>
        <p:spPr>
          <a:xfrm>
            <a:off x="178676" y="892788"/>
            <a:ext cx="6566374" cy="5551331"/>
          </a:xfrm>
        </p:spPr>
        <p:txBody>
          <a:bodyPr/>
          <a:lstStyle/>
          <a:p>
            <a:r>
              <a:rPr lang="de-DE" dirty="0"/>
              <a:t>Der künstliche Horizont (Kreiselhorizont) dient zur Anzeige der Flugzeuglage bezüglich der Erdhorizontalebene.</a:t>
            </a:r>
          </a:p>
          <a:p>
            <a:r>
              <a:rPr lang="de-DE" dirty="0"/>
              <a:t> Dementsprechend ist die </a:t>
            </a:r>
            <a:r>
              <a:rPr lang="de-DE" dirty="0" err="1"/>
              <a:t>Spinachse</a:t>
            </a:r>
            <a:r>
              <a:rPr lang="de-DE" dirty="0"/>
              <a:t> seines Kreisels lotrecht zur Erdoberfläche orientiert.</a:t>
            </a:r>
          </a:p>
          <a:p>
            <a:r>
              <a:rPr lang="de-DE" dirty="0"/>
              <a:t>Da der Kreisel in einem Doppelrahmen kardanisch gelagert ist (Drehachsen in Richtung von Längs- und Querachse), kann er seine Lage beibehalten, auch wenn das Flugzeug seinen Längs- und/oder Querneigungswinkel ändert. </a:t>
            </a:r>
          </a:p>
        </p:txBody>
      </p:sp>
      <p:sp>
        <p:nvSpPr>
          <p:cNvPr id="4" name="Foliennummernplatzhalter 3">
            <a:extLst>
              <a:ext uri="{FF2B5EF4-FFF2-40B4-BE49-F238E27FC236}">
                <a16:creationId xmlns:a16="http://schemas.microsoft.com/office/drawing/2014/main" id="{7275D92E-6C70-0CE7-9AFE-AAE33C3B4F10}"/>
              </a:ext>
            </a:extLst>
          </p:cNvPr>
          <p:cNvSpPr>
            <a:spLocks noGrp="1"/>
          </p:cNvSpPr>
          <p:nvPr>
            <p:ph type="sldNum" sz="quarter" idx="12"/>
          </p:nvPr>
        </p:nvSpPr>
        <p:spPr/>
        <p:txBody>
          <a:bodyPr/>
          <a:lstStyle/>
          <a:p>
            <a:fld id="{EA7A0297-C0D7-4773-8C33-4B8B14BC8223}" type="slidenum">
              <a:rPr lang="de-DE" smtClean="0"/>
              <a:t>40</a:t>
            </a:fld>
            <a:endParaRPr lang="de-DE"/>
          </a:p>
        </p:txBody>
      </p:sp>
      <p:pic>
        <p:nvPicPr>
          <p:cNvPr id="7170" name="Picture 2" descr="8 Horiz Pilotshop">
            <a:extLst>
              <a:ext uri="{FF2B5EF4-FFF2-40B4-BE49-F238E27FC236}">
                <a16:creationId xmlns:a16="http://schemas.microsoft.com/office/drawing/2014/main" id="{24D13C68-C537-B077-CC6A-337528C40C8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926933" y="1505399"/>
            <a:ext cx="4467258" cy="4459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5129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CCF7D3-1BFC-E42B-C441-90592FAC0BDD}"/>
              </a:ext>
            </a:extLst>
          </p:cNvPr>
          <p:cNvSpPr>
            <a:spLocks noGrp="1"/>
          </p:cNvSpPr>
          <p:nvPr>
            <p:ph type="title"/>
          </p:nvPr>
        </p:nvSpPr>
        <p:spPr/>
        <p:txBody>
          <a:bodyPr/>
          <a:lstStyle/>
          <a:p>
            <a:r>
              <a:rPr lang="de-DE" dirty="0"/>
              <a:t>Kurskreisel</a:t>
            </a:r>
          </a:p>
        </p:txBody>
      </p:sp>
      <p:sp>
        <p:nvSpPr>
          <p:cNvPr id="3" name="Inhaltsplatzhalter 2">
            <a:extLst>
              <a:ext uri="{FF2B5EF4-FFF2-40B4-BE49-F238E27FC236}">
                <a16:creationId xmlns:a16="http://schemas.microsoft.com/office/drawing/2014/main" id="{CB812C94-ECE0-1F6A-D336-F49341B9DB83}"/>
              </a:ext>
            </a:extLst>
          </p:cNvPr>
          <p:cNvSpPr>
            <a:spLocks noGrp="1"/>
          </p:cNvSpPr>
          <p:nvPr>
            <p:ph idx="1"/>
          </p:nvPr>
        </p:nvSpPr>
        <p:spPr>
          <a:xfrm>
            <a:off x="178676" y="892788"/>
            <a:ext cx="6566374" cy="5551331"/>
          </a:xfrm>
        </p:spPr>
        <p:txBody>
          <a:bodyPr/>
          <a:lstStyle/>
          <a:p>
            <a:r>
              <a:rPr lang="de-DE" dirty="0"/>
              <a:t>Der Kurskreisel liefert eine Kursanzeige, also die Lage des Flugzeugs um eine zur Erdhorizontalebene lotrechte Achse.</a:t>
            </a:r>
          </a:p>
          <a:p>
            <a:r>
              <a:rPr lang="de-DE" dirty="0"/>
              <a:t>Im Gegensatz zum Magnetkompass wird seine Anzeige durch Beschleunigungs- und Kurvenfehler nicht gestört. </a:t>
            </a:r>
          </a:p>
          <a:p>
            <a:r>
              <a:rPr lang="de-DE" dirty="0"/>
              <a:t>Bei Inbetriebnahme muss der Kreisel azimutal (nach Norden) und horizontal ausgerichtet werden.</a:t>
            </a:r>
          </a:p>
        </p:txBody>
      </p:sp>
      <p:sp>
        <p:nvSpPr>
          <p:cNvPr id="4" name="Foliennummernplatzhalter 3">
            <a:extLst>
              <a:ext uri="{FF2B5EF4-FFF2-40B4-BE49-F238E27FC236}">
                <a16:creationId xmlns:a16="http://schemas.microsoft.com/office/drawing/2014/main" id="{7275D92E-6C70-0CE7-9AFE-AAE33C3B4F10}"/>
              </a:ext>
            </a:extLst>
          </p:cNvPr>
          <p:cNvSpPr>
            <a:spLocks noGrp="1"/>
          </p:cNvSpPr>
          <p:nvPr>
            <p:ph type="sldNum" sz="quarter" idx="12"/>
          </p:nvPr>
        </p:nvSpPr>
        <p:spPr/>
        <p:txBody>
          <a:bodyPr/>
          <a:lstStyle/>
          <a:p>
            <a:fld id="{EA7A0297-C0D7-4773-8C33-4B8B14BC8223}" type="slidenum">
              <a:rPr lang="de-DE" smtClean="0"/>
              <a:t>41</a:t>
            </a:fld>
            <a:endParaRPr lang="de-DE"/>
          </a:p>
        </p:txBody>
      </p:sp>
      <p:pic>
        <p:nvPicPr>
          <p:cNvPr id="5" name="Grafik 4">
            <a:extLst>
              <a:ext uri="{FF2B5EF4-FFF2-40B4-BE49-F238E27FC236}">
                <a16:creationId xmlns:a16="http://schemas.microsoft.com/office/drawing/2014/main" id="{AAAA1790-8D62-625F-1E0A-B6F2A8BF7A53}"/>
              </a:ext>
            </a:extLst>
          </p:cNvPr>
          <p:cNvPicPr>
            <a:picLocks noChangeAspect="1"/>
          </p:cNvPicPr>
          <p:nvPr/>
        </p:nvPicPr>
        <p:blipFill>
          <a:blip r:embed="rId2"/>
          <a:stretch>
            <a:fillRect/>
          </a:stretch>
        </p:blipFill>
        <p:spPr>
          <a:xfrm>
            <a:off x="8132775" y="1221098"/>
            <a:ext cx="3200400" cy="3343275"/>
          </a:xfrm>
          <a:prstGeom prst="rect">
            <a:avLst/>
          </a:prstGeom>
        </p:spPr>
      </p:pic>
    </p:spTree>
    <p:extLst>
      <p:ext uri="{BB962C8B-B14F-4D97-AF65-F5344CB8AC3E}">
        <p14:creationId xmlns:p14="http://schemas.microsoft.com/office/powerpoint/2010/main" val="4470422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45FC56A-4269-4BB1-96C1-66A8326B7BB4}"/>
              </a:ext>
            </a:extLst>
          </p:cNvPr>
          <p:cNvSpPr>
            <a:spLocks noGrp="1"/>
          </p:cNvSpPr>
          <p:nvPr>
            <p:ph type="title"/>
          </p:nvPr>
        </p:nvSpPr>
        <p:spPr/>
        <p:txBody>
          <a:bodyPr>
            <a:normAutofit/>
          </a:bodyPr>
          <a:lstStyle/>
          <a:p>
            <a:r>
              <a:rPr lang="de-DE" dirty="0"/>
              <a:t>Inhalt</a:t>
            </a:r>
          </a:p>
        </p:txBody>
      </p:sp>
      <p:sp>
        <p:nvSpPr>
          <p:cNvPr id="7" name="Inhaltsplatzhalter 6">
            <a:extLst>
              <a:ext uri="{FF2B5EF4-FFF2-40B4-BE49-F238E27FC236}">
                <a16:creationId xmlns:a16="http://schemas.microsoft.com/office/drawing/2014/main" id="{D884B454-13D6-498E-9470-271E8597B3C1}"/>
              </a:ext>
            </a:extLst>
          </p:cNvPr>
          <p:cNvSpPr>
            <a:spLocks noGrp="1"/>
          </p:cNvSpPr>
          <p:nvPr>
            <p:ph sz="half" idx="1"/>
          </p:nvPr>
        </p:nvSpPr>
        <p:spPr/>
        <p:txBody>
          <a:bodyPr>
            <a:normAutofit/>
          </a:bodyPr>
          <a:lstStyle/>
          <a:p>
            <a:pPr marL="541338" indent="-541338">
              <a:lnSpc>
                <a:spcPct val="100000"/>
              </a:lnSpc>
              <a:buNone/>
            </a:pPr>
            <a:r>
              <a:rPr lang="de-DE" dirty="0">
                <a:solidFill>
                  <a:schemeClr val="bg1">
                    <a:lumMod val="75000"/>
                  </a:schemeClr>
                </a:solidFill>
              </a:rPr>
              <a:t>8.6.1  Anzeigegeräte  (vorwiegend motorisierte Segelflugzeuge und TMG)</a:t>
            </a:r>
          </a:p>
          <a:p>
            <a:pPr marL="541338" indent="-541338">
              <a:lnSpc>
                <a:spcPct val="100000"/>
              </a:lnSpc>
              <a:buNone/>
            </a:pPr>
            <a:r>
              <a:rPr lang="de-DE" dirty="0">
                <a:solidFill>
                  <a:schemeClr val="bg1">
                    <a:lumMod val="75000"/>
                  </a:schemeClr>
                </a:solidFill>
              </a:rPr>
              <a:t>8.6.2  Luftwertegeräte  (Druck und Temperatur)</a:t>
            </a:r>
          </a:p>
          <a:p>
            <a:pPr marL="541338" indent="-541338">
              <a:lnSpc>
                <a:spcPct val="100000"/>
              </a:lnSpc>
              <a:buNone/>
            </a:pPr>
            <a:r>
              <a:rPr lang="de-DE" dirty="0">
                <a:solidFill>
                  <a:schemeClr val="bg1">
                    <a:lumMod val="75000"/>
                  </a:schemeClr>
                </a:solidFill>
              </a:rPr>
              <a:t>8.6.3  Höhenmesser</a:t>
            </a:r>
          </a:p>
          <a:p>
            <a:pPr marL="541338" indent="-541338">
              <a:lnSpc>
                <a:spcPct val="100000"/>
              </a:lnSpc>
              <a:buNone/>
            </a:pPr>
            <a:r>
              <a:rPr lang="de-DE" dirty="0">
                <a:solidFill>
                  <a:schemeClr val="bg1">
                    <a:lumMod val="75000"/>
                  </a:schemeClr>
                </a:solidFill>
              </a:rPr>
              <a:t>8.6.4  Variometer</a:t>
            </a:r>
          </a:p>
          <a:p>
            <a:pPr marL="541338" indent="-541338">
              <a:lnSpc>
                <a:spcPct val="100000"/>
              </a:lnSpc>
              <a:buNone/>
            </a:pPr>
            <a:r>
              <a:rPr lang="de-DE" dirty="0">
                <a:solidFill>
                  <a:schemeClr val="bg1">
                    <a:lumMod val="75000"/>
                  </a:schemeClr>
                </a:solidFill>
              </a:rPr>
              <a:t>8.6.5  Fahrtmesser</a:t>
            </a:r>
          </a:p>
          <a:p>
            <a:pPr marL="541338" indent="-541338">
              <a:lnSpc>
                <a:spcPct val="100000"/>
              </a:lnSpc>
              <a:buNone/>
            </a:pPr>
            <a:r>
              <a:rPr lang="de-DE" dirty="0">
                <a:solidFill>
                  <a:schemeClr val="bg1">
                    <a:lumMod val="75000"/>
                  </a:schemeClr>
                </a:solidFill>
              </a:rPr>
              <a:t>8.6.6  Erdmagnetismus und Kompass</a:t>
            </a:r>
          </a:p>
          <a:p>
            <a:pPr marL="541338" indent="-541338">
              <a:lnSpc>
                <a:spcPct val="100000"/>
              </a:lnSpc>
              <a:buNone/>
            </a:pPr>
            <a:r>
              <a:rPr lang="de-DE" dirty="0">
                <a:solidFill>
                  <a:schemeClr val="bg1">
                    <a:lumMod val="75000"/>
                  </a:schemeClr>
                </a:solidFill>
              </a:rPr>
              <a:t>8.6.7  Kreiselgeräte</a:t>
            </a:r>
          </a:p>
          <a:p>
            <a:pPr marL="541338" indent="-541338">
              <a:lnSpc>
                <a:spcPct val="100000"/>
              </a:lnSpc>
              <a:buNone/>
            </a:pPr>
            <a:r>
              <a:rPr lang="de-DE" dirty="0"/>
              <a:t>8.6.8  Kommunikationsanlagen</a:t>
            </a:r>
          </a:p>
          <a:p>
            <a:pPr marL="541338" indent="-541338">
              <a:lnSpc>
                <a:spcPct val="100000"/>
              </a:lnSpc>
              <a:buNone/>
            </a:pPr>
            <a:r>
              <a:rPr lang="de-DE" dirty="0">
                <a:solidFill>
                  <a:schemeClr val="bg1">
                    <a:lumMod val="75000"/>
                  </a:schemeClr>
                </a:solidFill>
              </a:rPr>
              <a:t>8.6.9  Alarm- und Zusammenstoßwarnanlagen</a:t>
            </a:r>
          </a:p>
          <a:p>
            <a:pPr marL="541338" indent="-541338">
              <a:lnSpc>
                <a:spcPct val="100000"/>
              </a:lnSpc>
              <a:buNone/>
            </a:pPr>
            <a:r>
              <a:rPr lang="de-DE" dirty="0">
                <a:solidFill>
                  <a:schemeClr val="bg1">
                    <a:lumMod val="75000"/>
                  </a:schemeClr>
                </a:solidFill>
              </a:rPr>
              <a:t>8.6.10  g-Messer (Beschleunigungsmesser  vorwiegend Kunstflug)</a:t>
            </a:r>
          </a:p>
          <a:p>
            <a:pPr marL="541338" indent="-541338">
              <a:lnSpc>
                <a:spcPct val="100000"/>
              </a:lnSpc>
              <a:buNone/>
            </a:pPr>
            <a:r>
              <a:rPr lang="de-DE" dirty="0">
                <a:solidFill>
                  <a:schemeClr val="bg1">
                    <a:lumMod val="75000"/>
                  </a:schemeClr>
                </a:solidFill>
              </a:rPr>
              <a:t>8.6.11  Elektronische Instrumentensysteme </a:t>
            </a:r>
            <a:endParaRPr lang="de-DE" sz="1600" dirty="0">
              <a:solidFill>
                <a:schemeClr val="bg1">
                  <a:lumMod val="75000"/>
                </a:schemeClr>
              </a:solidFill>
            </a:endParaRPr>
          </a:p>
        </p:txBody>
      </p:sp>
      <p:sp>
        <p:nvSpPr>
          <p:cNvPr id="2" name="Inhaltsplatzhalter 1">
            <a:extLst>
              <a:ext uri="{FF2B5EF4-FFF2-40B4-BE49-F238E27FC236}">
                <a16:creationId xmlns:a16="http://schemas.microsoft.com/office/drawing/2014/main" id="{AE3F3B1D-4A26-6956-4F90-86E35E58C7FF}"/>
              </a:ext>
            </a:extLst>
          </p:cNvPr>
          <p:cNvSpPr>
            <a:spLocks noGrp="1"/>
          </p:cNvSpPr>
          <p:nvPr>
            <p:ph sz="half" idx="2"/>
          </p:nvPr>
        </p:nvSpPr>
        <p:spPr/>
        <p:txBody>
          <a:bodyPr/>
          <a:lstStyle/>
          <a:p>
            <a:endParaRPr lang="de-DE"/>
          </a:p>
        </p:txBody>
      </p:sp>
      <p:sp>
        <p:nvSpPr>
          <p:cNvPr id="3" name="Textplatzhalter 2">
            <a:extLst>
              <a:ext uri="{FF2B5EF4-FFF2-40B4-BE49-F238E27FC236}">
                <a16:creationId xmlns:a16="http://schemas.microsoft.com/office/drawing/2014/main" id="{35E47028-A185-27E0-E31E-1963D4B6E383}"/>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37819543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D42BD7-19A9-96BC-A008-CCD11D3AF153}"/>
              </a:ext>
            </a:extLst>
          </p:cNvPr>
          <p:cNvSpPr>
            <a:spLocks noGrp="1"/>
          </p:cNvSpPr>
          <p:nvPr>
            <p:ph type="title"/>
          </p:nvPr>
        </p:nvSpPr>
        <p:spPr/>
        <p:txBody>
          <a:bodyPr/>
          <a:lstStyle/>
          <a:p>
            <a:r>
              <a:rPr lang="de-DE" dirty="0"/>
              <a:t>Übertragungstechniken: VHF, HF und SATCOM</a:t>
            </a:r>
          </a:p>
        </p:txBody>
      </p:sp>
      <p:sp>
        <p:nvSpPr>
          <p:cNvPr id="3" name="Inhaltsplatzhalter 2">
            <a:extLst>
              <a:ext uri="{FF2B5EF4-FFF2-40B4-BE49-F238E27FC236}">
                <a16:creationId xmlns:a16="http://schemas.microsoft.com/office/drawing/2014/main" id="{48F0BD5D-B008-17BB-D29E-08AF9927733F}"/>
              </a:ext>
            </a:extLst>
          </p:cNvPr>
          <p:cNvSpPr>
            <a:spLocks noGrp="1"/>
          </p:cNvSpPr>
          <p:nvPr>
            <p:ph sz="half" idx="1"/>
          </p:nvPr>
        </p:nvSpPr>
        <p:spPr>
          <a:xfrm>
            <a:off x="189185" y="924910"/>
            <a:ext cx="8659181" cy="5475890"/>
          </a:xfrm>
        </p:spPr>
        <p:txBody>
          <a:bodyPr/>
          <a:lstStyle/>
          <a:p>
            <a:r>
              <a:rPr lang="de-DE" dirty="0"/>
              <a:t>VHF steht für “Very High </a:t>
            </a:r>
            <a:r>
              <a:rPr lang="de-DE" dirty="0" err="1"/>
              <a:t>Frequency</a:t>
            </a:r>
            <a:r>
              <a:rPr lang="de-DE" dirty="0"/>
              <a:t>” und bezieht sich auf den Frequenzbereich von 30 MHz bis 300 MHz. VHF wird in der Luftfahrt für die Kommunikation zwischen Flugzeugen und Bodenstationen verwendet.</a:t>
            </a:r>
          </a:p>
          <a:p>
            <a:endParaRPr lang="de-DE" dirty="0"/>
          </a:p>
          <a:p>
            <a:r>
              <a:rPr lang="de-DE" dirty="0"/>
              <a:t>HF steht für “High </a:t>
            </a:r>
            <a:r>
              <a:rPr lang="de-DE" dirty="0" err="1"/>
              <a:t>Frequency</a:t>
            </a:r>
            <a:r>
              <a:rPr lang="de-DE" dirty="0"/>
              <a:t>” und bezieht sich auf den Frequenzbereich von 3 MHz bis 30 MHz. HF wird in der Luftfahrt für die Kommunikation über große Entfernungen verwendet, da die Signale über den Horizont hinaus reichen können.</a:t>
            </a:r>
          </a:p>
          <a:p>
            <a:endParaRPr lang="de-DE" dirty="0"/>
          </a:p>
          <a:p>
            <a:r>
              <a:rPr lang="de-DE" dirty="0"/>
              <a:t>SATCOM steht für “</a:t>
            </a:r>
            <a:r>
              <a:rPr lang="de-DE" dirty="0" err="1"/>
              <a:t>Satellite</a:t>
            </a:r>
            <a:r>
              <a:rPr lang="de-DE" dirty="0"/>
              <a:t> Communications” und bezieht sich auf die Verwendung von Satelliten zur Übertragung von Daten und Sprache; SATCOM wird in der Luftfahrt für die Kommunikation über große Entfernungen und in Gebieten ohne Bodenstationen verwendet.</a:t>
            </a:r>
          </a:p>
        </p:txBody>
      </p:sp>
      <p:sp>
        <p:nvSpPr>
          <p:cNvPr id="5" name="Foliennummernplatzhalter 4">
            <a:extLst>
              <a:ext uri="{FF2B5EF4-FFF2-40B4-BE49-F238E27FC236}">
                <a16:creationId xmlns:a16="http://schemas.microsoft.com/office/drawing/2014/main" id="{01DC87DC-13C0-681E-3071-8BAD32B7998D}"/>
              </a:ext>
            </a:extLst>
          </p:cNvPr>
          <p:cNvSpPr>
            <a:spLocks noGrp="1"/>
          </p:cNvSpPr>
          <p:nvPr>
            <p:ph type="sldNum" sz="quarter" idx="12"/>
          </p:nvPr>
        </p:nvSpPr>
        <p:spPr/>
        <p:txBody>
          <a:bodyPr/>
          <a:lstStyle/>
          <a:p>
            <a:fld id="{1BAF13B1-D0BA-4A19-B609-64C08BFDA19E}" type="slidenum">
              <a:rPr lang="de-DE" smtClean="0"/>
              <a:pPr/>
              <a:t>43</a:t>
            </a:fld>
            <a:endParaRPr lang="de-DE" dirty="0"/>
          </a:p>
        </p:txBody>
      </p:sp>
      <p:sp>
        <p:nvSpPr>
          <p:cNvPr id="6" name="Textplatzhalter 5">
            <a:extLst>
              <a:ext uri="{FF2B5EF4-FFF2-40B4-BE49-F238E27FC236}">
                <a16:creationId xmlns:a16="http://schemas.microsoft.com/office/drawing/2014/main" id="{47EB085D-01DA-741C-805C-E662F23C95CF}"/>
              </a:ext>
            </a:extLst>
          </p:cNvPr>
          <p:cNvSpPr>
            <a:spLocks noGrp="1"/>
          </p:cNvSpPr>
          <p:nvPr>
            <p:ph type="body" sz="quarter" idx="13"/>
          </p:nvPr>
        </p:nvSpPr>
        <p:spPr/>
        <p:txBody>
          <a:bodyPr/>
          <a:lstStyle/>
          <a:p>
            <a:endParaRPr lang="de-DE"/>
          </a:p>
        </p:txBody>
      </p:sp>
      <p:pic>
        <p:nvPicPr>
          <p:cNvPr id="7" name="Grafik 6">
            <a:extLst>
              <a:ext uri="{FF2B5EF4-FFF2-40B4-BE49-F238E27FC236}">
                <a16:creationId xmlns:a16="http://schemas.microsoft.com/office/drawing/2014/main" id="{DC0475CA-007B-8ACB-121A-B99595A46C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17119" y="924910"/>
            <a:ext cx="3085695" cy="5530741"/>
          </a:xfrm>
          <a:prstGeom prst="rect">
            <a:avLst/>
          </a:prstGeom>
        </p:spPr>
      </p:pic>
    </p:spTree>
    <p:extLst>
      <p:ext uri="{BB962C8B-B14F-4D97-AF65-F5344CB8AC3E}">
        <p14:creationId xmlns:p14="http://schemas.microsoft.com/office/powerpoint/2010/main" val="6154647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D42BD7-19A9-96BC-A008-CCD11D3AF153}"/>
              </a:ext>
            </a:extLst>
          </p:cNvPr>
          <p:cNvSpPr>
            <a:spLocks noGrp="1"/>
          </p:cNvSpPr>
          <p:nvPr>
            <p:ph type="title"/>
          </p:nvPr>
        </p:nvSpPr>
        <p:spPr/>
        <p:txBody>
          <a:bodyPr/>
          <a:lstStyle/>
          <a:p>
            <a:r>
              <a:rPr lang="de-DE" dirty="0"/>
              <a:t>VHF-Sprechfunkgerät</a:t>
            </a:r>
          </a:p>
        </p:txBody>
      </p:sp>
      <p:sp>
        <p:nvSpPr>
          <p:cNvPr id="3" name="Inhaltsplatzhalter 2">
            <a:extLst>
              <a:ext uri="{FF2B5EF4-FFF2-40B4-BE49-F238E27FC236}">
                <a16:creationId xmlns:a16="http://schemas.microsoft.com/office/drawing/2014/main" id="{48F0BD5D-B008-17BB-D29E-08AF9927733F}"/>
              </a:ext>
            </a:extLst>
          </p:cNvPr>
          <p:cNvSpPr>
            <a:spLocks noGrp="1"/>
          </p:cNvSpPr>
          <p:nvPr>
            <p:ph sz="half" idx="1"/>
          </p:nvPr>
        </p:nvSpPr>
        <p:spPr>
          <a:xfrm>
            <a:off x="189185" y="924910"/>
            <a:ext cx="6239115" cy="5475890"/>
          </a:xfrm>
        </p:spPr>
        <p:txBody>
          <a:bodyPr/>
          <a:lstStyle/>
          <a:p>
            <a:pPr marL="0" indent="0">
              <a:buNone/>
            </a:pPr>
            <a:r>
              <a:rPr lang="de-DE" dirty="0"/>
              <a:t>Das VHF-Sprechfunkgerät ermöglicht den Sprechfunkverkehr im Bereich von 118,000 MHz bis 136,975 MHz bei einem Kanalraster von 25 kHz oder 8.33 kHz</a:t>
            </a:r>
          </a:p>
          <a:p>
            <a:r>
              <a:rPr lang="de-DE" dirty="0"/>
              <a:t>Durch kurzes Drücken der SQL-Taste wird die Rausch-unterdrückung / </a:t>
            </a:r>
            <a:r>
              <a:rPr lang="de-DE" dirty="0" err="1"/>
              <a:t>Squelchfunktion</a:t>
            </a:r>
            <a:r>
              <a:rPr lang="de-DE" dirty="0"/>
              <a:t> EIN bzw. AUS geschaltet</a:t>
            </a:r>
          </a:p>
          <a:p>
            <a:r>
              <a:rPr lang="de-DE" dirty="0"/>
              <a:t>Durch kurzes Drücken der MDE- Taste wird die Betriebsart Frequenzeinstellung aktiviert</a:t>
            </a:r>
          </a:p>
          <a:p>
            <a:r>
              <a:rPr lang="de-DE" dirty="0"/>
              <a:t>Durch kurzes Drücken der STO- Taste wird der Speichervorgang eingeleitet</a:t>
            </a:r>
          </a:p>
          <a:p>
            <a:r>
              <a:rPr lang="de-DE" dirty="0"/>
              <a:t>Kurzes Drücken der Taste ↨ bewirkt das Austauschen von der aktiven Frequenz und der </a:t>
            </a:r>
            <a:r>
              <a:rPr lang="de-DE" dirty="0" err="1"/>
              <a:t>preset</a:t>
            </a:r>
            <a:r>
              <a:rPr lang="de-DE" dirty="0"/>
              <a:t> Frequenz</a:t>
            </a:r>
          </a:p>
          <a:p>
            <a:r>
              <a:rPr lang="de-DE" dirty="0"/>
              <a:t>Ein/Aus Schalten des Sprechfunkgerätes kombiniert mit der Lautstärkeeinstellung des Empfangssignals</a:t>
            </a:r>
          </a:p>
          <a:p>
            <a:r>
              <a:rPr lang="de-DE" dirty="0"/>
              <a:t>Drehschalter zum Einstellen </a:t>
            </a:r>
            <a:r>
              <a:rPr lang="de-DE" dirty="0" err="1"/>
              <a:t>mehrer</a:t>
            </a:r>
            <a:r>
              <a:rPr lang="de-DE" dirty="0"/>
              <a:t> Parameter z. B. Frequenzeinstellung, IC Lautstärke, VOX ……</a:t>
            </a:r>
          </a:p>
        </p:txBody>
      </p:sp>
      <p:sp>
        <p:nvSpPr>
          <p:cNvPr id="4" name="Inhaltsplatzhalter 3">
            <a:extLst>
              <a:ext uri="{FF2B5EF4-FFF2-40B4-BE49-F238E27FC236}">
                <a16:creationId xmlns:a16="http://schemas.microsoft.com/office/drawing/2014/main" id="{249C6F6D-A749-813A-A068-D226EB70277A}"/>
              </a:ext>
            </a:extLst>
          </p:cNvPr>
          <p:cNvSpPr>
            <a:spLocks noGrp="1"/>
          </p:cNvSpPr>
          <p:nvPr>
            <p:ph sz="half" idx="2"/>
          </p:nvPr>
        </p:nvSpPr>
        <p:spPr>
          <a:xfrm>
            <a:off x="6723934" y="924910"/>
            <a:ext cx="5243438" cy="5475890"/>
          </a:xfrm>
        </p:spPr>
        <p:txBody>
          <a:bodyPr/>
          <a:lstStyle/>
          <a:p>
            <a:endParaRPr lang="de-DE"/>
          </a:p>
        </p:txBody>
      </p:sp>
      <p:sp>
        <p:nvSpPr>
          <p:cNvPr id="5" name="Foliennummernplatzhalter 4">
            <a:extLst>
              <a:ext uri="{FF2B5EF4-FFF2-40B4-BE49-F238E27FC236}">
                <a16:creationId xmlns:a16="http://schemas.microsoft.com/office/drawing/2014/main" id="{01DC87DC-13C0-681E-3071-8BAD32B7998D}"/>
              </a:ext>
            </a:extLst>
          </p:cNvPr>
          <p:cNvSpPr>
            <a:spLocks noGrp="1"/>
          </p:cNvSpPr>
          <p:nvPr>
            <p:ph type="sldNum" sz="quarter" idx="12"/>
          </p:nvPr>
        </p:nvSpPr>
        <p:spPr/>
        <p:txBody>
          <a:bodyPr/>
          <a:lstStyle/>
          <a:p>
            <a:fld id="{1BAF13B1-D0BA-4A19-B609-64C08BFDA19E}" type="slidenum">
              <a:rPr lang="de-DE" smtClean="0"/>
              <a:pPr/>
              <a:t>44</a:t>
            </a:fld>
            <a:endParaRPr lang="de-DE" dirty="0"/>
          </a:p>
        </p:txBody>
      </p:sp>
      <p:sp>
        <p:nvSpPr>
          <p:cNvPr id="6" name="Textplatzhalter 5">
            <a:extLst>
              <a:ext uri="{FF2B5EF4-FFF2-40B4-BE49-F238E27FC236}">
                <a16:creationId xmlns:a16="http://schemas.microsoft.com/office/drawing/2014/main" id="{47EB085D-01DA-741C-805C-E662F23C95CF}"/>
              </a:ext>
            </a:extLst>
          </p:cNvPr>
          <p:cNvSpPr>
            <a:spLocks noGrp="1"/>
          </p:cNvSpPr>
          <p:nvPr>
            <p:ph type="body" sz="quarter" idx="13"/>
          </p:nvPr>
        </p:nvSpPr>
        <p:spPr/>
        <p:txBody>
          <a:bodyPr/>
          <a:lstStyle/>
          <a:p>
            <a:endParaRPr lang="de-DE"/>
          </a:p>
        </p:txBody>
      </p:sp>
      <p:pic>
        <p:nvPicPr>
          <p:cNvPr id="8194" name="Picture 2">
            <a:extLst>
              <a:ext uri="{FF2B5EF4-FFF2-40B4-BE49-F238E27FC236}">
                <a16:creationId xmlns:a16="http://schemas.microsoft.com/office/drawing/2014/main" id="{A68FA87B-D674-EAEE-B3A3-DD9AE981A3F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39198" y="1911302"/>
            <a:ext cx="3733315" cy="3777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7825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45FC56A-4269-4BB1-96C1-66A8326B7BB4}"/>
              </a:ext>
            </a:extLst>
          </p:cNvPr>
          <p:cNvSpPr>
            <a:spLocks noGrp="1"/>
          </p:cNvSpPr>
          <p:nvPr>
            <p:ph type="title"/>
          </p:nvPr>
        </p:nvSpPr>
        <p:spPr/>
        <p:txBody>
          <a:bodyPr>
            <a:normAutofit/>
          </a:bodyPr>
          <a:lstStyle/>
          <a:p>
            <a:r>
              <a:rPr lang="de-DE" dirty="0"/>
              <a:t>Inhalt</a:t>
            </a:r>
          </a:p>
        </p:txBody>
      </p:sp>
      <p:sp>
        <p:nvSpPr>
          <p:cNvPr id="7" name="Inhaltsplatzhalter 6">
            <a:extLst>
              <a:ext uri="{FF2B5EF4-FFF2-40B4-BE49-F238E27FC236}">
                <a16:creationId xmlns:a16="http://schemas.microsoft.com/office/drawing/2014/main" id="{D884B454-13D6-498E-9470-271E8597B3C1}"/>
              </a:ext>
            </a:extLst>
          </p:cNvPr>
          <p:cNvSpPr>
            <a:spLocks noGrp="1"/>
          </p:cNvSpPr>
          <p:nvPr>
            <p:ph sz="half" idx="1"/>
          </p:nvPr>
        </p:nvSpPr>
        <p:spPr/>
        <p:txBody>
          <a:bodyPr>
            <a:normAutofit/>
          </a:bodyPr>
          <a:lstStyle/>
          <a:p>
            <a:pPr marL="541338" indent="-541338">
              <a:lnSpc>
                <a:spcPct val="100000"/>
              </a:lnSpc>
              <a:buNone/>
            </a:pPr>
            <a:r>
              <a:rPr lang="de-DE" dirty="0">
                <a:solidFill>
                  <a:schemeClr val="bg1">
                    <a:lumMod val="75000"/>
                  </a:schemeClr>
                </a:solidFill>
              </a:rPr>
              <a:t>8.6.1  Anzeigegeräte  (vorwiegend motorisierte Segelflugzeuge und TMG)</a:t>
            </a:r>
          </a:p>
          <a:p>
            <a:pPr marL="541338" indent="-541338">
              <a:lnSpc>
                <a:spcPct val="100000"/>
              </a:lnSpc>
              <a:buNone/>
            </a:pPr>
            <a:r>
              <a:rPr lang="de-DE" dirty="0">
                <a:solidFill>
                  <a:schemeClr val="bg1">
                    <a:lumMod val="75000"/>
                  </a:schemeClr>
                </a:solidFill>
              </a:rPr>
              <a:t>8.6.2  Luftwertegeräte  (Druck und Temperatur)</a:t>
            </a:r>
          </a:p>
          <a:p>
            <a:pPr marL="541338" indent="-541338">
              <a:lnSpc>
                <a:spcPct val="100000"/>
              </a:lnSpc>
              <a:buNone/>
            </a:pPr>
            <a:r>
              <a:rPr lang="de-DE" dirty="0">
                <a:solidFill>
                  <a:schemeClr val="bg1">
                    <a:lumMod val="75000"/>
                  </a:schemeClr>
                </a:solidFill>
              </a:rPr>
              <a:t>8.6.3  Höhenmesser</a:t>
            </a:r>
          </a:p>
          <a:p>
            <a:pPr marL="541338" indent="-541338">
              <a:lnSpc>
                <a:spcPct val="100000"/>
              </a:lnSpc>
              <a:buNone/>
            </a:pPr>
            <a:r>
              <a:rPr lang="de-DE" dirty="0">
                <a:solidFill>
                  <a:schemeClr val="bg1">
                    <a:lumMod val="75000"/>
                  </a:schemeClr>
                </a:solidFill>
              </a:rPr>
              <a:t>8.6.4  Variometer</a:t>
            </a:r>
          </a:p>
          <a:p>
            <a:pPr marL="541338" indent="-541338">
              <a:lnSpc>
                <a:spcPct val="100000"/>
              </a:lnSpc>
              <a:buNone/>
            </a:pPr>
            <a:r>
              <a:rPr lang="de-DE" dirty="0">
                <a:solidFill>
                  <a:schemeClr val="bg1">
                    <a:lumMod val="75000"/>
                  </a:schemeClr>
                </a:solidFill>
              </a:rPr>
              <a:t>8.6.5  Fahrtmesser</a:t>
            </a:r>
          </a:p>
          <a:p>
            <a:pPr marL="541338" indent="-541338">
              <a:lnSpc>
                <a:spcPct val="100000"/>
              </a:lnSpc>
              <a:buNone/>
            </a:pPr>
            <a:r>
              <a:rPr lang="de-DE" dirty="0">
                <a:solidFill>
                  <a:schemeClr val="bg1">
                    <a:lumMod val="75000"/>
                  </a:schemeClr>
                </a:solidFill>
              </a:rPr>
              <a:t>8.6.6  Erdmagnetismus und Kompass</a:t>
            </a:r>
          </a:p>
          <a:p>
            <a:pPr marL="541338" indent="-541338">
              <a:lnSpc>
                <a:spcPct val="100000"/>
              </a:lnSpc>
              <a:buNone/>
            </a:pPr>
            <a:r>
              <a:rPr lang="de-DE" dirty="0">
                <a:solidFill>
                  <a:schemeClr val="bg1">
                    <a:lumMod val="75000"/>
                  </a:schemeClr>
                </a:solidFill>
              </a:rPr>
              <a:t>8.6.7  Kreiselgeräte</a:t>
            </a:r>
          </a:p>
          <a:p>
            <a:pPr marL="541338" indent="-541338">
              <a:lnSpc>
                <a:spcPct val="100000"/>
              </a:lnSpc>
              <a:buNone/>
            </a:pPr>
            <a:r>
              <a:rPr lang="de-DE" dirty="0">
                <a:solidFill>
                  <a:schemeClr val="bg1">
                    <a:lumMod val="75000"/>
                  </a:schemeClr>
                </a:solidFill>
              </a:rPr>
              <a:t>8.6.8  Kommunikationsanlagen</a:t>
            </a:r>
          </a:p>
          <a:p>
            <a:pPr marL="541338" indent="-541338">
              <a:lnSpc>
                <a:spcPct val="100000"/>
              </a:lnSpc>
              <a:buNone/>
            </a:pPr>
            <a:r>
              <a:rPr lang="de-DE" dirty="0"/>
              <a:t>8.6.9  Alarm- und Zusammenstoßwarnanlagen</a:t>
            </a:r>
          </a:p>
          <a:p>
            <a:pPr marL="541338" indent="-541338">
              <a:lnSpc>
                <a:spcPct val="100000"/>
              </a:lnSpc>
              <a:buNone/>
            </a:pPr>
            <a:r>
              <a:rPr lang="de-DE" dirty="0">
                <a:solidFill>
                  <a:schemeClr val="bg1">
                    <a:lumMod val="75000"/>
                  </a:schemeClr>
                </a:solidFill>
              </a:rPr>
              <a:t>8.6.10  g-Messer (Beschleunigungsmesser  vorwiegend Kunstflug)</a:t>
            </a:r>
          </a:p>
          <a:p>
            <a:pPr marL="541338" indent="-541338">
              <a:lnSpc>
                <a:spcPct val="100000"/>
              </a:lnSpc>
              <a:buNone/>
            </a:pPr>
            <a:r>
              <a:rPr lang="de-DE" dirty="0">
                <a:solidFill>
                  <a:schemeClr val="bg1">
                    <a:lumMod val="75000"/>
                  </a:schemeClr>
                </a:solidFill>
              </a:rPr>
              <a:t>8.6.11  Elektronische Instrumentensysteme </a:t>
            </a:r>
            <a:endParaRPr lang="de-DE" sz="1600" dirty="0">
              <a:solidFill>
                <a:schemeClr val="bg1">
                  <a:lumMod val="75000"/>
                </a:schemeClr>
              </a:solidFill>
            </a:endParaRPr>
          </a:p>
        </p:txBody>
      </p:sp>
      <p:sp>
        <p:nvSpPr>
          <p:cNvPr id="2" name="Inhaltsplatzhalter 1">
            <a:extLst>
              <a:ext uri="{FF2B5EF4-FFF2-40B4-BE49-F238E27FC236}">
                <a16:creationId xmlns:a16="http://schemas.microsoft.com/office/drawing/2014/main" id="{17A5FA57-10DA-7F5B-E7FE-B8E24ECA7E78}"/>
              </a:ext>
            </a:extLst>
          </p:cNvPr>
          <p:cNvSpPr>
            <a:spLocks noGrp="1"/>
          </p:cNvSpPr>
          <p:nvPr>
            <p:ph sz="half" idx="2"/>
          </p:nvPr>
        </p:nvSpPr>
        <p:spPr/>
        <p:txBody>
          <a:bodyPr/>
          <a:lstStyle/>
          <a:p>
            <a:endParaRPr lang="de-DE"/>
          </a:p>
        </p:txBody>
      </p:sp>
      <p:sp>
        <p:nvSpPr>
          <p:cNvPr id="3" name="Textplatzhalter 2">
            <a:extLst>
              <a:ext uri="{FF2B5EF4-FFF2-40B4-BE49-F238E27FC236}">
                <a16:creationId xmlns:a16="http://schemas.microsoft.com/office/drawing/2014/main" id="{FA4B065D-C0DD-0955-3170-93D52B993B38}"/>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19773662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0B8C7A-492E-4A6E-956C-36D08AC5F183}"/>
              </a:ext>
            </a:extLst>
          </p:cNvPr>
          <p:cNvSpPr>
            <a:spLocks noGrp="1"/>
          </p:cNvSpPr>
          <p:nvPr>
            <p:ph type="title"/>
          </p:nvPr>
        </p:nvSpPr>
        <p:spPr/>
        <p:txBody>
          <a:bodyPr>
            <a:noAutofit/>
          </a:bodyPr>
          <a:lstStyle/>
          <a:p>
            <a:r>
              <a:rPr lang="de-DE" sz="2400" dirty="0"/>
              <a:t>FLARM (Flight Alarm) ist in erster Linie ein Anti-Kollisionssystem für die Freizeitfliegerei</a:t>
            </a:r>
          </a:p>
        </p:txBody>
      </p:sp>
      <p:sp>
        <p:nvSpPr>
          <p:cNvPr id="10" name="Inhaltsplatzhalter 9">
            <a:extLst>
              <a:ext uri="{FF2B5EF4-FFF2-40B4-BE49-F238E27FC236}">
                <a16:creationId xmlns:a16="http://schemas.microsoft.com/office/drawing/2014/main" id="{89F5089E-131D-4702-BA6D-B55A3A1EBFFF}"/>
              </a:ext>
            </a:extLst>
          </p:cNvPr>
          <p:cNvSpPr>
            <a:spLocks noGrp="1"/>
          </p:cNvSpPr>
          <p:nvPr>
            <p:ph idx="1"/>
          </p:nvPr>
        </p:nvSpPr>
        <p:spPr/>
        <p:txBody>
          <a:bodyPr/>
          <a:lstStyle/>
          <a:p>
            <a:r>
              <a:rPr lang="de-DE" dirty="0"/>
              <a:t>Es warnt sichtbar und akustisch, wenn sich zwei oder mehr mit FLARM ausgerüstete Flugzeuge zu nahe kommen</a:t>
            </a:r>
          </a:p>
        </p:txBody>
      </p:sp>
      <p:pic>
        <p:nvPicPr>
          <p:cNvPr id="4" name="Picture 6">
            <a:extLst>
              <a:ext uri="{FF2B5EF4-FFF2-40B4-BE49-F238E27FC236}">
                <a16:creationId xmlns:a16="http://schemas.microsoft.com/office/drawing/2014/main" id="{79DFAB87-9352-43B8-9425-EC651AE94FF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38200" y="1806054"/>
            <a:ext cx="9772705" cy="4463673"/>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EAD954F9-4046-4C26-AC70-B3A4224F4538}"/>
              </a:ext>
            </a:extLst>
          </p:cNvPr>
          <p:cNvSpPr txBox="1"/>
          <p:nvPr/>
        </p:nvSpPr>
        <p:spPr>
          <a:xfrm>
            <a:off x="1131049" y="2083054"/>
            <a:ext cx="2127621" cy="646331"/>
          </a:xfrm>
          <a:prstGeom prst="rect">
            <a:avLst/>
          </a:prstGeom>
          <a:solidFill>
            <a:schemeClr val="bg1"/>
          </a:solidFill>
        </p:spPr>
        <p:txBody>
          <a:bodyPr wrap="square" rtlCol="0">
            <a:spAutoFit/>
          </a:bodyPr>
          <a:lstStyle/>
          <a:p>
            <a:r>
              <a:rPr lang="de-DE" dirty="0"/>
              <a:t>Knopf um den Modus zu wählen</a:t>
            </a:r>
          </a:p>
        </p:txBody>
      </p:sp>
      <p:sp>
        <p:nvSpPr>
          <p:cNvPr id="6" name="Textfeld 5">
            <a:extLst>
              <a:ext uri="{FF2B5EF4-FFF2-40B4-BE49-F238E27FC236}">
                <a16:creationId xmlns:a16="http://schemas.microsoft.com/office/drawing/2014/main" id="{4FF9AB31-C744-4EAD-A566-7E9A8905A16C}"/>
              </a:ext>
            </a:extLst>
          </p:cNvPr>
          <p:cNvSpPr txBox="1"/>
          <p:nvPr/>
        </p:nvSpPr>
        <p:spPr>
          <a:xfrm>
            <a:off x="1202767" y="5900395"/>
            <a:ext cx="2438399" cy="369332"/>
          </a:xfrm>
          <a:prstGeom prst="rect">
            <a:avLst/>
          </a:prstGeom>
          <a:solidFill>
            <a:schemeClr val="bg1"/>
          </a:solidFill>
        </p:spPr>
        <p:txBody>
          <a:bodyPr wrap="square" rtlCol="0">
            <a:spAutoFit/>
          </a:bodyPr>
          <a:lstStyle/>
          <a:p>
            <a:r>
              <a:rPr lang="de-DE" dirty="0"/>
              <a:t>4 Statuslampen (grün)</a:t>
            </a:r>
          </a:p>
        </p:txBody>
      </p:sp>
      <p:sp>
        <p:nvSpPr>
          <p:cNvPr id="7" name="Textfeld 6">
            <a:extLst>
              <a:ext uri="{FF2B5EF4-FFF2-40B4-BE49-F238E27FC236}">
                <a16:creationId xmlns:a16="http://schemas.microsoft.com/office/drawing/2014/main" id="{4E3EAF45-F335-411A-9683-E6E5EEB21FBD}"/>
              </a:ext>
            </a:extLst>
          </p:cNvPr>
          <p:cNvSpPr txBox="1"/>
          <p:nvPr/>
        </p:nvSpPr>
        <p:spPr>
          <a:xfrm>
            <a:off x="8374533" y="5715729"/>
            <a:ext cx="2444376" cy="369332"/>
          </a:xfrm>
          <a:prstGeom prst="rect">
            <a:avLst/>
          </a:prstGeom>
          <a:solidFill>
            <a:schemeClr val="bg1"/>
          </a:solidFill>
        </p:spPr>
        <p:txBody>
          <a:bodyPr wrap="square" rtlCol="0">
            <a:spAutoFit/>
          </a:bodyPr>
          <a:lstStyle/>
          <a:p>
            <a:r>
              <a:rPr lang="de-DE" dirty="0"/>
              <a:t>Micro SD Steckplatz</a:t>
            </a:r>
          </a:p>
        </p:txBody>
      </p:sp>
      <p:sp>
        <p:nvSpPr>
          <p:cNvPr id="8" name="Textfeld 7">
            <a:extLst>
              <a:ext uri="{FF2B5EF4-FFF2-40B4-BE49-F238E27FC236}">
                <a16:creationId xmlns:a16="http://schemas.microsoft.com/office/drawing/2014/main" id="{1892191B-46A5-4544-A63E-5EC732990D29}"/>
              </a:ext>
            </a:extLst>
          </p:cNvPr>
          <p:cNvSpPr txBox="1"/>
          <p:nvPr/>
        </p:nvSpPr>
        <p:spPr>
          <a:xfrm>
            <a:off x="6701120" y="1806055"/>
            <a:ext cx="3585883" cy="923330"/>
          </a:xfrm>
          <a:prstGeom prst="rect">
            <a:avLst/>
          </a:prstGeom>
          <a:solidFill>
            <a:schemeClr val="bg1"/>
          </a:solidFill>
        </p:spPr>
        <p:txBody>
          <a:bodyPr wrap="square" rtlCol="0">
            <a:spAutoFit/>
          </a:bodyPr>
          <a:lstStyle/>
          <a:p>
            <a:r>
              <a:rPr lang="de-DE" dirty="0"/>
              <a:t>12 horizontal anzeigende Lampen und 4 vertikal anzeigende Lampen (grün oder rot)</a:t>
            </a:r>
          </a:p>
        </p:txBody>
      </p:sp>
    </p:spTree>
    <p:extLst>
      <p:ext uri="{BB962C8B-B14F-4D97-AF65-F5344CB8AC3E}">
        <p14:creationId xmlns:p14="http://schemas.microsoft.com/office/powerpoint/2010/main" val="14803795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623D6B-30F9-B697-FC55-F12868ABAC84}"/>
              </a:ext>
            </a:extLst>
          </p:cNvPr>
          <p:cNvSpPr>
            <a:spLocks noGrp="1"/>
          </p:cNvSpPr>
          <p:nvPr>
            <p:ph type="title"/>
          </p:nvPr>
        </p:nvSpPr>
        <p:spPr/>
        <p:txBody>
          <a:bodyPr/>
          <a:lstStyle/>
          <a:p>
            <a:r>
              <a:rPr lang="de-DE" sz="2400" dirty="0"/>
              <a:t>FLARM (Flight Alarm)</a:t>
            </a:r>
            <a:endParaRPr lang="de-DE" dirty="0"/>
          </a:p>
        </p:txBody>
      </p:sp>
      <p:sp>
        <p:nvSpPr>
          <p:cNvPr id="3" name="Inhaltsplatzhalter 2">
            <a:extLst>
              <a:ext uri="{FF2B5EF4-FFF2-40B4-BE49-F238E27FC236}">
                <a16:creationId xmlns:a16="http://schemas.microsoft.com/office/drawing/2014/main" id="{2DCB754D-41B9-B28E-66E4-0A43CF4A1DA1}"/>
              </a:ext>
            </a:extLst>
          </p:cNvPr>
          <p:cNvSpPr>
            <a:spLocks noGrp="1"/>
          </p:cNvSpPr>
          <p:nvPr>
            <p:ph idx="1"/>
          </p:nvPr>
        </p:nvSpPr>
        <p:spPr/>
        <p:txBody>
          <a:bodyPr/>
          <a:lstStyle/>
          <a:p>
            <a:endParaRPr lang="de-DE" dirty="0"/>
          </a:p>
        </p:txBody>
      </p:sp>
      <p:sp>
        <p:nvSpPr>
          <p:cNvPr id="4" name="Foliennummernplatzhalter 3">
            <a:extLst>
              <a:ext uri="{FF2B5EF4-FFF2-40B4-BE49-F238E27FC236}">
                <a16:creationId xmlns:a16="http://schemas.microsoft.com/office/drawing/2014/main" id="{06ABA542-B643-7438-8A67-D13753D61944}"/>
              </a:ext>
            </a:extLst>
          </p:cNvPr>
          <p:cNvSpPr>
            <a:spLocks noGrp="1"/>
          </p:cNvSpPr>
          <p:nvPr>
            <p:ph type="sldNum" sz="quarter" idx="12"/>
          </p:nvPr>
        </p:nvSpPr>
        <p:spPr/>
        <p:txBody>
          <a:bodyPr/>
          <a:lstStyle/>
          <a:p>
            <a:fld id="{EA7A0297-C0D7-4773-8C33-4B8B14BC8223}" type="slidenum">
              <a:rPr lang="de-DE" smtClean="0"/>
              <a:t>47</a:t>
            </a:fld>
            <a:endParaRPr lang="de-DE"/>
          </a:p>
        </p:txBody>
      </p:sp>
      <p:pic>
        <p:nvPicPr>
          <p:cNvPr id="7" name="Grafik 6">
            <a:extLst>
              <a:ext uri="{FF2B5EF4-FFF2-40B4-BE49-F238E27FC236}">
                <a16:creationId xmlns:a16="http://schemas.microsoft.com/office/drawing/2014/main" id="{5A615478-DCA0-35CF-9AA5-642422074E6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8676" y="892787"/>
            <a:ext cx="11763624" cy="5551331"/>
          </a:xfrm>
          <a:prstGeom prst="rect">
            <a:avLst/>
          </a:prstGeom>
        </p:spPr>
      </p:pic>
      <p:pic>
        <p:nvPicPr>
          <p:cNvPr id="9" name="Grafik 8">
            <a:extLst>
              <a:ext uri="{FF2B5EF4-FFF2-40B4-BE49-F238E27FC236}">
                <a16:creationId xmlns:a16="http://schemas.microsoft.com/office/drawing/2014/main" id="{5A71E25D-E2EE-D07A-D15C-5C602B04E6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1124"/>
          <a:stretch/>
        </p:blipFill>
        <p:spPr>
          <a:xfrm>
            <a:off x="7760241" y="4032143"/>
            <a:ext cx="4182059" cy="2411975"/>
          </a:xfrm>
          <a:prstGeom prst="rect">
            <a:avLst/>
          </a:prstGeom>
        </p:spPr>
      </p:pic>
      <p:pic>
        <p:nvPicPr>
          <p:cNvPr id="10242" name="Picture 2" descr="8 6 Flarm neu">
            <a:extLst>
              <a:ext uri="{FF2B5EF4-FFF2-40B4-BE49-F238E27FC236}">
                <a16:creationId xmlns:a16="http://schemas.microsoft.com/office/drawing/2014/main" id="{E2451609-039D-D606-5444-4900BDBFBEA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625263" y="3695259"/>
            <a:ext cx="1409922" cy="673768"/>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Gerade Verbindung mit Pfeil 10">
            <a:extLst>
              <a:ext uri="{FF2B5EF4-FFF2-40B4-BE49-F238E27FC236}">
                <a16:creationId xmlns:a16="http://schemas.microsoft.com/office/drawing/2014/main" id="{94C6390F-4033-03CF-60A0-4E2D3F4D582B}"/>
              </a:ext>
            </a:extLst>
          </p:cNvPr>
          <p:cNvCxnSpPr>
            <a:cxnSpLocks/>
          </p:cNvCxnSpPr>
          <p:nvPr/>
        </p:nvCxnSpPr>
        <p:spPr>
          <a:xfrm flipH="1" flipV="1">
            <a:off x="6455802" y="1863176"/>
            <a:ext cx="3093834" cy="18052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57884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8 6 weissblotzann1200i">
            <a:extLst>
              <a:ext uri="{FF2B5EF4-FFF2-40B4-BE49-F238E27FC236}">
                <a16:creationId xmlns:a16="http://schemas.microsoft.com/office/drawing/2014/main" id="{714C5F78-3F56-CC9A-BCB7-F8BAD89FD24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4125" y="1674307"/>
            <a:ext cx="11224317" cy="466744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3765322-A7C2-5080-9993-7142685BB320}"/>
              </a:ext>
            </a:extLst>
          </p:cNvPr>
          <p:cNvSpPr>
            <a:spLocks noGrp="1"/>
          </p:cNvSpPr>
          <p:nvPr>
            <p:ph type="title"/>
          </p:nvPr>
        </p:nvSpPr>
        <p:spPr/>
        <p:txBody>
          <a:bodyPr/>
          <a:lstStyle/>
          <a:p>
            <a:r>
              <a:rPr lang="de-DE" dirty="0" err="1"/>
              <a:t>Haubenblitzer</a:t>
            </a:r>
            <a:endParaRPr lang="de-DE" dirty="0"/>
          </a:p>
        </p:txBody>
      </p:sp>
      <p:sp>
        <p:nvSpPr>
          <p:cNvPr id="4" name="Foliennummernplatzhalter 3">
            <a:extLst>
              <a:ext uri="{FF2B5EF4-FFF2-40B4-BE49-F238E27FC236}">
                <a16:creationId xmlns:a16="http://schemas.microsoft.com/office/drawing/2014/main" id="{C779213A-1615-7C8B-7560-E0EF9CCFB65E}"/>
              </a:ext>
            </a:extLst>
          </p:cNvPr>
          <p:cNvSpPr>
            <a:spLocks noGrp="1"/>
          </p:cNvSpPr>
          <p:nvPr>
            <p:ph type="sldNum" sz="quarter" idx="12"/>
          </p:nvPr>
        </p:nvSpPr>
        <p:spPr/>
        <p:txBody>
          <a:bodyPr/>
          <a:lstStyle/>
          <a:p>
            <a:fld id="{EA7A0297-C0D7-4773-8C33-4B8B14BC8223}" type="slidenum">
              <a:rPr lang="de-DE" smtClean="0"/>
              <a:t>48</a:t>
            </a:fld>
            <a:endParaRPr lang="de-DE"/>
          </a:p>
        </p:txBody>
      </p:sp>
      <p:sp>
        <p:nvSpPr>
          <p:cNvPr id="5" name="Textplatzhalter 4">
            <a:extLst>
              <a:ext uri="{FF2B5EF4-FFF2-40B4-BE49-F238E27FC236}">
                <a16:creationId xmlns:a16="http://schemas.microsoft.com/office/drawing/2014/main" id="{6CFA6CDC-F533-1B18-13F4-97D2A9967E2E}"/>
              </a:ext>
            </a:extLst>
          </p:cNvPr>
          <p:cNvSpPr>
            <a:spLocks noGrp="1"/>
          </p:cNvSpPr>
          <p:nvPr>
            <p:ph type="body" sz="quarter" idx="13"/>
          </p:nvPr>
        </p:nvSpPr>
        <p:spPr/>
        <p:txBody>
          <a:bodyPr/>
          <a:lstStyle/>
          <a:p>
            <a:endParaRPr lang="de-DE"/>
          </a:p>
        </p:txBody>
      </p:sp>
      <p:sp>
        <p:nvSpPr>
          <p:cNvPr id="6" name="Inhaltsplatzhalter 5">
            <a:extLst>
              <a:ext uri="{FF2B5EF4-FFF2-40B4-BE49-F238E27FC236}">
                <a16:creationId xmlns:a16="http://schemas.microsoft.com/office/drawing/2014/main" id="{FCB8E6DA-98CA-7CEC-132E-F689BEE43143}"/>
              </a:ext>
            </a:extLst>
          </p:cNvPr>
          <p:cNvSpPr>
            <a:spLocks noGrp="1"/>
          </p:cNvSpPr>
          <p:nvPr>
            <p:ph idx="1"/>
          </p:nvPr>
        </p:nvSpPr>
        <p:spPr/>
        <p:txBody>
          <a:bodyPr/>
          <a:lstStyle/>
          <a:p>
            <a:r>
              <a:rPr lang="de-DE" dirty="0"/>
              <a:t>Ein </a:t>
            </a:r>
            <a:r>
              <a:rPr lang="de-DE" dirty="0" err="1"/>
              <a:t>Haubenblitzer</a:t>
            </a:r>
            <a:r>
              <a:rPr lang="de-DE" dirty="0"/>
              <a:t> ist ein optisches Warnsystem, das in Segelflugzeugen eingesetzt wird, um die Sichtbarkeit des Flugzeugs zu erhöhen und so die Sicherheit im Luftverkehr zu verbessern.</a:t>
            </a:r>
          </a:p>
        </p:txBody>
      </p:sp>
    </p:spTree>
    <p:extLst>
      <p:ext uri="{BB962C8B-B14F-4D97-AF65-F5344CB8AC3E}">
        <p14:creationId xmlns:p14="http://schemas.microsoft.com/office/powerpoint/2010/main" val="16843886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786456-EE90-4FCD-B67D-20B4CED13FCC}"/>
              </a:ext>
            </a:extLst>
          </p:cNvPr>
          <p:cNvSpPr>
            <a:spLocks noGrp="1"/>
          </p:cNvSpPr>
          <p:nvPr>
            <p:ph type="title"/>
          </p:nvPr>
        </p:nvSpPr>
        <p:spPr/>
        <p:txBody>
          <a:bodyPr>
            <a:normAutofit/>
          </a:bodyPr>
          <a:lstStyle/>
          <a:p>
            <a:r>
              <a:rPr lang="de-DE" dirty="0"/>
              <a:t>Transponder</a:t>
            </a:r>
          </a:p>
        </p:txBody>
      </p:sp>
      <p:sp>
        <p:nvSpPr>
          <p:cNvPr id="3" name="Inhaltsplatzhalter 2">
            <a:extLst>
              <a:ext uri="{FF2B5EF4-FFF2-40B4-BE49-F238E27FC236}">
                <a16:creationId xmlns:a16="http://schemas.microsoft.com/office/drawing/2014/main" id="{0D2C8731-DB39-4CB6-8B3E-60CDFF3DFFBF}"/>
              </a:ext>
            </a:extLst>
          </p:cNvPr>
          <p:cNvSpPr>
            <a:spLocks noGrp="1"/>
          </p:cNvSpPr>
          <p:nvPr>
            <p:ph sz="half" idx="1"/>
          </p:nvPr>
        </p:nvSpPr>
        <p:spPr>
          <a:xfrm>
            <a:off x="189186" y="924910"/>
            <a:ext cx="7976246" cy="5475890"/>
          </a:xfrm>
        </p:spPr>
        <p:txBody>
          <a:bodyPr/>
          <a:lstStyle/>
          <a:p>
            <a:r>
              <a:rPr lang="de-DE" dirty="0"/>
              <a:t>Beim Begriff „Transponder“ handelt es sich um ein Kunstwort bestehend aus „Transmitter“ (Sender) und „Responder“ (Antwortgeber)</a:t>
            </a:r>
          </a:p>
          <a:p>
            <a:r>
              <a:rPr lang="de-DE" dirty="0"/>
              <a:t>Der Transponder macht es möglich, dass (Segel-) Flugzeuge auf dem Radar der Flugsicherung und anderen Flugzeugen sichtbar sind, wodurch es möglich ist, Flugzeuge voneinander zu separieren, um so Kollisionen in der Luft zu vermeiden. </a:t>
            </a:r>
          </a:p>
          <a:p>
            <a:r>
              <a:rPr lang="de-DE" dirty="0"/>
              <a:t>Innerhalb einer sogenannten TMZ (Transponder </a:t>
            </a:r>
            <a:r>
              <a:rPr lang="de-DE" dirty="0" err="1"/>
              <a:t>mandatory</a:t>
            </a:r>
            <a:r>
              <a:rPr lang="de-DE" dirty="0"/>
              <a:t> </a:t>
            </a:r>
            <a:r>
              <a:rPr lang="de-DE" dirty="0" err="1"/>
              <a:t>zone</a:t>
            </a:r>
            <a:r>
              <a:rPr lang="de-DE" dirty="0"/>
              <a:t>) ist der Betrieb eines Transponders verpflichtend.</a:t>
            </a:r>
          </a:p>
        </p:txBody>
      </p:sp>
      <p:sp>
        <p:nvSpPr>
          <p:cNvPr id="6" name="Textplatzhalter 5">
            <a:extLst>
              <a:ext uri="{FF2B5EF4-FFF2-40B4-BE49-F238E27FC236}">
                <a16:creationId xmlns:a16="http://schemas.microsoft.com/office/drawing/2014/main" id="{7106BE0A-85A5-963D-FC16-78086FA44CCE}"/>
              </a:ext>
            </a:extLst>
          </p:cNvPr>
          <p:cNvSpPr>
            <a:spLocks noGrp="1"/>
          </p:cNvSpPr>
          <p:nvPr>
            <p:ph type="body" sz="quarter" idx="13"/>
          </p:nvPr>
        </p:nvSpPr>
        <p:spPr/>
        <p:txBody>
          <a:bodyPr/>
          <a:lstStyle/>
          <a:p>
            <a:endParaRPr lang="de-DE"/>
          </a:p>
        </p:txBody>
      </p:sp>
      <p:pic>
        <p:nvPicPr>
          <p:cNvPr id="4" name="Grafik 3">
            <a:extLst>
              <a:ext uri="{FF2B5EF4-FFF2-40B4-BE49-F238E27FC236}">
                <a16:creationId xmlns:a16="http://schemas.microsoft.com/office/drawing/2014/main" id="{0C5199C5-E062-46BF-A0A8-70986A67DADB}"/>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8653570" y="801080"/>
            <a:ext cx="2857500" cy="2770505"/>
          </a:xfrm>
          <a:prstGeom prst="rect">
            <a:avLst/>
          </a:prstGeom>
          <a:noFill/>
          <a:ln>
            <a:noFill/>
          </a:ln>
        </p:spPr>
      </p:pic>
      <p:pic>
        <p:nvPicPr>
          <p:cNvPr id="5" name="Grafik 4">
            <a:extLst>
              <a:ext uri="{FF2B5EF4-FFF2-40B4-BE49-F238E27FC236}">
                <a16:creationId xmlns:a16="http://schemas.microsoft.com/office/drawing/2014/main" id="{8D8486D8-DA2A-0301-9FA6-45A22A52B9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9337" y="3490876"/>
            <a:ext cx="5032065" cy="2907487"/>
          </a:xfrm>
          <a:prstGeom prst="rect">
            <a:avLst/>
          </a:prstGeom>
        </p:spPr>
      </p:pic>
      <p:sp>
        <p:nvSpPr>
          <p:cNvPr id="8" name="Textfeld 7">
            <a:extLst>
              <a:ext uri="{FF2B5EF4-FFF2-40B4-BE49-F238E27FC236}">
                <a16:creationId xmlns:a16="http://schemas.microsoft.com/office/drawing/2014/main" id="{6C22D06C-7BCB-29D8-1135-C3199CA246B5}"/>
              </a:ext>
            </a:extLst>
          </p:cNvPr>
          <p:cNvSpPr txBox="1"/>
          <p:nvPr/>
        </p:nvSpPr>
        <p:spPr>
          <a:xfrm>
            <a:off x="5901086" y="3452987"/>
            <a:ext cx="6101728" cy="2862322"/>
          </a:xfrm>
          <a:prstGeom prst="rect">
            <a:avLst/>
          </a:prstGeom>
          <a:noFill/>
        </p:spPr>
        <p:txBody>
          <a:bodyPr wrap="square">
            <a:spAutoFit/>
          </a:bodyPr>
          <a:lstStyle/>
          <a:p>
            <a:r>
              <a:rPr lang="de-DE" dirty="0"/>
              <a:t>Modes</a:t>
            </a:r>
          </a:p>
          <a:p>
            <a:pPr marL="285750" indent="-285750">
              <a:buFont typeface="Arial" panose="020B0604020202020204" pitchFamily="34" charset="0"/>
              <a:buChar char="•"/>
            </a:pPr>
            <a:r>
              <a:rPr lang="de-DE" dirty="0"/>
              <a:t>Eine Mode-A-Abfrage fragt nur nach dem eingestellten Transpondercode (</a:t>
            </a:r>
            <a:r>
              <a:rPr lang="de-DE" dirty="0" err="1"/>
              <a:t>Squawk</a:t>
            </a:r>
            <a:r>
              <a:rPr lang="de-DE" dirty="0"/>
              <a:t>-Code).</a:t>
            </a:r>
          </a:p>
          <a:p>
            <a:pPr marL="285750" indent="-285750">
              <a:buFont typeface="Arial" panose="020B0604020202020204" pitchFamily="34" charset="0"/>
              <a:buChar char="•"/>
            </a:pPr>
            <a:r>
              <a:rPr lang="de-DE" dirty="0"/>
              <a:t>Eine Mode-C-Abfrage fragt nach der Druckhöhe des Flugzeugs.</a:t>
            </a:r>
          </a:p>
          <a:p>
            <a:pPr marL="285750" indent="-285750">
              <a:buFont typeface="Arial" panose="020B0604020202020204" pitchFamily="34" charset="0"/>
              <a:buChar char="•"/>
            </a:pPr>
            <a:r>
              <a:rPr lang="de-DE" dirty="0"/>
              <a:t>Im Mode-S können neben dem Transpondercode und der Druckhöhe auch Flugzeugtyp, Flugzeugkennung, Position, Kurs und Geschwindigkeit etc. abgefragt werden.</a:t>
            </a:r>
          </a:p>
          <a:p>
            <a:pPr marL="285750" indent="-285750">
              <a:buFont typeface="Arial" panose="020B0604020202020204" pitchFamily="34" charset="0"/>
              <a:buChar char="•"/>
            </a:pPr>
            <a:r>
              <a:rPr lang="de-DE" dirty="0"/>
              <a:t>ADS-B sendet die o.g. Informationen ungefragt und regelmäßig.</a:t>
            </a:r>
          </a:p>
        </p:txBody>
      </p:sp>
    </p:spTree>
    <p:extLst>
      <p:ext uri="{BB962C8B-B14F-4D97-AF65-F5344CB8AC3E}">
        <p14:creationId xmlns:p14="http://schemas.microsoft.com/office/powerpoint/2010/main" val="2096148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7B3D4E-5799-667A-07E8-39481E5975DD}"/>
              </a:ext>
            </a:extLst>
          </p:cNvPr>
          <p:cNvSpPr>
            <a:spLocks noGrp="1"/>
          </p:cNvSpPr>
          <p:nvPr>
            <p:ph type="title"/>
          </p:nvPr>
        </p:nvSpPr>
        <p:spPr/>
        <p:txBody>
          <a:bodyPr>
            <a:normAutofit/>
          </a:bodyPr>
          <a:lstStyle/>
          <a:p>
            <a:r>
              <a:rPr lang="de-DE" dirty="0"/>
              <a:t>Anzeigeinstrumente</a:t>
            </a:r>
          </a:p>
        </p:txBody>
      </p:sp>
      <p:sp>
        <p:nvSpPr>
          <p:cNvPr id="4" name="Foliennummernplatzhalter 3">
            <a:extLst>
              <a:ext uri="{FF2B5EF4-FFF2-40B4-BE49-F238E27FC236}">
                <a16:creationId xmlns:a16="http://schemas.microsoft.com/office/drawing/2014/main" id="{BDFBEA6E-C96E-4809-9EE2-F35868CB8936}"/>
              </a:ext>
            </a:extLst>
          </p:cNvPr>
          <p:cNvSpPr>
            <a:spLocks noGrp="1"/>
          </p:cNvSpPr>
          <p:nvPr>
            <p:ph type="sldNum" sz="quarter" idx="12"/>
          </p:nvPr>
        </p:nvSpPr>
        <p:spPr/>
        <p:txBody>
          <a:bodyPr/>
          <a:lstStyle/>
          <a:p>
            <a:fld id="{EA7A0297-C0D7-4773-8C33-4B8B14BC8223}" type="slidenum">
              <a:rPr lang="de-DE" smtClean="0"/>
              <a:t>5</a:t>
            </a:fld>
            <a:endParaRPr lang="de-DE"/>
          </a:p>
        </p:txBody>
      </p:sp>
      <p:pic>
        <p:nvPicPr>
          <p:cNvPr id="8" name="Grafik 7" descr="elektronische Tankanzeige">
            <a:extLst>
              <a:ext uri="{FF2B5EF4-FFF2-40B4-BE49-F238E27FC236}">
                <a16:creationId xmlns:a16="http://schemas.microsoft.com/office/drawing/2014/main" id="{E2FC892A-8F82-E44F-AE61-8E0BB0CABB6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311935" y="1140106"/>
            <a:ext cx="2094865" cy="2083435"/>
          </a:xfrm>
          <a:prstGeom prst="rect">
            <a:avLst/>
          </a:prstGeom>
          <a:noFill/>
          <a:ln>
            <a:noFill/>
          </a:ln>
        </p:spPr>
      </p:pic>
      <p:sp>
        <p:nvSpPr>
          <p:cNvPr id="10" name="Textfeld 9">
            <a:extLst>
              <a:ext uri="{FF2B5EF4-FFF2-40B4-BE49-F238E27FC236}">
                <a16:creationId xmlns:a16="http://schemas.microsoft.com/office/drawing/2014/main" id="{63FA5972-4744-8384-4638-EBDD510A8147}"/>
              </a:ext>
            </a:extLst>
          </p:cNvPr>
          <p:cNvSpPr txBox="1"/>
          <p:nvPr/>
        </p:nvSpPr>
        <p:spPr>
          <a:xfrm>
            <a:off x="6118621" y="3244334"/>
            <a:ext cx="2481491" cy="369332"/>
          </a:xfrm>
          <a:prstGeom prst="rect">
            <a:avLst/>
          </a:prstGeom>
          <a:noFill/>
        </p:spPr>
        <p:txBody>
          <a:bodyPr wrap="square">
            <a:spAutoFit/>
          </a:bodyPr>
          <a:lstStyle/>
          <a:p>
            <a:r>
              <a:rPr lang="de-DE" sz="1800" i="1" dirty="0">
                <a:effectLst/>
                <a:latin typeface="Calibri" panose="020F0502020204030204" pitchFamily="34" charset="0"/>
                <a:ea typeface="Calibri" panose="020F0502020204030204" pitchFamily="34" charset="0"/>
                <a:cs typeface="Arial" panose="020B0604020202020204" pitchFamily="34" charset="0"/>
              </a:rPr>
              <a:t>Kraftstoffvorratsanzeige</a:t>
            </a:r>
            <a:endParaRPr lang="de-DE" dirty="0"/>
          </a:p>
        </p:txBody>
      </p:sp>
      <p:pic>
        <p:nvPicPr>
          <p:cNvPr id="11" name="Grafik 10" descr="Kraftstoff-Verbrauchsanzeige">
            <a:extLst>
              <a:ext uri="{FF2B5EF4-FFF2-40B4-BE49-F238E27FC236}">
                <a16:creationId xmlns:a16="http://schemas.microsoft.com/office/drawing/2014/main" id="{169AB51B-14F9-F473-1E84-CFBA6309D5B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97142" y="1189635"/>
            <a:ext cx="2146305" cy="2033905"/>
          </a:xfrm>
          <a:prstGeom prst="rect">
            <a:avLst/>
          </a:prstGeom>
          <a:noFill/>
          <a:ln>
            <a:noFill/>
          </a:ln>
        </p:spPr>
      </p:pic>
      <p:sp>
        <p:nvSpPr>
          <p:cNvPr id="13" name="Textfeld 12">
            <a:extLst>
              <a:ext uri="{FF2B5EF4-FFF2-40B4-BE49-F238E27FC236}">
                <a16:creationId xmlns:a16="http://schemas.microsoft.com/office/drawing/2014/main" id="{581A6744-61EC-2257-D958-43CDB90F0AB7}"/>
              </a:ext>
            </a:extLst>
          </p:cNvPr>
          <p:cNvSpPr txBox="1"/>
          <p:nvPr/>
        </p:nvSpPr>
        <p:spPr>
          <a:xfrm>
            <a:off x="9105718" y="3236839"/>
            <a:ext cx="2037730" cy="369332"/>
          </a:xfrm>
          <a:prstGeom prst="rect">
            <a:avLst/>
          </a:prstGeom>
          <a:noFill/>
        </p:spPr>
        <p:txBody>
          <a:bodyPr wrap="square">
            <a:spAutoFit/>
          </a:bodyPr>
          <a:lstStyle/>
          <a:p>
            <a:r>
              <a:rPr lang="de-DE" sz="1800" i="1" dirty="0" err="1">
                <a:effectLst/>
                <a:latin typeface="Calibri" panose="020F0502020204030204" pitchFamily="34" charset="0"/>
                <a:ea typeface="Calibri" panose="020F0502020204030204" pitchFamily="34" charset="0"/>
                <a:cs typeface="Arial" panose="020B0604020202020204" pitchFamily="34" charset="0"/>
              </a:rPr>
              <a:t>Flowmeter</a:t>
            </a:r>
            <a:endParaRPr lang="de-DE" dirty="0"/>
          </a:p>
        </p:txBody>
      </p:sp>
      <p:pic>
        <p:nvPicPr>
          <p:cNvPr id="14" name="Grafik 13" descr="Drehzahlmesser 57">
            <a:extLst>
              <a:ext uri="{FF2B5EF4-FFF2-40B4-BE49-F238E27FC236}">
                <a16:creationId xmlns:a16="http://schemas.microsoft.com/office/drawing/2014/main" id="{43164EB0-17B1-888B-004D-6278137BF0D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3116" y="3679525"/>
            <a:ext cx="2055088" cy="1988840"/>
          </a:xfrm>
          <a:prstGeom prst="rect">
            <a:avLst/>
          </a:prstGeom>
          <a:noFill/>
          <a:ln>
            <a:noFill/>
          </a:ln>
        </p:spPr>
      </p:pic>
      <p:sp>
        <p:nvSpPr>
          <p:cNvPr id="16" name="Textfeld 15">
            <a:extLst>
              <a:ext uri="{FF2B5EF4-FFF2-40B4-BE49-F238E27FC236}">
                <a16:creationId xmlns:a16="http://schemas.microsoft.com/office/drawing/2014/main" id="{6945BA51-872A-55CB-5745-8458A493C833}"/>
              </a:ext>
            </a:extLst>
          </p:cNvPr>
          <p:cNvSpPr txBox="1"/>
          <p:nvPr/>
        </p:nvSpPr>
        <p:spPr>
          <a:xfrm>
            <a:off x="227271" y="5726729"/>
            <a:ext cx="3105463" cy="369332"/>
          </a:xfrm>
          <a:prstGeom prst="rect">
            <a:avLst/>
          </a:prstGeom>
          <a:noFill/>
        </p:spPr>
        <p:txBody>
          <a:bodyPr wrap="square">
            <a:spAutoFit/>
          </a:bodyPr>
          <a:lstStyle/>
          <a:p>
            <a:r>
              <a:rPr lang="de-DE" sz="1800" i="1" dirty="0">
                <a:effectLst/>
                <a:latin typeface="Calibri" panose="020F0502020204030204" pitchFamily="34" charset="0"/>
                <a:ea typeface="Calibri" panose="020F0502020204030204" pitchFamily="34" charset="0"/>
                <a:cs typeface="Arial" panose="020B0604020202020204" pitchFamily="34" charset="0"/>
              </a:rPr>
              <a:t>Elektronischer Drehzahlmesser</a:t>
            </a:r>
            <a:endParaRPr lang="de-DE" dirty="0"/>
          </a:p>
        </p:txBody>
      </p:sp>
      <p:pic>
        <p:nvPicPr>
          <p:cNvPr id="1026" name="Picture 2" descr="8 6 Ladedruckanzeige">
            <a:extLst>
              <a:ext uri="{FF2B5EF4-FFF2-40B4-BE49-F238E27FC236}">
                <a16:creationId xmlns:a16="http://schemas.microsoft.com/office/drawing/2014/main" id="{C15828FE-AD87-C1E6-6576-5FC15AFCCD0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6664" y="1042481"/>
            <a:ext cx="5359119" cy="2277478"/>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AAF6B001-C771-1A62-97A5-F3167E073CFC}"/>
              </a:ext>
            </a:extLst>
          </p:cNvPr>
          <p:cNvSpPr txBox="1"/>
          <p:nvPr/>
        </p:nvSpPr>
        <p:spPr>
          <a:xfrm>
            <a:off x="759502" y="3244334"/>
            <a:ext cx="1978702" cy="369332"/>
          </a:xfrm>
          <a:prstGeom prst="rect">
            <a:avLst/>
          </a:prstGeom>
          <a:noFill/>
        </p:spPr>
        <p:txBody>
          <a:bodyPr wrap="square">
            <a:spAutoFit/>
          </a:bodyPr>
          <a:lstStyle/>
          <a:p>
            <a:r>
              <a:rPr lang="de-DE" sz="1800" i="1" dirty="0">
                <a:effectLst/>
                <a:latin typeface="Calibri" panose="020F0502020204030204" pitchFamily="34" charset="0"/>
                <a:ea typeface="Calibri" panose="020F0502020204030204" pitchFamily="34" charset="0"/>
                <a:cs typeface="Arial" panose="020B0604020202020204" pitchFamily="34" charset="0"/>
              </a:rPr>
              <a:t>Ladedruckanzeige</a:t>
            </a:r>
            <a:endParaRPr lang="de-DE" dirty="0"/>
          </a:p>
        </p:txBody>
      </p:sp>
      <p:sp>
        <p:nvSpPr>
          <p:cNvPr id="6" name="Textfeld 5">
            <a:extLst>
              <a:ext uri="{FF2B5EF4-FFF2-40B4-BE49-F238E27FC236}">
                <a16:creationId xmlns:a16="http://schemas.microsoft.com/office/drawing/2014/main" id="{585324F3-F915-3A95-8306-D82953E38D55}"/>
              </a:ext>
            </a:extLst>
          </p:cNvPr>
          <p:cNvSpPr txBox="1"/>
          <p:nvPr/>
        </p:nvSpPr>
        <p:spPr>
          <a:xfrm>
            <a:off x="3333281" y="3244334"/>
            <a:ext cx="2462502" cy="369332"/>
          </a:xfrm>
          <a:prstGeom prst="rect">
            <a:avLst/>
          </a:prstGeom>
          <a:noFill/>
        </p:spPr>
        <p:txBody>
          <a:bodyPr wrap="square">
            <a:spAutoFit/>
          </a:bodyPr>
          <a:lstStyle/>
          <a:p>
            <a:r>
              <a:rPr lang="de-DE" sz="1800" i="1" dirty="0">
                <a:effectLst/>
                <a:latin typeface="Calibri" panose="020F0502020204030204" pitchFamily="34" charset="0"/>
                <a:ea typeface="Calibri" panose="020F0502020204030204" pitchFamily="34" charset="0"/>
                <a:cs typeface="Arial" panose="020B0604020202020204" pitchFamily="34" charset="0"/>
              </a:rPr>
              <a:t>Zylinderkopftemperatur</a:t>
            </a:r>
            <a:endParaRPr lang="de-DE" dirty="0"/>
          </a:p>
        </p:txBody>
      </p:sp>
    </p:spTree>
    <p:extLst>
      <p:ext uri="{BB962C8B-B14F-4D97-AF65-F5344CB8AC3E}">
        <p14:creationId xmlns:p14="http://schemas.microsoft.com/office/powerpoint/2010/main" val="35451071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45FC56A-4269-4BB1-96C1-66A8326B7BB4}"/>
              </a:ext>
            </a:extLst>
          </p:cNvPr>
          <p:cNvSpPr>
            <a:spLocks noGrp="1"/>
          </p:cNvSpPr>
          <p:nvPr>
            <p:ph type="title"/>
          </p:nvPr>
        </p:nvSpPr>
        <p:spPr/>
        <p:txBody>
          <a:bodyPr>
            <a:normAutofit/>
          </a:bodyPr>
          <a:lstStyle/>
          <a:p>
            <a:r>
              <a:rPr lang="de-DE" dirty="0"/>
              <a:t>Inhalt</a:t>
            </a:r>
          </a:p>
        </p:txBody>
      </p:sp>
      <p:sp>
        <p:nvSpPr>
          <p:cNvPr id="7" name="Inhaltsplatzhalter 6">
            <a:extLst>
              <a:ext uri="{FF2B5EF4-FFF2-40B4-BE49-F238E27FC236}">
                <a16:creationId xmlns:a16="http://schemas.microsoft.com/office/drawing/2014/main" id="{D884B454-13D6-498E-9470-271E8597B3C1}"/>
              </a:ext>
            </a:extLst>
          </p:cNvPr>
          <p:cNvSpPr>
            <a:spLocks noGrp="1"/>
          </p:cNvSpPr>
          <p:nvPr>
            <p:ph sz="half" idx="1"/>
          </p:nvPr>
        </p:nvSpPr>
        <p:spPr/>
        <p:txBody>
          <a:bodyPr>
            <a:normAutofit/>
          </a:bodyPr>
          <a:lstStyle/>
          <a:p>
            <a:pPr marL="541338" indent="-541338">
              <a:lnSpc>
                <a:spcPct val="100000"/>
              </a:lnSpc>
              <a:buNone/>
            </a:pPr>
            <a:r>
              <a:rPr lang="de-DE" dirty="0">
                <a:solidFill>
                  <a:schemeClr val="bg1">
                    <a:lumMod val="75000"/>
                  </a:schemeClr>
                </a:solidFill>
              </a:rPr>
              <a:t>8.6.1  Anzeigegeräte  (vorwiegend motorisierte Segelflugzeuge und TMG)</a:t>
            </a:r>
          </a:p>
          <a:p>
            <a:pPr marL="541338" indent="-541338">
              <a:lnSpc>
                <a:spcPct val="100000"/>
              </a:lnSpc>
              <a:buNone/>
            </a:pPr>
            <a:r>
              <a:rPr lang="de-DE" dirty="0">
                <a:solidFill>
                  <a:schemeClr val="bg1">
                    <a:lumMod val="75000"/>
                  </a:schemeClr>
                </a:solidFill>
              </a:rPr>
              <a:t>8.6.2  Luftwertegeräte  (Druck und Temperatur)</a:t>
            </a:r>
          </a:p>
          <a:p>
            <a:pPr marL="541338" indent="-541338">
              <a:lnSpc>
                <a:spcPct val="100000"/>
              </a:lnSpc>
              <a:buNone/>
            </a:pPr>
            <a:r>
              <a:rPr lang="de-DE" dirty="0">
                <a:solidFill>
                  <a:schemeClr val="bg1">
                    <a:lumMod val="75000"/>
                  </a:schemeClr>
                </a:solidFill>
              </a:rPr>
              <a:t>8.6.3  Höhenmesser</a:t>
            </a:r>
          </a:p>
          <a:p>
            <a:pPr marL="541338" indent="-541338">
              <a:lnSpc>
                <a:spcPct val="100000"/>
              </a:lnSpc>
              <a:buNone/>
            </a:pPr>
            <a:r>
              <a:rPr lang="de-DE" dirty="0">
                <a:solidFill>
                  <a:schemeClr val="bg1">
                    <a:lumMod val="75000"/>
                  </a:schemeClr>
                </a:solidFill>
              </a:rPr>
              <a:t>8.6.4  Variometer</a:t>
            </a:r>
          </a:p>
          <a:p>
            <a:pPr marL="541338" indent="-541338">
              <a:lnSpc>
                <a:spcPct val="100000"/>
              </a:lnSpc>
              <a:buNone/>
            </a:pPr>
            <a:r>
              <a:rPr lang="de-DE" dirty="0">
                <a:solidFill>
                  <a:schemeClr val="bg1">
                    <a:lumMod val="75000"/>
                  </a:schemeClr>
                </a:solidFill>
              </a:rPr>
              <a:t>8.6.5  Fahrtmesser</a:t>
            </a:r>
          </a:p>
          <a:p>
            <a:pPr marL="541338" indent="-541338">
              <a:lnSpc>
                <a:spcPct val="100000"/>
              </a:lnSpc>
              <a:buNone/>
            </a:pPr>
            <a:r>
              <a:rPr lang="de-DE" dirty="0">
                <a:solidFill>
                  <a:schemeClr val="bg1">
                    <a:lumMod val="75000"/>
                  </a:schemeClr>
                </a:solidFill>
              </a:rPr>
              <a:t>8.6.6  Erdmagnetismus und Kompass</a:t>
            </a:r>
          </a:p>
          <a:p>
            <a:pPr marL="541338" indent="-541338">
              <a:lnSpc>
                <a:spcPct val="100000"/>
              </a:lnSpc>
              <a:buNone/>
            </a:pPr>
            <a:r>
              <a:rPr lang="de-DE" dirty="0">
                <a:solidFill>
                  <a:schemeClr val="bg1">
                    <a:lumMod val="75000"/>
                  </a:schemeClr>
                </a:solidFill>
              </a:rPr>
              <a:t>8.6.7  Kreiselgeräte</a:t>
            </a:r>
          </a:p>
          <a:p>
            <a:pPr marL="541338" indent="-541338">
              <a:lnSpc>
                <a:spcPct val="100000"/>
              </a:lnSpc>
              <a:buNone/>
            </a:pPr>
            <a:r>
              <a:rPr lang="de-DE" dirty="0">
                <a:solidFill>
                  <a:schemeClr val="bg1">
                    <a:lumMod val="75000"/>
                  </a:schemeClr>
                </a:solidFill>
              </a:rPr>
              <a:t>8.6.8  Kommunikationsanlagen</a:t>
            </a:r>
          </a:p>
          <a:p>
            <a:pPr marL="541338" indent="-541338">
              <a:lnSpc>
                <a:spcPct val="100000"/>
              </a:lnSpc>
              <a:buNone/>
            </a:pPr>
            <a:r>
              <a:rPr lang="de-DE" dirty="0">
                <a:solidFill>
                  <a:schemeClr val="bg1">
                    <a:lumMod val="75000"/>
                  </a:schemeClr>
                </a:solidFill>
              </a:rPr>
              <a:t>8.6.9  Alarm- und Zusammenstoßwarnanlagen</a:t>
            </a:r>
          </a:p>
          <a:p>
            <a:pPr marL="541338" indent="-541338">
              <a:lnSpc>
                <a:spcPct val="100000"/>
              </a:lnSpc>
              <a:buNone/>
            </a:pPr>
            <a:r>
              <a:rPr lang="de-DE" dirty="0"/>
              <a:t>8.6.10  g-Messer (Beschleunigungsmesser)</a:t>
            </a:r>
          </a:p>
          <a:p>
            <a:pPr marL="541338" indent="-541338">
              <a:lnSpc>
                <a:spcPct val="100000"/>
              </a:lnSpc>
              <a:buNone/>
            </a:pPr>
            <a:r>
              <a:rPr lang="de-DE" dirty="0">
                <a:solidFill>
                  <a:schemeClr val="bg1">
                    <a:lumMod val="75000"/>
                  </a:schemeClr>
                </a:solidFill>
              </a:rPr>
              <a:t>8.6.11  Elektronische Instrumentensysteme </a:t>
            </a:r>
            <a:endParaRPr lang="de-DE" sz="1600" dirty="0">
              <a:solidFill>
                <a:schemeClr val="bg1">
                  <a:lumMod val="75000"/>
                </a:schemeClr>
              </a:solidFill>
            </a:endParaRPr>
          </a:p>
        </p:txBody>
      </p:sp>
      <p:sp>
        <p:nvSpPr>
          <p:cNvPr id="3" name="Textplatzhalter 2">
            <a:extLst>
              <a:ext uri="{FF2B5EF4-FFF2-40B4-BE49-F238E27FC236}">
                <a16:creationId xmlns:a16="http://schemas.microsoft.com/office/drawing/2014/main" id="{6E98A8A8-9457-CED0-4E85-6179A81EB57B}"/>
              </a:ext>
            </a:extLst>
          </p:cNvPr>
          <p:cNvSpPr>
            <a:spLocks noGrp="1"/>
          </p:cNvSpPr>
          <p:nvPr>
            <p:ph type="body" sz="quarter" idx="13"/>
          </p:nvPr>
        </p:nvSpPr>
        <p:spPr/>
        <p:txBody>
          <a:bodyPr/>
          <a:lstStyle/>
          <a:p>
            <a:endParaRPr lang="de-DE"/>
          </a:p>
        </p:txBody>
      </p:sp>
      <p:pic>
        <p:nvPicPr>
          <p:cNvPr id="13314" name="Picture 2" descr="8 6 3 x g Messer">
            <a:extLst>
              <a:ext uri="{FF2B5EF4-FFF2-40B4-BE49-F238E27FC236}">
                <a16:creationId xmlns:a16="http://schemas.microsoft.com/office/drawing/2014/main" id="{56A54014-671C-A93C-1B0B-5CACFA5AB8C5}"/>
              </a:ext>
            </a:extLst>
          </p:cNvPr>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7043103" y="2280259"/>
            <a:ext cx="4478338" cy="2956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0710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E936D5-F5D1-407C-B820-BE32A7AAE406}"/>
              </a:ext>
            </a:extLst>
          </p:cNvPr>
          <p:cNvSpPr>
            <a:spLocks noGrp="1"/>
          </p:cNvSpPr>
          <p:nvPr>
            <p:ph type="title"/>
          </p:nvPr>
        </p:nvSpPr>
        <p:spPr/>
        <p:txBody>
          <a:bodyPr>
            <a:noAutofit/>
          </a:bodyPr>
          <a:lstStyle/>
          <a:p>
            <a:r>
              <a:rPr lang="de-DE" sz="2800" dirty="0"/>
              <a:t>Der g-Messer (Beschleunigungsmesser)</a:t>
            </a:r>
          </a:p>
        </p:txBody>
      </p:sp>
      <p:sp>
        <p:nvSpPr>
          <p:cNvPr id="3" name="Inhaltsplatzhalter 2">
            <a:extLst>
              <a:ext uri="{FF2B5EF4-FFF2-40B4-BE49-F238E27FC236}">
                <a16:creationId xmlns:a16="http://schemas.microsoft.com/office/drawing/2014/main" id="{9EDBD8DF-BFA0-4126-8779-F3429A1D8CA5}"/>
              </a:ext>
            </a:extLst>
          </p:cNvPr>
          <p:cNvSpPr>
            <a:spLocks noGrp="1"/>
          </p:cNvSpPr>
          <p:nvPr>
            <p:ph idx="1"/>
          </p:nvPr>
        </p:nvSpPr>
        <p:spPr/>
        <p:txBody>
          <a:bodyPr/>
          <a:lstStyle/>
          <a:p>
            <a:r>
              <a:rPr lang="de-DE" dirty="0"/>
              <a:t>Je nach Belastung wird die Masse mehr oder weniger weit ausgelenkt, wodurch die Feder mehr oder weniger stark ausgedehnt wird. Ein Zeiger folgt kontinuierlich der Bewegung der Masse. </a:t>
            </a:r>
          </a:p>
          <a:p>
            <a:r>
              <a:rPr lang="de-DE" dirty="0"/>
              <a:t>Die beiden anderen Zeiger werden durch den ersten Zeiger mitgeschleppt (Schleppzeiger) und verbleiben bei der maximal erreichten positiven und negativen g-Belastung stehen.</a:t>
            </a:r>
          </a:p>
        </p:txBody>
      </p:sp>
      <p:pic>
        <p:nvPicPr>
          <p:cNvPr id="4" name="Picture 2">
            <a:extLst>
              <a:ext uri="{FF2B5EF4-FFF2-40B4-BE49-F238E27FC236}">
                <a16:creationId xmlns:a16="http://schemas.microsoft.com/office/drawing/2014/main" id="{52D77202-B3D5-4066-8D53-A86EC22224A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87054" y="2727672"/>
            <a:ext cx="9915525" cy="3242433"/>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18D2B65E-8B7C-4D2E-A1BF-761922DA82CC}"/>
              </a:ext>
            </a:extLst>
          </p:cNvPr>
          <p:cNvSpPr txBox="1"/>
          <p:nvPr/>
        </p:nvSpPr>
        <p:spPr>
          <a:xfrm>
            <a:off x="8535830" y="4223900"/>
            <a:ext cx="2498164" cy="369332"/>
          </a:xfrm>
          <a:prstGeom prst="rect">
            <a:avLst/>
          </a:prstGeom>
          <a:solidFill>
            <a:schemeClr val="bg1"/>
          </a:solidFill>
        </p:spPr>
        <p:txBody>
          <a:bodyPr wrap="square" rtlCol="0">
            <a:spAutoFit/>
          </a:bodyPr>
          <a:lstStyle/>
          <a:p>
            <a:r>
              <a:rPr lang="de-DE" dirty="0"/>
              <a:t>Anzeige aktuelle G-Kraft</a:t>
            </a:r>
          </a:p>
        </p:txBody>
      </p:sp>
      <p:sp>
        <p:nvSpPr>
          <p:cNvPr id="6" name="Textfeld 5">
            <a:extLst>
              <a:ext uri="{FF2B5EF4-FFF2-40B4-BE49-F238E27FC236}">
                <a16:creationId xmlns:a16="http://schemas.microsoft.com/office/drawing/2014/main" id="{AFB17B24-4616-447B-9652-8B23B51F8689}"/>
              </a:ext>
            </a:extLst>
          </p:cNvPr>
          <p:cNvSpPr txBox="1"/>
          <p:nvPr/>
        </p:nvSpPr>
        <p:spPr>
          <a:xfrm>
            <a:off x="7681194" y="3016652"/>
            <a:ext cx="3021384" cy="369332"/>
          </a:xfrm>
          <a:prstGeom prst="rect">
            <a:avLst/>
          </a:prstGeom>
          <a:solidFill>
            <a:schemeClr val="bg1"/>
          </a:solidFill>
        </p:spPr>
        <p:txBody>
          <a:bodyPr wrap="square" rtlCol="0">
            <a:spAutoFit/>
          </a:bodyPr>
          <a:lstStyle/>
          <a:p>
            <a:r>
              <a:rPr lang="de-DE" dirty="0"/>
              <a:t>Maximale positive G-Kraft</a:t>
            </a:r>
          </a:p>
        </p:txBody>
      </p:sp>
      <p:sp>
        <p:nvSpPr>
          <p:cNvPr id="7" name="Textfeld 6">
            <a:extLst>
              <a:ext uri="{FF2B5EF4-FFF2-40B4-BE49-F238E27FC236}">
                <a16:creationId xmlns:a16="http://schemas.microsoft.com/office/drawing/2014/main" id="{0F271BF7-73E8-4839-A6AA-E8DB5691457B}"/>
              </a:ext>
            </a:extLst>
          </p:cNvPr>
          <p:cNvSpPr txBox="1"/>
          <p:nvPr/>
        </p:nvSpPr>
        <p:spPr>
          <a:xfrm>
            <a:off x="7354048" y="5625921"/>
            <a:ext cx="3021384" cy="369332"/>
          </a:xfrm>
          <a:prstGeom prst="rect">
            <a:avLst/>
          </a:prstGeom>
          <a:solidFill>
            <a:schemeClr val="bg1"/>
          </a:solidFill>
        </p:spPr>
        <p:txBody>
          <a:bodyPr wrap="square" rtlCol="0">
            <a:spAutoFit/>
          </a:bodyPr>
          <a:lstStyle/>
          <a:p>
            <a:r>
              <a:rPr lang="de-DE" dirty="0"/>
              <a:t>Maximale negative G-Kraft</a:t>
            </a:r>
          </a:p>
        </p:txBody>
      </p:sp>
      <p:sp>
        <p:nvSpPr>
          <p:cNvPr id="8" name="Textfeld 7">
            <a:extLst>
              <a:ext uri="{FF2B5EF4-FFF2-40B4-BE49-F238E27FC236}">
                <a16:creationId xmlns:a16="http://schemas.microsoft.com/office/drawing/2014/main" id="{C2219BC4-E6C3-43A3-AE9F-ED1D9CA04508}"/>
              </a:ext>
            </a:extLst>
          </p:cNvPr>
          <p:cNvSpPr txBox="1"/>
          <p:nvPr/>
        </p:nvSpPr>
        <p:spPr>
          <a:xfrm>
            <a:off x="1275717" y="5416538"/>
            <a:ext cx="3687481" cy="646331"/>
          </a:xfrm>
          <a:prstGeom prst="rect">
            <a:avLst/>
          </a:prstGeom>
          <a:solidFill>
            <a:schemeClr val="bg1"/>
          </a:solidFill>
        </p:spPr>
        <p:txBody>
          <a:bodyPr wrap="square" rtlCol="0">
            <a:spAutoFit/>
          </a:bodyPr>
          <a:lstStyle/>
          <a:p>
            <a:r>
              <a:rPr lang="de-DE" dirty="0"/>
              <a:t>Knopf für „</a:t>
            </a:r>
            <a:r>
              <a:rPr lang="de-DE" dirty="0" err="1"/>
              <a:t>Reset</a:t>
            </a:r>
            <a:r>
              <a:rPr lang="de-DE" dirty="0"/>
              <a:t>“ der Maximalwerte und zum Verriegeln des Instruments</a:t>
            </a:r>
          </a:p>
        </p:txBody>
      </p:sp>
      <p:sp>
        <p:nvSpPr>
          <p:cNvPr id="9" name="Textfeld 8">
            <a:extLst>
              <a:ext uri="{FF2B5EF4-FFF2-40B4-BE49-F238E27FC236}">
                <a16:creationId xmlns:a16="http://schemas.microsoft.com/office/drawing/2014/main" id="{7D5EE358-1E96-43D9-8630-BEE926BE4C3F}"/>
              </a:ext>
            </a:extLst>
          </p:cNvPr>
          <p:cNvSpPr txBox="1"/>
          <p:nvPr/>
        </p:nvSpPr>
        <p:spPr>
          <a:xfrm>
            <a:off x="1585194" y="3016652"/>
            <a:ext cx="3197412" cy="369332"/>
          </a:xfrm>
          <a:prstGeom prst="rect">
            <a:avLst/>
          </a:prstGeom>
          <a:solidFill>
            <a:schemeClr val="bg1"/>
          </a:solidFill>
        </p:spPr>
        <p:txBody>
          <a:bodyPr wrap="square" rtlCol="0">
            <a:spAutoFit/>
          </a:bodyPr>
          <a:lstStyle/>
          <a:p>
            <a:r>
              <a:rPr lang="de-DE" dirty="0"/>
              <a:t>Schwingend aufgehängte Masse</a:t>
            </a:r>
          </a:p>
        </p:txBody>
      </p:sp>
    </p:spTree>
    <p:extLst>
      <p:ext uri="{BB962C8B-B14F-4D97-AF65-F5344CB8AC3E}">
        <p14:creationId xmlns:p14="http://schemas.microsoft.com/office/powerpoint/2010/main" val="7065377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45FC56A-4269-4BB1-96C1-66A8326B7BB4}"/>
              </a:ext>
            </a:extLst>
          </p:cNvPr>
          <p:cNvSpPr>
            <a:spLocks noGrp="1"/>
          </p:cNvSpPr>
          <p:nvPr>
            <p:ph type="title"/>
          </p:nvPr>
        </p:nvSpPr>
        <p:spPr/>
        <p:txBody>
          <a:bodyPr>
            <a:normAutofit/>
          </a:bodyPr>
          <a:lstStyle/>
          <a:p>
            <a:r>
              <a:rPr lang="de-DE" dirty="0"/>
              <a:t>Inhalt</a:t>
            </a:r>
          </a:p>
        </p:txBody>
      </p:sp>
      <p:sp>
        <p:nvSpPr>
          <p:cNvPr id="7" name="Inhaltsplatzhalter 6">
            <a:extLst>
              <a:ext uri="{FF2B5EF4-FFF2-40B4-BE49-F238E27FC236}">
                <a16:creationId xmlns:a16="http://schemas.microsoft.com/office/drawing/2014/main" id="{D884B454-13D6-498E-9470-271E8597B3C1}"/>
              </a:ext>
            </a:extLst>
          </p:cNvPr>
          <p:cNvSpPr>
            <a:spLocks noGrp="1"/>
          </p:cNvSpPr>
          <p:nvPr>
            <p:ph sz="half" idx="1"/>
          </p:nvPr>
        </p:nvSpPr>
        <p:spPr/>
        <p:txBody>
          <a:bodyPr>
            <a:normAutofit/>
          </a:bodyPr>
          <a:lstStyle/>
          <a:p>
            <a:pPr marL="541338" indent="-541338">
              <a:lnSpc>
                <a:spcPct val="100000"/>
              </a:lnSpc>
              <a:buNone/>
            </a:pPr>
            <a:r>
              <a:rPr lang="de-DE" dirty="0">
                <a:solidFill>
                  <a:schemeClr val="bg1">
                    <a:lumMod val="75000"/>
                  </a:schemeClr>
                </a:solidFill>
              </a:rPr>
              <a:t>8.6.1  Anzeigegeräte  (vorwiegend motorisierte Segelflugzeuge und TMG)</a:t>
            </a:r>
          </a:p>
          <a:p>
            <a:pPr marL="541338" indent="-541338">
              <a:lnSpc>
                <a:spcPct val="100000"/>
              </a:lnSpc>
              <a:buNone/>
            </a:pPr>
            <a:r>
              <a:rPr lang="de-DE" dirty="0">
                <a:solidFill>
                  <a:schemeClr val="bg1">
                    <a:lumMod val="75000"/>
                  </a:schemeClr>
                </a:solidFill>
              </a:rPr>
              <a:t>8.6.2  Luftwertegeräte  (Druck und Temperatur)</a:t>
            </a:r>
          </a:p>
          <a:p>
            <a:pPr marL="541338" indent="-541338">
              <a:lnSpc>
                <a:spcPct val="100000"/>
              </a:lnSpc>
              <a:buNone/>
            </a:pPr>
            <a:r>
              <a:rPr lang="de-DE" dirty="0">
                <a:solidFill>
                  <a:schemeClr val="bg1">
                    <a:lumMod val="75000"/>
                  </a:schemeClr>
                </a:solidFill>
              </a:rPr>
              <a:t>8.6.3  Höhenmesser</a:t>
            </a:r>
          </a:p>
          <a:p>
            <a:pPr marL="541338" indent="-541338">
              <a:lnSpc>
                <a:spcPct val="100000"/>
              </a:lnSpc>
              <a:buNone/>
            </a:pPr>
            <a:r>
              <a:rPr lang="de-DE" dirty="0">
                <a:solidFill>
                  <a:schemeClr val="bg1">
                    <a:lumMod val="75000"/>
                  </a:schemeClr>
                </a:solidFill>
              </a:rPr>
              <a:t>8.6.4  Variometer</a:t>
            </a:r>
          </a:p>
          <a:p>
            <a:pPr marL="541338" indent="-541338">
              <a:lnSpc>
                <a:spcPct val="100000"/>
              </a:lnSpc>
              <a:buNone/>
            </a:pPr>
            <a:r>
              <a:rPr lang="de-DE" dirty="0">
                <a:solidFill>
                  <a:schemeClr val="bg1">
                    <a:lumMod val="75000"/>
                  </a:schemeClr>
                </a:solidFill>
              </a:rPr>
              <a:t>8.6.5  Fahrtmesser</a:t>
            </a:r>
          </a:p>
          <a:p>
            <a:pPr marL="541338" indent="-541338">
              <a:lnSpc>
                <a:spcPct val="100000"/>
              </a:lnSpc>
              <a:buNone/>
            </a:pPr>
            <a:r>
              <a:rPr lang="de-DE" dirty="0">
                <a:solidFill>
                  <a:schemeClr val="bg1">
                    <a:lumMod val="75000"/>
                  </a:schemeClr>
                </a:solidFill>
              </a:rPr>
              <a:t>8.6.6  Erdmagnetismus und Kompass</a:t>
            </a:r>
          </a:p>
          <a:p>
            <a:pPr marL="541338" indent="-541338">
              <a:lnSpc>
                <a:spcPct val="100000"/>
              </a:lnSpc>
              <a:buNone/>
            </a:pPr>
            <a:r>
              <a:rPr lang="de-DE" dirty="0">
                <a:solidFill>
                  <a:schemeClr val="bg1">
                    <a:lumMod val="75000"/>
                  </a:schemeClr>
                </a:solidFill>
              </a:rPr>
              <a:t>8.6.7  Kreiselgeräte</a:t>
            </a:r>
          </a:p>
          <a:p>
            <a:pPr marL="541338" indent="-541338">
              <a:lnSpc>
                <a:spcPct val="100000"/>
              </a:lnSpc>
              <a:buNone/>
            </a:pPr>
            <a:r>
              <a:rPr lang="de-DE" dirty="0">
                <a:solidFill>
                  <a:schemeClr val="bg1">
                    <a:lumMod val="75000"/>
                  </a:schemeClr>
                </a:solidFill>
              </a:rPr>
              <a:t>8.6.8  Kommunikationsanlagen</a:t>
            </a:r>
          </a:p>
          <a:p>
            <a:pPr marL="541338" indent="-541338">
              <a:lnSpc>
                <a:spcPct val="100000"/>
              </a:lnSpc>
              <a:buNone/>
            </a:pPr>
            <a:r>
              <a:rPr lang="de-DE" dirty="0">
                <a:solidFill>
                  <a:schemeClr val="bg1">
                    <a:lumMod val="75000"/>
                  </a:schemeClr>
                </a:solidFill>
              </a:rPr>
              <a:t>8.6.9  Alarm- und Zusammenstoßwarnanlagen</a:t>
            </a:r>
          </a:p>
          <a:p>
            <a:pPr marL="541338" indent="-541338">
              <a:lnSpc>
                <a:spcPct val="100000"/>
              </a:lnSpc>
              <a:buNone/>
            </a:pPr>
            <a:r>
              <a:rPr lang="de-DE" dirty="0">
                <a:solidFill>
                  <a:schemeClr val="bg1">
                    <a:lumMod val="75000"/>
                  </a:schemeClr>
                </a:solidFill>
              </a:rPr>
              <a:t>8.6.10  g-Messer (Beschleunigungsmesser  vorwiegend Kunstflug)</a:t>
            </a:r>
          </a:p>
          <a:p>
            <a:pPr marL="541338" indent="-541338">
              <a:lnSpc>
                <a:spcPct val="100000"/>
              </a:lnSpc>
              <a:buNone/>
            </a:pPr>
            <a:r>
              <a:rPr lang="de-DE" dirty="0"/>
              <a:t>8.6.11  Elektronische Instrumentensysteme </a:t>
            </a:r>
            <a:endParaRPr lang="de-DE" sz="1600" dirty="0"/>
          </a:p>
        </p:txBody>
      </p:sp>
      <p:sp>
        <p:nvSpPr>
          <p:cNvPr id="2" name="Inhaltsplatzhalter 1">
            <a:extLst>
              <a:ext uri="{FF2B5EF4-FFF2-40B4-BE49-F238E27FC236}">
                <a16:creationId xmlns:a16="http://schemas.microsoft.com/office/drawing/2014/main" id="{03715F8E-E141-F861-6CBC-C669656FF2BE}"/>
              </a:ext>
            </a:extLst>
          </p:cNvPr>
          <p:cNvSpPr>
            <a:spLocks noGrp="1"/>
          </p:cNvSpPr>
          <p:nvPr>
            <p:ph sz="half" idx="2"/>
          </p:nvPr>
        </p:nvSpPr>
        <p:spPr/>
        <p:txBody>
          <a:bodyPr>
            <a:normAutofit/>
          </a:bodyPr>
          <a:lstStyle/>
          <a:p>
            <a:endParaRPr lang="de-DE" sz="1600"/>
          </a:p>
        </p:txBody>
      </p:sp>
      <p:sp>
        <p:nvSpPr>
          <p:cNvPr id="3" name="Textplatzhalter 2">
            <a:extLst>
              <a:ext uri="{FF2B5EF4-FFF2-40B4-BE49-F238E27FC236}">
                <a16:creationId xmlns:a16="http://schemas.microsoft.com/office/drawing/2014/main" id="{099A3B36-64B3-EFC8-3D5B-05513DB91E32}"/>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16519231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A0925D-4282-28B4-CBF6-AECD47E0F2A7}"/>
              </a:ext>
            </a:extLst>
          </p:cNvPr>
          <p:cNvSpPr>
            <a:spLocks noGrp="1"/>
          </p:cNvSpPr>
          <p:nvPr>
            <p:ph type="title"/>
          </p:nvPr>
        </p:nvSpPr>
        <p:spPr/>
        <p:txBody>
          <a:bodyPr/>
          <a:lstStyle/>
          <a:p>
            <a:r>
              <a:rPr lang="de-DE" dirty="0"/>
              <a:t>Digitale Höhenmesser </a:t>
            </a:r>
          </a:p>
        </p:txBody>
      </p:sp>
      <p:sp>
        <p:nvSpPr>
          <p:cNvPr id="3" name="Inhaltsplatzhalter 2">
            <a:extLst>
              <a:ext uri="{FF2B5EF4-FFF2-40B4-BE49-F238E27FC236}">
                <a16:creationId xmlns:a16="http://schemas.microsoft.com/office/drawing/2014/main" id="{0F36BDB4-767C-2B40-BC44-990E9BF9F142}"/>
              </a:ext>
            </a:extLst>
          </p:cNvPr>
          <p:cNvSpPr>
            <a:spLocks noGrp="1"/>
          </p:cNvSpPr>
          <p:nvPr>
            <p:ph sz="half" idx="1"/>
          </p:nvPr>
        </p:nvSpPr>
        <p:spPr/>
        <p:txBody>
          <a:bodyPr/>
          <a:lstStyle/>
          <a:p>
            <a:r>
              <a:rPr lang="de-DE" dirty="0"/>
              <a:t>Digitale Höhenmesser benutzen meist auch die barometrische Messmethode und zeigen die Druck- und damit die Höhenänderung zur Ausgangshöhe auf einem elektronischen Display an. </a:t>
            </a:r>
          </a:p>
        </p:txBody>
      </p:sp>
      <p:sp>
        <p:nvSpPr>
          <p:cNvPr id="5" name="Foliennummernplatzhalter 4">
            <a:extLst>
              <a:ext uri="{FF2B5EF4-FFF2-40B4-BE49-F238E27FC236}">
                <a16:creationId xmlns:a16="http://schemas.microsoft.com/office/drawing/2014/main" id="{EA4C262F-BC1F-BE5A-D3DA-CF95BCE23F90}"/>
              </a:ext>
            </a:extLst>
          </p:cNvPr>
          <p:cNvSpPr>
            <a:spLocks noGrp="1"/>
          </p:cNvSpPr>
          <p:nvPr>
            <p:ph type="sldNum" sz="quarter" idx="12"/>
          </p:nvPr>
        </p:nvSpPr>
        <p:spPr/>
        <p:txBody>
          <a:bodyPr/>
          <a:lstStyle/>
          <a:p>
            <a:fld id="{1BAF13B1-D0BA-4A19-B609-64C08BFDA19E}" type="slidenum">
              <a:rPr lang="de-DE" smtClean="0"/>
              <a:pPr/>
              <a:t>53</a:t>
            </a:fld>
            <a:endParaRPr lang="de-DE" dirty="0"/>
          </a:p>
        </p:txBody>
      </p:sp>
      <p:sp>
        <p:nvSpPr>
          <p:cNvPr id="6" name="Textplatzhalter 5">
            <a:extLst>
              <a:ext uri="{FF2B5EF4-FFF2-40B4-BE49-F238E27FC236}">
                <a16:creationId xmlns:a16="http://schemas.microsoft.com/office/drawing/2014/main" id="{2B894B55-C9E7-463A-91EC-6D4E7F44F58D}"/>
              </a:ext>
            </a:extLst>
          </p:cNvPr>
          <p:cNvSpPr>
            <a:spLocks noGrp="1"/>
          </p:cNvSpPr>
          <p:nvPr>
            <p:ph type="body" sz="quarter" idx="13"/>
          </p:nvPr>
        </p:nvSpPr>
        <p:spPr/>
        <p:txBody>
          <a:bodyPr/>
          <a:lstStyle/>
          <a:p>
            <a:endParaRPr lang="de-DE"/>
          </a:p>
        </p:txBody>
      </p:sp>
      <p:pic>
        <p:nvPicPr>
          <p:cNvPr id="14338" name="Picture 2" descr="ACD5 1920x1920">
            <a:extLst>
              <a:ext uri="{FF2B5EF4-FFF2-40B4-BE49-F238E27FC236}">
                <a16:creationId xmlns:a16="http://schemas.microsoft.com/office/drawing/2014/main" id="{6253C489-D4D3-787E-4239-D88E00D3884A}"/>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6917531" y="1472406"/>
            <a:ext cx="4305300" cy="43815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Air Control Display Höhenmesser">
            <a:extLst>
              <a:ext uri="{FF2B5EF4-FFF2-40B4-BE49-F238E27FC236}">
                <a16:creationId xmlns:a16="http://schemas.microsoft.com/office/drawing/2014/main" id="{C8AFA458-1471-1798-11E4-477A5813074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08569" y="2591375"/>
            <a:ext cx="2662818" cy="2001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9629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A03969-2609-4C89-8AE3-8B9A819E1BCF}"/>
              </a:ext>
            </a:extLst>
          </p:cNvPr>
          <p:cNvSpPr>
            <a:spLocks noGrp="1"/>
          </p:cNvSpPr>
          <p:nvPr>
            <p:ph type="title"/>
          </p:nvPr>
        </p:nvSpPr>
        <p:spPr/>
        <p:txBody>
          <a:bodyPr>
            <a:normAutofit/>
          </a:bodyPr>
          <a:lstStyle/>
          <a:p>
            <a:r>
              <a:rPr lang="de-DE" dirty="0"/>
              <a:t>Elektronisches Variometer</a:t>
            </a:r>
          </a:p>
        </p:txBody>
      </p:sp>
      <p:sp>
        <p:nvSpPr>
          <p:cNvPr id="3" name="Inhaltsplatzhalter 2">
            <a:extLst>
              <a:ext uri="{FF2B5EF4-FFF2-40B4-BE49-F238E27FC236}">
                <a16:creationId xmlns:a16="http://schemas.microsoft.com/office/drawing/2014/main" id="{440B699A-6957-43A5-81E1-42CFA055F252}"/>
              </a:ext>
            </a:extLst>
          </p:cNvPr>
          <p:cNvSpPr>
            <a:spLocks noGrp="1"/>
          </p:cNvSpPr>
          <p:nvPr>
            <p:ph sz="half" idx="1"/>
          </p:nvPr>
        </p:nvSpPr>
        <p:spPr/>
        <p:txBody>
          <a:bodyPr/>
          <a:lstStyle/>
          <a:p>
            <a:r>
              <a:rPr lang="de-DE" dirty="0"/>
              <a:t>Der große Nachteil von mechanischen Variometern ist die Langsamkeit der Anzeige, wodurch man das „Steigen“ oft eher fühlt als sieht.</a:t>
            </a:r>
          </a:p>
          <a:p>
            <a:r>
              <a:rPr lang="de-DE" dirty="0"/>
              <a:t>Moderne, elektronische Variometer verwenden einen druckempfindlichen Sensor und zeigen den errechneten Wert sofort auf einem Display an.</a:t>
            </a:r>
          </a:p>
          <a:p>
            <a:r>
              <a:rPr lang="de-DE" dirty="0"/>
              <a:t>Vertikale Geschwindigkeit können mit Hilfe von Tonsignalen hörbar gemacht werden.</a:t>
            </a:r>
          </a:p>
          <a:p>
            <a:endParaRPr lang="de-DE" dirty="0"/>
          </a:p>
          <a:p>
            <a:endParaRPr lang="de-DE" dirty="0"/>
          </a:p>
          <a:p>
            <a:r>
              <a:rPr lang="de-DE" dirty="0"/>
              <a:t>Auf diesem S80-vario sind zusätzlich die Segelflugzeuge in einem Schwarm im Umkreis von 2 km mit ihren steigwerten sichtbar.</a:t>
            </a:r>
          </a:p>
          <a:p>
            <a:r>
              <a:rPr lang="de-DE" dirty="0"/>
              <a:t>Du kannst sehen wer den besseren Bart hat, aber es verpetzt natürlich auch deine eigenen Steigwerte!</a:t>
            </a:r>
          </a:p>
        </p:txBody>
      </p:sp>
      <p:sp>
        <p:nvSpPr>
          <p:cNvPr id="6" name="Textplatzhalter 5">
            <a:extLst>
              <a:ext uri="{FF2B5EF4-FFF2-40B4-BE49-F238E27FC236}">
                <a16:creationId xmlns:a16="http://schemas.microsoft.com/office/drawing/2014/main" id="{0A422BCB-D3EB-6921-46DD-650F32BE5CF0}"/>
              </a:ext>
            </a:extLst>
          </p:cNvPr>
          <p:cNvSpPr>
            <a:spLocks noGrp="1"/>
          </p:cNvSpPr>
          <p:nvPr>
            <p:ph type="body" sz="quarter" idx="13"/>
          </p:nvPr>
        </p:nvSpPr>
        <p:spPr/>
        <p:txBody>
          <a:bodyPr/>
          <a:lstStyle/>
          <a:p>
            <a:endParaRPr lang="de-DE"/>
          </a:p>
        </p:txBody>
      </p:sp>
      <p:pic>
        <p:nvPicPr>
          <p:cNvPr id="1026" name="Picture 2">
            <a:extLst>
              <a:ext uri="{FF2B5EF4-FFF2-40B4-BE49-F238E27FC236}">
                <a16:creationId xmlns:a16="http://schemas.microsoft.com/office/drawing/2014/main" id="{4CE72EAE-F911-4071-899B-FECA7E15541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093300" y="924910"/>
            <a:ext cx="2741789" cy="2718940"/>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4EDF58C4-3D96-4E40-0408-0BAC2D7C2D5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60887" y="3762186"/>
            <a:ext cx="2674202" cy="2736137"/>
          </a:xfrm>
          <a:prstGeom prst="rect">
            <a:avLst/>
          </a:prstGeom>
          <a:noFill/>
          <a:ln>
            <a:noFill/>
          </a:ln>
        </p:spPr>
      </p:pic>
    </p:spTree>
    <p:extLst>
      <p:ext uri="{BB962C8B-B14F-4D97-AF65-F5344CB8AC3E}">
        <p14:creationId xmlns:p14="http://schemas.microsoft.com/office/powerpoint/2010/main" val="2380699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45FC56A-4269-4BB1-96C1-66A8326B7BB4}"/>
              </a:ext>
            </a:extLst>
          </p:cNvPr>
          <p:cNvSpPr>
            <a:spLocks noGrp="1"/>
          </p:cNvSpPr>
          <p:nvPr>
            <p:ph type="title"/>
          </p:nvPr>
        </p:nvSpPr>
        <p:spPr/>
        <p:txBody>
          <a:bodyPr>
            <a:normAutofit/>
          </a:bodyPr>
          <a:lstStyle/>
          <a:p>
            <a:r>
              <a:rPr lang="de-DE" dirty="0"/>
              <a:t>Inhalt</a:t>
            </a:r>
          </a:p>
        </p:txBody>
      </p:sp>
      <p:sp>
        <p:nvSpPr>
          <p:cNvPr id="7" name="Inhaltsplatzhalter 6">
            <a:extLst>
              <a:ext uri="{FF2B5EF4-FFF2-40B4-BE49-F238E27FC236}">
                <a16:creationId xmlns:a16="http://schemas.microsoft.com/office/drawing/2014/main" id="{D884B454-13D6-498E-9470-271E8597B3C1}"/>
              </a:ext>
            </a:extLst>
          </p:cNvPr>
          <p:cNvSpPr>
            <a:spLocks noGrp="1"/>
          </p:cNvSpPr>
          <p:nvPr>
            <p:ph sz="half" idx="1"/>
          </p:nvPr>
        </p:nvSpPr>
        <p:spPr/>
        <p:txBody>
          <a:bodyPr>
            <a:normAutofit/>
          </a:bodyPr>
          <a:lstStyle/>
          <a:p>
            <a:pPr marL="541338" indent="-541338">
              <a:lnSpc>
                <a:spcPct val="100000"/>
              </a:lnSpc>
              <a:buNone/>
            </a:pPr>
            <a:r>
              <a:rPr lang="de-DE" dirty="0">
                <a:solidFill>
                  <a:schemeClr val="bg1">
                    <a:lumMod val="75000"/>
                  </a:schemeClr>
                </a:solidFill>
              </a:rPr>
              <a:t>8.6.1  Anzeigegeräte  (vorwiegend motorisierte Segelflugzeuge und TMG)</a:t>
            </a:r>
          </a:p>
          <a:p>
            <a:pPr marL="541338" indent="-541338">
              <a:lnSpc>
                <a:spcPct val="100000"/>
              </a:lnSpc>
              <a:buNone/>
            </a:pPr>
            <a:r>
              <a:rPr lang="de-DE" dirty="0"/>
              <a:t>8.6.2  Luftwertegeräte  (Druck und Temperatur)</a:t>
            </a:r>
          </a:p>
          <a:p>
            <a:pPr marL="541338" indent="-541338">
              <a:lnSpc>
                <a:spcPct val="100000"/>
              </a:lnSpc>
              <a:buNone/>
            </a:pPr>
            <a:r>
              <a:rPr lang="de-DE" dirty="0">
                <a:solidFill>
                  <a:schemeClr val="bg1">
                    <a:lumMod val="75000"/>
                  </a:schemeClr>
                </a:solidFill>
              </a:rPr>
              <a:t>8.6.3  Höhenmesser</a:t>
            </a:r>
          </a:p>
          <a:p>
            <a:pPr marL="541338" indent="-541338">
              <a:lnSpc>
                <a:spcPct val="100000"/>
              </a:lnSpc>
              <a:buNone/>
            </a:pPr>
            <a:r>
              <a:rPr lang="de-DE" dirty="0">
                <a:solidFill>
                  <a:schemeClr val="bg1">
                    <a:lumMod val="75000"/>
                  </a:schemeClr>
                </a:solidFill>
              </a:rPr>
              <a:t>8.6.4  Variometer</a:t>
            </a:r>
          </a:p>
          <a:p>
            <a:pPr marL="541338" indent="-541338">
              <a:lnSpc>
                <a:spcPct val="100000"/>
              </a:lnSpc>
              <a:buNone/>
            </a:pPr>
            <a:r>
              <a:rPr lang="de-DE" dirty="0">
                <a:solidFill>
                  <a:schemeClr val="bg1">
                    <a:lumMod val="75000"/>
                  </a:schemeClr>
                </a:solidFill>
              </a:rPr>
              <a:t>8.6.5  Fahrtmesser</a:t>
            </a:r>
          </a:p>
          <a:p>
            <a:pPr marL="541338" indent="-541338">
              <a:lnSpc>
                <a:spcPct val="100000"/>
              </a:lnSpc>
              <a:buNone/>
            </a:pPr>
            <a:r>
              <a:rPr lang="de-DE" dirty="0">
                <a:solidFill>
                  <a:schemeClr val="bg1">
                    <a:lumMod val="75000"/>
                  </a:schemeClr>
                </a:solidFill>
              </a:rPr>
              <a:t>8.6.6  Erdmagnetismus und Kompass</a:t>
            </a:r>
          </a:p>
          <a:p>
            <a:pPr marL="541338" indent="-541338">
              <a:lnSpc>
                <a:spcPct val="100000"/>
              </a:lnSpc>
              <a:buNone/>
            </a:pPr>
            <a:r>
              <a:rPr lang="de-DE" dirty="0">
                <a:solidFill>
                  <a:schemeClr val="bg1">
                    <a:lumMod val="75000"/>
                  </a:schemeClr>
                </a:solidFill>
              </a:rPr>
              <a:t>8.6.7  Kreiselgeräte</a:t>
            </a:r>
          </a:p>
          <a:p>
            <a:pPr marL="541338" indent="-541338">
              <a:lnSpc>
                <a:spcPct val="100000"/>
              </a:lnSpc>
              <a:buNone/>
            </a:pPr>
            <a:r>
              <a:rPr lang="de-DE" dirty="0">
                <a:solidFill>
                  <a:schemeClr val="bg1">
                    <a:lumMod val="75000"/>
                  </a:schemeClr>
                </a:solidFill>
              </a:rPr>
              <a:t>8.6.8  Kommunikationsanlagen</a:t>
            </a:r>
          </a:p>
          <a:p>
            <a:pPr marL="541338" indent="-541338">
              <a:lnSpc>
                <a:spcPct val="100000"/>
              </a:lnSpc>
              <a:buNone/>
            </a:pPr>
            <a:r>
              <a:rPr lang="de-DE" dirty="0">
                <a:solidFill>
                  <a:schemeClr val="bg1">
                    <a:lumMod val="75000"/>
                  </a:schemeClr>
                </a:solidFill>
              </a:rPr>
              <a:t>8.6.9  Alarm- und Zusammenstoßwarnanlagen</a:t>
            </a:r>
          </a:p>
          <a:p>
            <a:pPr marL="541338" indent="-541338">
              <a:lnSpc>
                <a:spcPct val="100000"/>
              </a:lnSpc>
              <a:buNone/>
            </a:pPr>
            <a:r>
              <a:rPr lang="de-DE" dirty="0">
                <a:solidFill>
                  <a:schemeClr val="bg1">
                    <a:lumMod val="75000"/>
                  </a:schemeClr>
                </a:solidFill>
              </a:rPr>
              <a:t>8.6.10  g-Messer (Beschleunigungsmesser  vorwiegend Kunstflug)</a:t>
            </a:r>
          </a:p>
          <a:p>
            <a:pPr marL="541338" indent="-541338">
              <a:lnSpc>
                <a:spcPct val="100000"/>
              </a:lnSpc>
              <a:buNone/>
            </a:pPr>
            <a:r>
              <a:rPr lang="de-DE" dirty="0">
                <a:solidFill>
                  <a:schemeClr val="bg1">
                    <a:lumMod val="75000"/>
                  </a:schemeClr>
                </a:solidFill>
              </a:rPr>
              <a:t>8.6.11  Elektronische Instrumentensysteme </a:t>
            </a:r>
            <a:endParaRPr lang="de-DE" sz="1600" dirty="0">
              <a:solidFill>
                <a:schemeClr val="bg1">
                  <a:lumMod val="75000"/>
                </a:schemeClr>
              </a:solidFill>
            </a:endParaRPr>
          </a:p>
        </p:txBody>
      </p:sp>
      <p:sp>
        <p:nvSpPr>
          <p:cNvPr id="2" name="Inhaltsplatzhalter 1">
            <a:extLst>
              <a:ext uri="{FF2B5EF4-FFF2-40B4-BE49-F238E27FC236}">
                <a16:creationId xmlns:a16="http://schemas.microsoft.com/office/drawing/2014/main" id="{BDC2278B-B349-33DF-BA0B-4192CC2A5EAB}"/>
              </a:ext>
            </a:extLst>
          </p:cNvPr>
          <p:cNvSpPr>
            <a:spLocks noGrp="1"/>
          </p:cNvSpPr>
          <p:nvPr>
            <p:ph sz="half" idx="2"/>
          </p:nvPr>
        </p:nvSpPr>
        <p:spPr/>
        <p:txBody>
          <a:bodyPr/>
          <a:lstStyle/>
          <a:p>
            <a:endParaRPr lang="de-DE" dirty="0"/>
          </a:p>
        </p:txBody>
      </p:sp>
      <p:sp>
        <p:nvSpPr>
          <p:cNvPr id="3" name="Textplatzhalter 2">
            <a:extLst>
              <a:ext uri="{FF2B5EF4-FFF2-40B4-BE49-F238E27FC236}">
                <a16:creationId xmlns:a16="http://schemas.microsoft.com/office/drawing/2014/main" id="{21D01DA4-143C-EA23-5D7F-7BCA962DED28}"/>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1269204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326BB1-A169-41A3-81AE-0AE92E54B310}"/>
              </a:ext>
            </a:extLst>
          </p:cNvPr>
          <p:cNvSpPr>
            <a:spLocks noGrp="1"/>
          </p:cNvSpPr>
          <p:nvPr>
            <p:ph type="title"/>
          </p:nvPr>
        </p:nvSpPr>
        <p:spPr/>
        <p:txBody>
          <a:bodyPr>
            <a:noAutofit/>
          </a:bodyPr>
          <a:lstStyle/>
          <a:p>
            <a:r>
              <a:rPr lang="de-DE" sz="2400" dirty="0"/>
              <a:t>Für jedes Gerät nur einen Anschluss, das wäre zu einfach!</a:t>
            </a:r>
          </a:p>
        </p:txBody>
      </p:sp>
      <p:pic>
        <p:nvPicPr>
          <p:cNvPr id="5" name="Grafik 4">
            <a:extLst>
              <a:ext uri="{FF2B5EF4-FFF2-40B4-BE49-F238E27FC236}">
                <a16:creationId xmlns:a16="http://schemas.microsoft.com/office/drawing/2014/main" id="{DBBCCF03-B35D-4884-A77E-D4E6E2F6A60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3361016" y="-1529223"/>
            <a:ext cx="5469968" cy="10571924"/>
          </a:xfrm>
          <a:prstGeom prst="rect">
            <a:avLst/>
          </a:prstGeom>
        </p:spPr>
      </p:pic>
    </p:spTree>
    <p:extLst>
      <p:ext uri="{BB962C8B-B14F-4D97-AF65-F5344CB8AC3E}">
        <p14:creationId xmlns:p14="http://schemas.microsoft.com/office/powerpoint/2010/main" val="1691538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7D53C4-C8BF-4015-BA15-46A3834CEFAF}"/>
              </a:ext>
            </a:extLst>
          </p:cNvPr>
          <p:cNvSpPr>
            <a:spLocks noGrp="1"/>
          </p:cNvSpPr>
          <p:nvPr>
            <p:ph type="title"/>
          </p:nvPr>
        </p:nvSpPr>
        <p:spPr/>
        <p:txBody>
          <a:bodyPr>
            <a:noAutofit/>
          </a:bodyPr>
          <a:lstStyle/>
          <a:p>
            <a:r>
              <a:rPr lang="de-DE" sz="2400" dirty="0"/>
              <a:t>Der Gesamtdruck ist der Druck der ruhenden Luft plus der Druck der anströmenden Luft</a:t>
            </a:r>
          </a:p>
        </p:txBody>
      </p:sp>
      <p:sp>
        <p:nvSpPr>
          <p:cNvPr id="3" name="Inhaltsplatzhalter 2">
            <a:extLst>
              <a:ext uri="{FF2B5EF4-FFF2-40B4-BE49-F238E27FC236}">
                <a16:creationId xmlns:a16="http://schemas.microsoft.com/office/drawing/2014/main" id="{5A770D17-9216-4DAA-BE69-04A50FC27F14}"/>
              </a:ext>
            </a:extLst>
          </p:cNvPr>
          <p:cNvSpPr>
            <a:spLocks noGrp="1"/>
          </p:cNvSpPr>
          <p:nvPr>
            <p:ph idx="1"/>
          </p:nvPr>
        </p:nvSpPr>
        <p:spPr/>
        <p:txBody>
          <a:bodyPr/>
          <a:lstStyle/>
          <a:p>
            <a:r>
              <a:rPr lang="de-DE" dirty="0"/>
              <a:t>Der Gesamtdruck wird mit einem Staurohr (Pitot-Rohr) gemessen. </a:t>
            </a:r>
          </a:p>
          <a:p>
            <a:r>
              <a:rPr lang="de-DE" dirty="0"/>
              <a:t>Dies ist ein hohles Rohr, dessen Öffnung im Luftstrom liegt und in dem sich der Luftstrom bis zum Stillstand staut. </a:t>
            </a:r>
          </a:p>
          <a:p>
            <a:r>
              <a:rPr lang="de-DE" dirty="0"/>
              <a:t>Das </a:t>
            </a:r>
            <a:r>
              <a:rPr lang="de-DE" dirty="0" err="1"/>
              <a:t>Staurohr</a:t>
            </a:r>
            <a:r>
              <a:rPr lang="de-DE" dirty="0"/>
              <a:t> befindet sich in der Nase oder am Seitenleitwerk des Flugzeugs.</a:t>
            </a:r>
          </a:p>
        </p:txBody>
      </p:sp>
      <p:pic>
        <p:nvPicPr>
          <p:cNvPr id="4" name="Grafik 3" descr="Ein Bild, das Text, Werkzeug enthält.&#10;&#10;Automatisch generierte Beschreibung">
            <a:extLst>
              <a:ext uri="{FF2B5EF4-FFF2-40B4-BE49-F238E27FC236}">
                <a16:creationId xmlns:a16="http://schemas.microsoft.com/office/drawing/2014/main" id="{44775430-3313-4B0A-8297-ABD313FA718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2391"/>
          <a:stretch/>
        </p:blipFill>
        <p:spPr>
          <a:xfrm>
            <a:off x="1860291" y="2487895"/>
            <a:ext cx="7240047" cy="1183455"/>
          </a:xfrm>
          <a:prstGeom prst="rect">
            <a:avLst/>
          </a:prstGeom>
        </p:spPr>
      </p:pic>
      <p:sp>
        <p:nvSpPr>
          <p:cNvPr id="8" name="Textfeld 7">
            <a:extLst>
              <a:ext uri="{FF2B5EF4-FFF2-40B4-BE49-F238E27FC236}">
                <a16:creationId xmlns:a16="http://schemas.microsoft.com/office/drawing/2014/main" id="{47AB5889-C5FA-FDE4-49FD-14126023C863}"/>
              </a:ext>
            </a:extLst>
          </p:cNvPr>
          <p:cNvSpPr txBox="1"/>
          <p:nvPr/>
        </p:nvSpPr>
        <p:spPr>
          <a:xfrm>
            <a:off x="486420" y="3927626"/>
            <a:ext cx="9503228" cy="1754326"/>
          </a:xfrm>
          <a:prstGeom prst="rect">
            <a:avLst/>
          </a:prstGeom>
          <a:noFill/>
        </p:spPr>
        <p:txBody>
          <a:bodyPr wrap="square">
            <a:spAutoFit/>
          </a:bodyPr>
          <a:lstStyle/>
          <a:p>
            <a:r>
              <a:rPr lang="de-DE" dirty="0"/>
              <a:t>Merke: </a:t>
            </a:r>
          </a:p>
          <a:p>
            <a:endParaRPr lang="de-DE" dirty="0"/>
          </a:p>
          <a:p>
            <a:r>
              <a:rPr lang="de-DE" dirty="0"/>
              <a:t>Angeschlossen wird ..</a:t>
            </a:r>
          </a:p>
          <a:p>
            <a:pPr marL="285750" indent="-285750">
              <a:buFont typeface="Arial" panose="020B0604020202020204" pitchFamily="34" charset="0"/>
              <a:buChar char="•"/>
            </a:pPr>
            <a:r>
              <a:rPr lang="de-DE" dirty="0"/>
              <a:t>am Gesamtdruck: Fahrtmesser, (Nettovariometer)</a:t>
            </a:r>
          </a:p>
          <a:p>
            <a:pPr marL="285750" indent="-285750">
              <a:buFont typeface="Arial" panose="020B0604020202020204" pitchFamily="34" charset="0"/>
              <a:buChar char="•"/>
            </a:pPr>
            <a:r>
              <a:rPr lang="de-DE" dirty="0"/>
              <a:t>am statischen Druck: Fahrtmesser, Höhenmesser, Variometer</a:t>
            </a:r>
          </a:p>
          <a:p>
            <a:pPr marL="285750" indent="-285750">
              <a:buFont typeface="Arial" panose="020B0604020202020204" pitchFamily="34" charset="0"/>
              <a:buChar char="•"/>
            </a:pPr>
            <a:r>
              <a:rPr lang="de-DE" dirty="0"/>
              <a:t>an der Kompensationsdüse: Totalenergievariometer</a:t>
            </a:r>
          </a:p>
        </p:txBody>
      </p:sp>
    </p:spTree>
    <p:extLst>
      <p:ext uri="{BB962C8B-B14F-4D97-AF65-F5344CB8AC3E}">
        <p14:creationId xmlns:p14="http://schemas.microsoft.com/office/powerpoint/2010/main" val="4056773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7D53C4-C8BF-4015-BA15-46A3834CEFAF}"/>
              </a:ext>
            </a:extLst>
          </p:cNvPr>
          <p:cNvSpPr>
            <a:spLocks noGrp="1"/>
          </p:cNvSpPr>
          <p:nvPr>
            <p:ph type="title"/>
          </p:nvPr>
        </p:nvSpPr>
        <p:spPr/>
        <p:txBody>
          <a:bodyPr>
            <a:noAutofit/>
          </a:bodyPr>
          <a:lstStyle/>
          <a:p>
            <a:r>
              <a:rPr lang="de-DE" sz="2400" dirty="0"/>
              <a:t>Der Gesamtdruck ist der Druck der ruhenden Luft und dem Druck der anströmenden Luft</a:t>
            </a:r>
          </a:p>
        </p:txBody>
      </p:sp>
      <p:sp>
        <p:nvSpPr>
          <p:cNvPr id="3" name="Inhaltsplatzhalter 2">
            <a:extLst>
              <a:ext uri="{FF2B5EF4-FFF2-40B4-BE49-F238E27FC236}">
                <a16:creationId xmlns:a16="http://schemas.microsoft.com/office/drawing/2014/main" id="{5A770D17-9216-4DAA-BE69-04A50FC27F14}"/>
              </a:ext>
            </a:extLst>
          </p:cNvPr>
          <p:cNvSpPr>
            <a:spLocks noGrp="1"/>
          </p:cNvSpPr>
          <p:nvPr>
            <p:ph idx="1"/>
          </p:nvPr>
        </p:nvSpPr>
        <p:spPr/>
        <p:txBody>
          <a:bodyPr/>
          <a:lstStyle/>
          <a:p>
            <a:r>
              <a:rPr lang="de-DE" dirty="0"/>
              <a:t>Der Gesamtdruck kann auch mit einem Prandtl-Rohr gemessen werden. </a:t>
            </a:r>
          </a:p>
          <a:p>
            <a:r>
              <a:rPr lang="de-DE" dirty="0"/>
              <a:t>Dies ist ein hohles Rohr, dessen Öffnung im Luftstrom liegt und in dem sich der Luftstrom bis zum Stillstand staut und an dem auch zusätzlich die Statik-Druckabnahme in ungestörter Luftströmung befindet. </a:t>
            </a:r>
          </a:p>
          <a:p>
            <a:r>
              <a:rPr lang="de-DE" dirty="0"/>
              <a:t>Das Prandtl-Rohr befindet sich in der Nase oder am Seitenleitwerk des Flugzeugs.</a:t>
            </a:r>
          </a:p>
        </p:txBody>
      </p:sp>
      <p:pic>
        <p:nvPicPr>
          <p:cNvPr id="5" name="Grafik 4">
            <a:extLst>
              <a:ext uri="{FF2B5EF4-FFF2-40B4-BE49-F238E27FC236}">
                <a16:creationId xmlns:a16="http://schemas.microsoft.com/office/drawing/2014/main" id="{94DE6EE0-A950-4B40-072E-7C99A1E7B48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3052735" y="3429000"/>
            <a:ext cx="5129733" cy="2206389"/>
          </a:xfrm>
          <a:prstGeom prst="rect">
            <a:avLst/>
          </a:prstGeom>
          <a:noFill/>
          <a:ln>
            <a:noFill/>
          </a:ln>
          <a:extLst>
            <a:ext uri="{53640926-AAD7-44D8-BBD7-CCE9431645EC}">
              <a14:shadowObscured xmlns:a14="http://schemas.microsoft.com/office/drawing/2010/main"/>
            </a:ext>
          </a:extLst>
        </p:spPr>
      </p:pic>
      <p:sp>
        <p:nvSpPr>
          <p:cNvPr id="7" name="Textfeld 6">
            <a:extLst>
              <a:ext uri="{FF2B5EF4-FFF2-40B4-BE49-F238E27FC236}">
                <a16:creationId xmlns:a16="http://schemas.microsoft.com/office/drawing/2014/main" id="{BB146658-754B-57CC-F0BF-67AC1836D4E3}"/>
              </a:ext>
            </a:extLst>
          </p:cNvPr>
          <p:cNvSpPr txBox="1"/>
          <p:nvPr/>
        </p:nvSpPr>
        <p:spPr>
          <a:xfrm>
            <a:off x="652072" y="4050435"/>
            <a:ext cx="2400663" cy="369332"/>
          </a:xfrm>
          <a:prstGeom prst="rect">
            <a:avLst/>
          </a:prstGeom>
          <a:noFill/>
        </p:spPr>
        <p:txBody>
          <a:bodyPr wrap="square">
            <a:spAutoFit/>
          </a:bodyPr>
          <a:lstStyle/>
          <a:p>
            <a:pPr algn="r"/>
            <a:r>
              <a:rPr lang="de-DE" dirty="0"/>
              <a:t>Statik-Druckabnahme</a:t>
            </a:r>
          </a:p>
        </p:txBody>
      </p:sp>
      <p:cxnSp>
        <p:nvCxnSpPr>
          <p:cNvPr id="9" name="Gerade Verbindung mit Pfeil 8">
            <a:extLst>
              <a:ext uri="{FF2B5EF4-FFF2-40B4-BE49-F238E27FC236}">
                <a16:creationId xmlns:a16="http://schemas.microsoft.com/office/drawing/2014/main" id="{704543E5-E3E9-F831-0FB6-63D02AFF6328}"/>
              </a:ext>
            </a:extLst>
          </p:cNvPr>
          <p:cNvCxnSpPr>
            <a:cxnSpLocks/>
          </p:cNvCxnSpPr>
          <p:nvPr/>
        </p:nvCxnSpPr>
        <p:spPr>
          <a:xfrm>
            <a:off x="3052735" y="4235101"/>
            <a:ext cx="1631691" cy="221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
            <a:extLst>
              <a:ext uri="{FF2B5EF4-FFF2-40B4-BE49-F238E27FC236}">
                <a16:creationId xmlns:a16="http://schemas.microsoft.com/office/drawing/2014/main" id="{55BE104D-A0FE-7670-1A29-C8E32FAFBCC7}"/>
              </a:ext>
            </a:extLst>
          </p:cNvPr>
          <p:cNvCxnSpPr>
            <a:cxnSpLocks/>
          </p:cNvCxnSpPr>
          <p:nvPr/>
        </p:nvCxnSpPr>
        <p:spPr>
          <a:xfrm>
            <a:off x="3052735" y="4246154"/>
            <a:ext cx="1590001" cy="4532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D73733B1-9D1D-088B-1CE6-46BC2643D50A}"/>
              </a:ext>
            </a:extLst>
          </p:cNvPr>
          <p:cNvSpPr txBox="1"/>
          <p:nvPr/>
        </p:nvSpPr>
        <p:spPr>
          <a:xfrm>
            <a:off x="8324281" y="4660500"/>
            <a:ext cx="2540833" cy="369332"/>
          </a:xfrm>
          <a:prstGeom prst="rect">
            <a:avLst/>
          </a:prstGeom>
          <a:noFill/>
        </p:spPr>
        <p:txBody>
          <a:bodyPr wrap="square">
            <a:spAutoFit/>
          </a:bodyPr>
          <a:lstStyle/>
          <a:p>
            <a:r>
              <a:rPr lang="de-DE" dirty="0"/>
              <a:t>Staudruckabnahme</a:t>
            </a:r>
          </a:p>
        </p:txBody>
      </p:sp>
      <p:cxnSp>
        <p:nvCxnSpPr>
          <p:cNvPr id="13" name="Gerade Verbindung mit Pfeil 12">
            <a:extLst>
              <a:ext uri="{FF2B5EF4-FFF2-40B4-BE49-F238E27FC236}">
                <a16:creationId xmlns:a16="http://schemas.microsoft.com/office/drawing/2014/main" id="{006C1FD9-75D4-54DD-9B5D-0F44B69B93FD}"/>
              </a:ext>
            </a:extLst>
          </p:cNvPr>
          <p:cNvCxnSpPr>
            <a:cxnSpLocks/>
          </p:cNvCxnSpPr>
          <p:nvPr/>
        </p:nvCxnSpPr>
        <p:spPr>
          <a:xfrm flipH="1">
            <a:off x="7521189" y="4845166"/>
            <a:ext cx="661279"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feld 20">
            <a:extLst>
              <a:ext uri="{FF2B5EF4-FFF2-40B4-BE49-F238E27FC236}">
                <a16:creationId xmlns:a16="http://schemas.microsoft.com/office/drawing/2014/main" id="{A9999778-C2A5-58B8-03AE-ADB92CE748CC}"/>
              </a:ext>
            </a:extLst>
          </p:cNvPr>
          <p:cNvSpPr txBox="1"/>
          <p:nvPr/>
        </p:nvSpPr>
        <p:spPr>
          <a:xfrm>
            <a:off x="3022526" y="5621326"/>
            <a:ext cx="6100996" cy="307777"/>
          </a:xfrm>
          <a:prstGeom prst="rect">
            <a:avLst/>
          </a:prstGeom>
          <a:noFill/>
        </p:spPr>
        <p:txBody>
          <a:bodyPr wrap="square">
            <a:spAutoFit/>
          </a:bodyPr>
          <a:lstStyle/>
          <a:p>
            <a:r>
              <a:rPr lang="de-DE" sz="1400" i="1" dirty="0">
                <a:effectLst/>
                <a:ea typeface="Calibri" panose="020F0502020204030204" pitchFamily="34" charset="0"/>
                <a:cs typeface="Arial" panose="020B0604020202020204" pitchFamily="34" charset="0"/>
              </a:rPr>
              <a:t>Abb. Prandtl-Rohr mit Static-Bohrungen (Wikipedia, </a:t>
            </a:r>
            <a:r>
              <a:rPr lang="de-DE" sz="1400" i="1" dirty="0" err="1">
                <a:effectLst/>
                <a:ea typeface="Calibri" panose="020F0502020204030204" pitchFamily="34" charset="0"/>
                <a:cs typeface="Arial" panose="020B0604020202020204" pitchFamily="34" charset="0"/>
              </a:rPr>
              <a:t>Zátonyi</a:t>
            </a:r>
            <a:r>
              <a:rPr lang="de-DE" sz="1400" i="1" dirty="0">
                <a:effectLst/>
                <a:ea typeface="Calibri" panose="020F0502020204030204" pitchFamily="34" charset="0"/>
                <a:cs typeface="Arial" panose="020B0604020202020204" pitchFamily="34" charset="0"/>
              </a:rPr>
              <a:t> </a:t>
            </a:r>
            <a:r>
              <a:rPr lang="de-DE" sz="1400" i="1" dirty="0" err="1">
                <a:effectLst/>
                <a:ea typeface="Calibri" panose="020F0502020204030204" pitchFamily="34" charset="0"/>
                <a:cs typeface="Arial" panose="020B0604020202020204" pitchFamily="34" charset="0"/>
              </a:rPr>
              <a:t>Sándor</a:t>
            </a:r>
            <a:r>
              <a:rPr lang="de-DE" sz="1400" i="1" dirty="0">
                <a:effectLst/>
              </a:rPr>
              <a:t>)</a:t>
            </a:r>
            <a:endParaRPr lang="de-DE" sz="1400" dirty="0"/>
          </a:p>
        </p:txBody>
      </p:sp>
    </p:spTree>
    <p:extLst>
      <p:ext uri="{BB962C8B-B14F-4D97-AF65-F5344CB8AC3E}">
        <p14:creationId xmlns:p14="http://schemas.microsoft.com/office/powerpoint/2010/main" val="1522217900"/>
      </p:ext>
    </p:extLst>
  </p:cSld>
  <p:clrMapOvr>
    <a:masterClrMapping/>
  </p:clrMapOvr>
</p:sld>
</file>

<file path=ppt/theme/theme1.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2890</Words>
  <Application>Microsoft Office PowerPoint</Application>
  <PresentationFormat>Breitbild</PresentationFormat>
  <Paragraphs>424</Paragraphs>
  <Slides>54</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54</vt:i4>
      </vt:variant>
    </vt:vector>
  </HeadingPairs>
  <TitlesOfParts>
    <vt:vector size="59" baseType="lpstr">
      <vt:lpstr>Arial</vt:lpstr>
      <vt:lpstr>Arial Rounded MT Bold</vt:lpstr>
      <vt:lpstr>Calibri</vt:lpstr>
      <vt:lpstr>Calibri Light</vt:lpstr>
      <vt:lpstr>1_Office</vt:lpstr>
      <vt:lpstr>8.6 Instrumentierung</vt:lpstr>
      <vt:lpstr>Inhalt</vt:lpstr>
      <vt:lpstr>Einteilung der Bordinstrumente</vt:lpstr>
      <vt:lpstr>Inhalt</vt:lpstr>
      <vt:lpstr>Anzeigeinstrumente</vt:lpstr>
      <vt:lpstr>Inhalt</vt:lpstr>
      <vt:lpstr>Für jedes Gerät nur einen Anschluss, das wäre zu einfach!</vt:lpstr>
      <vt:lpstr>Der Gesamtdruck ist der Druck der ruhenden Luft plus der Druck der anströmenden Luft</vt:lpstr>
      <vt:lpstr>Der Gesamtdruck ist der Druck der ruhenden Luft und dem Druck der anströmenden Luft</vt:lpstr>
      <vt:lpstr>Thermometer</vt:lpstr>
      <vt:lpstr>Inhalt</vt:lpstr>
      <vt:lpstr>Der Höhenmesser misst nur den statischen Druck</vt:lpstr>
      <vt:lpstr>Höhenmessereinstellungen</vt:lpstr>
      <vt:lpstr>Inhalt</vt:lpstr>
      <vt:lpstr>Das Variometer misst die Veränderung des statischen Druckes gegenüber einem Referenzdruck</vt:lpstr>
      <vt:lpstr>Stauscheibenvariometer</vt:lpstr>
      <vt:lpstr>Variometer mit Druckdose</vt:lpstr>
      <vt:lpstr>Total-kompensiertes Variometer mit Druckdose</vt:lpstr>
      <vt:lpstr>Eine Venturi-Düse ist ein hohles Rohr mit einer Verengung, das von der Luft durchströmt wird</vt:lpstr>
      <vt:lpstr>Total-kompensiertes Variometer mit TE-Venturi</vt:lpstr>
      <vt:lpstr>Inhalt</vt:lpstr>
      <vt:lpstr>Der Fahrtmesser misst denn Staudruck abzüglich des Gesamtdrucks</vt:lpstr>
      <vt:lpstr>Vne muss in der Höhe angepasst werden</vt:lpstr>
      <vt:lpstr>Inhalt</vt:lpstr>
      <vt:lpstr>Der Kompass</vt:lpstr>
      <vt:lpstr>Variation und Deviation und Inklination</vt:lpstr>
      <vt:lpstr>Kompassdrehfehler</vt:lpstr>
      <vt:lpstr>Kompassdrehfehler</vt:lpstr>
      <vt:lpstr>Übung zu Kompassdrehfehler</vt:lpstr>
      <vt:lpstr>Positionsbestimmung über GPS</vt:lpstr>
      <vt:lpstr>Inhalt</vt:lpstr>
      <vt:lpstr>Kreiselgeräte</vt:lpstr>
      <vt:lpstr>Wendezeiger mit Libelle</vt:lpstr>
      <vt:lpstr>Die Libelle</vt:lpstr>
      <vt:lpstr>Das Flugzeug schiebt in der Kurve nach außen</vt:lpstr>
      <vt:lpstr>Das Flugzeug rutscht in der Kurve nach innen</vt:lpstr>
      <vt:lpstr>Vergleich Faden und Kugel (Libelle)</vt:lpstr>
      <vt:lpstr>Schiebeflug </vt:lpstr>
      <vt:lpstr>Slip</vt:lpstr>
      <vt:lpstr>Künstlicher Horizont</vt:lpstr>
      <vt:lpstr>Kurskreisel</vt:lpstr>
      <vt:lpstr>Inhalt</vt:lpstr>
      <vt:lpstr>Übertragungstechniken: VHF, HF und SATCOM</vt:lpstr>
      <vt:lpstr>VHF-Sprechfunkgerät</vt:lpstr>
      <vt:lpstr>Inhalt</vt:lpstr>
      <vt:lpstr>FLARM (Flight Alarm) ist in erster Linie ein Anti-Kollisionssystem für die Freizeitfliegerei</vt:lpstr>
      <vt:lpstr>FLARM (Flight Alarm)</vt:lpstr>
      <vt:lpstr>Haubenblitzer</vt:lpstr>
      <vt:lpstr>Transponder</vt:lpstr>
      <vt:lpstr>Inhalt</vt:lpstr>
      <vt:lpstr>Der g-Messer (Beschleunigungsmesser)</vt:lpstr>
      <vt:lpstr>Inhalt</vt:lpstr>
      <vt:lpstr>Digitale Höhenmesser </vt:lpstr>
      <vt:lpstr>Elektronisches Variometer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Robin Tannenberg</dc:creator>
  <cp:lastModifiedBy>Robin Tannenberg</cp:lastModifiedBy>
  <cp:revision>1</cp:revision>
  <dcterms:created xsi:type="dcterms:W3CDTF">2021-10-14T16:59:56Z</dcterms:created>
  <dcterms:modified xsi:type="dcterms:W3CDTF">2024-01-29T22:04:09Z</dcterms:modified>
</cp:coreProperties>
</file>