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</p:sldIdLst>
  <p:sldSz cx="9144000" cy="5143500" type="screen16x9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3DE"/>
    <a:srgbClr val="CEDBF2"/>
    <a:srgbClr val="DCE5F4"/>
    <a:srgbClr val="EBF0F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6" autoAdjust="0"/>
    <p:restoredTop sz="94650" autoAdjust="0"/>
  </p:normalViewPr>
  <p:slideViewPr>
    <p:cSldViewPr>
      <p:cViewPr>
        <p:scale>
          <a:sx n="100" d="100"/>
          <a:sy n="100" d="100"/>
        </p:scale>
        <p:origin x="-725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90334-D70E-4E63-A03C-3DA018882F16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4F7A-1F3A-4791-9080-BF5D100605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41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5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7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2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2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2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0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8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0000">
              <a:srgbClr val="CEDBF2"/>
            </a:gs>
            <a:gs pos="100000">
              <a:srgbClr val="DCE5F4"/>
            </a:gs>
            <a:gs pos="100000">
              <a:srgbClr val="F3F6F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5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hyperlink" Target="http://www.hangsi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Aerobatic</a:t>
              </a: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267744" y="116632"/>
            <a:ext cx="4392488" cy="94295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Segelkunstflugausbildung</a:t>
            </a:r>
          </a:p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DAeC e. V.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984268" y="915566"/>
            <a:ext cx="1980220" cy="3888432"/>
            <a:chOff x="814730" y="1203598"/>
            <a:chExt cx="1980220" cy="3888432"/>
          </a:xfrm>
        </p:grpSpPr>
        <p:sp>
          <p:nvSpPr>
            <p:cNvPr id="19" name="Abgerundetes Rechteck 18"/>
            <p:cNvSpPr/>
            <p:nvPr/>
          </p:nvSpPr>
          <p:spPr>
            <a:xfrm>
              <a:off x="814730" y="1203598"/>
              <a:ext cx="1980220" cy="942950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ADVANCED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 </a:t>
              </a:r>
              <a:r>
                <a:rPr lang="de-DE" b="1" i="1" dirty="0" err="1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Fortge-schrittenenrechte</a:t>
              </a:r>
              <a:endParaRPr lang="de-DE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Abgerundetes Rechteck 19"/>
            <p:cNvSpPr/>
            <p:nvPr/>
          </p:nvSpPr>
          <p:spPr>
            <a:xfrm>
              <a:off x="814730" y="2283717"/>
              <a:ext cx="1980220" cy="1296145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entspricht der ehemaligen Ausbildung nach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 FCL.800</a:t>
              </a:r>
              <a:endParaRPr lang="de-DE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814730" y="3645023"/>
              <a:ext cx="1980220" cy="1447007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Abschnitt SPL SFCL.200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Kunstflugrechte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</a:t>
              </a:r>
              <a:r>
                <a:rPr lang="de-DE" b="1" i="1" baseline="30000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SFCL.200 (b)(c)(d)(e)</a:t>
              </a:r>
              <a:endParaRPr lang="de-DE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37984" y="1275606"/>
            <a:ext cx="3267474" cy="3528392"/>
            <a:chOff x="6308928" y="1229333"/>
            <a:chExt cx="3267474" cy="3528392"/>
          </a:xfrm>
        </p:grpSpPr>
        <p:sp>
          <p:nvSpPr>
            <p:cNvPr id="23" name="Abgerundetes Rechteck 22"/>
            <p:cNvSpPr/>
            <p:nvPr/>
          </p:nvSpPr>
          <p:spPr>
            <a:xfrm>
              <a:off x="6308928" y="1229333"/>
              <a:ext cx="3267474" cy="864096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 A S I C</a:t>
              </a:r>
            </a:p>
            <a:p>
              <a:pPr algn="ctr"/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 - Basisrechte</a:t>
              </a:r>
              <a:endParaRPr lang="de-DE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Abgerundetes Rechteck 23"/>
            <p:cNvSpPr/>
            <p:nvPr/>
          </p:nvSpPr>
          <p:spPr>
            <a:xfrm>
              <a:off x="6308929" y="2427181"/>
              <a:ext cx="3267473" cy="936106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neue Ausbildung, „kleine Segelkunstflugerlaubnis“</a:t>
              </a:r>
              <a:endParaRPr lang="de-DE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6350456" y="3674181"/>
              <a:ext cx="3225946" cy="1083544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Abschnitt SPL SFCL.200</a:t>
              </a:r>
            </a:p>
            <a:p>
              <a:pPr algn="ctr"/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Kunstflugrechte</a:t>
              </a:r>
            </a:p>
            <a:p>
              <a:pPr algn="ctr"/>
              <a:r>
                <a:rPr lang="de-DE" sz="22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</a:t>
              </a:r>
              <a:r>
                <a:rPr lang="de-DE" sz="2200" b="1" i="1" baseline="30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de-DE" sz="22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SFCL.200 (</a:t>
              </a:r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b)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635896" y="1275606"/>
            <a:ext cx="3096344" cy="3520008"/>
            <a:chOff x="3082982" y="1484784"/>
            <a:chExt cx="3096344" cy="3520008"/>
          </a:xfrm>
        </p:grpSpPr>
        <p:sp>
          <p:nvSpPr>
            <p:cNvPr id="27" name="Abgerundetes Rechteck 26"/>
            <p:cNvSpPr/>
            <p:nvPr/>
          </p:nvSpPr>
          <p:spPr>
            <a:xfrm>
              <a:off x="3082982" y="1484784"/>
              <a:ext cx="3096344" cy="2160240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DVO (EU) 2018/1976 Anhang III Teil SFCL</a:t>
              </a:r>
            </a:p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eingeführt durch die</a:t>
              </a:r>
            </a:p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DVO (EU) 2020/358 am 08.04.2020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Abgerundetes Rechteck 27"/>
            <p:cNvSpPr/>
            <p:nvPr/>
          </p:nvSpPr>
          <p:spPr>
            <a:xfrm>
              <a:off x="3082982" y="3789040"/>
              <a:ext cx="3096344" cy="12157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Rule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Book </a:t>
              </a:r>
              <a:r>
                <a:rPr lang="de-DE" sz="24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Sailplane</a:t>
              </a:r>
              <a:endPara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oder auf deutsch</a:t>
              </a:r>
            </a:p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Regelbuch Segelflug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10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5840255" y="915566"/>
            <a:ext cx="2664296" cy="37848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ganzer Überschlag nach oben aus Normalfluglage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83568" y="1223835"/>
            <a:ext cx="4306884" cy="3168352"/>
            <a:chOff x="755576" y="2420888"/>
            <a:chExt cx="4306884" cy="3168352"/>
          </a:xfrm>
        </p:grpSpPr>
        <p:sp>
          <p:nvSpPr>
            <p:cNvPr id="19" name="Abgerundetes Rechteck 18"/>
            <p:cNvSpPr/>
            <p:nvPr/>
          </p:nvSpPr>
          <p:spPr>
            <a:xfrm>
              <a:off x="755576" y="2420888"/>
              <a:ext cx="4306884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7.4.1.1 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</a:t>
              </a:r>
            </a:p>
            <a:p>
              <a:r>
                <a:rPr lang="de-DE" sz="2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10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positiver Loop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53" y="2996952"/>
              <a:ext cx="2753161" cy="1947478"/>
            </a:xfrm>
            <a:prstGeom prst="rect">
              <a:avLst/>
            </a:prstGeom>
          </p:spPr>
        </p:pic>
      </p:grpSp>
      <p:sp>
        <p:nvSpPr>
          <p:cNvPr id="21" name="Abgerundetes Rechteck 20"/>
          <p:cNvSpPr/>
          <p:nvPr/>
        </p:nvSpPr>
        <p:spPr>
          <a:xfrm>
            <a:off x="2980204" y="94919"/>
            <a:ext cx="317597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11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Looping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44" y="714013"/>
            <a:ext cx="7437416" cy="4183547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2980204" y="94919"/>
            <a:ext cx="317597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5364088" y="964714"/>
            <a:ext cx="3240360" cy="349791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45° Linie aufwärts mit anschließender Kehrtkurve 180° (Querneigung 60° bis 90°) fallend in eine Linie abwärts mit 45° Linie zurück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539552" y="1131590"/>
            <a:ext cx="4306884" cy="3168352"/>
            <a:chOff x="755576" y="2420888"/>
            <a:chExt cx="4306884" cy="3168352"/>
          </a:xfrm>
        </p:grpSpPr>
        <p:sp>
          <p:nvSpPr>
            <p:cNvPr id="19" name="Abgerundetes Rechteck 18"/>
            <p:cNvSpPr/>
            <p:nvPr/>
          </p:nvSpPr>
          <p:spPr>
            <a:xfrm>
              <a:off x="755576" y="2420888"/>
              <a:ext cx="4306884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0.0  kein </a:t>
              </a:r>
              <a:r>
                <a:rPr lang="de-DE" sz="24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Aresti</a:t>
              </a:r>
              <a:endPara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K  8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Wing Over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27" y="2796786"/>
              <a:ext cx="2411489" cy="2072374"/>
            </a:xfrm>
            <a:prstGeom prst="rect">
              <a:avLst/>
            </a:prstGeom>
          </p:spPr>
        </p:pic>
      </p:grpSp>
      <p:sp>
        <p:nvSpPr>
          <p:cNvPr id="21" name="Abgerundetes Rechteck 20"/>
          <p:cNvSpPr/>
          <p:nvPr/>
        </p:nvSpPr>
        <p:spPr>
          <a:xfrm>
            <a:off x="3162320" y="94919"/>
            <a:ext cx="281593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 Over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13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Wing Over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424" y="716447"/>
            <a:ext cx="7425084" cy="4176610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162320" y="94919"/>
            <a:ext cx="281593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 Over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14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51520" y="1099838"/>
            <a:ext cx="3947249" cy="3168352"/>
            <a:chOff x="467544" y="3284984"/>
            <a:chExt cx="3947249" cy="3168352"/>
          </a:xfrm>
        </p:grpSpPr>
        <p:sp>
          <p:nvSpPr>
            <p:cNvPr id="18" name="Abgerundetes Rechteck 17"/>
            <p:cNvSpPr/>
            <p:nvPr/>
          </p:nvSpPr>
          <p:spPr>
            <a:xfrm>
              <a:off x="467544" y="3284984"/>
              <a:ext cx="3947249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0.0  kein Aresti   K 12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</a:t>
              </a:r>
              <a:r>
                <a:rPr lang="de-DE" sz="32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Lazy</a:t>
              </a:r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32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Eight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90" y="4365104"/>
              <a:ext cx="3176556" cy="1385977"/>
            </a:xfrm>
            <a:prstGeom prst="rect">
              <a:avLst/>
            </a:prstGeom>
          </p:spPr>
        </p:pic>
      </p:grpSp>
      <p:sp>
        <p:nvSpPr>
          <p:cNvPr id="20" name="Abgerundetes Rechteck 19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499992" y="860881"/>
            <a:ext cx="4446700" cy="370977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erhöhter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Geschwindigkeit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Normalfluglage eine konstant hochgezogene 180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 Kehrtkurve in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Richtung (Querneigung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Scheitel 60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 bis 90°),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 fallend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Fahrt aufholen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anschließender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hochgezogener Kehrtkurve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 andere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Richtung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15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Lazy Eight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924" y="714782"/>
            <a:ext cx="7401584" cy="4163391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16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813348" y="771550"/>
            <a:ext cx="7518308" cy="43204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zusammenhängendes Kunstflugprogramm z.B.: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2236091" y="1419622"/>
            <a:ext cx="4680519" cy="427441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Umdrehung positives Trudeln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08720" y="2332866"/>
            <a:ext cx="2376265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395536" y="3178294"/>
            <a:ext cx="2376265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387916" y="4014574"/>
            <a:ext cx="2376264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Steilkreis 180°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6372201" y="4229790"/>
            <a:ext cx="2376263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Winkel auf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6372461" y="2619085"/>
            <a:ext cx="2374418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 Over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72" y="1995686"/>
            <a:ext cx="2990321" cy="2868342"/>
          </a:xfrm>
          <a:prstGeom prst="rect">
            <a:avLst/>
          </a:prstGeom>
        </p:spPr>
      </p:pic>
      <p:sp>
        <p:nvSpPr>
          <p:cNvPr id="25" name="Abgerundetes Rechteck 24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Aerobatic</a:t>
              </a: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17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00" y="665634"/>
            <a:ext cx="7272808" cy="4238543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2555776" y="94919"/>
            <a:ext cx="4017208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Ausbildungsnachweis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18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4743380" y="1995686"/>
            <a:ext cx="3598912" cy="72008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„Solo“ Beherrschung  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Basis-Figuren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738622" y="2924170"/>
            <a:ext cx="3596050" cy="115974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„Solo“ Beherrschung  des zusammenhängenden Kunstflugprogramms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846787" y="771550"/>
            <a:ext cx="3453405" cy="36004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Abschluss der Ausbildung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755576" y="1995686"/>
            <a:ext cx="2898576" cy="72008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erforderliche Theorie-</a:t>
            </a:r>
          </a:p>
          <a:p>
            <a:pPr algn="ctr"/>
            <a:r>
              <a:rPr lang="de-DE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kenntnisse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erworben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1262648" y="1347614"/>
            <a:ext cx="1872208" cy="44728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Theorie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598368" y="1347615"/>
            <a:ext cx="1872208" cy="43587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766316" y="2931790"/>
            <a:ext cx="2887836" cy="115212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erforderliche Einweisungen durchgeführt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766316" y="4273912"/>
            <a:ext cx="7640364" cy="56056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Eintrag der Kunstflugrechte ins Flugbuch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3059832" y="94919"/>
            <a:ext cx="3024336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Bestätigung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" y="0"/>
            <a:ext cx="9139479" cy="5143500"/>
          </a:xfrm>
          <a:prstGeom prst="rect">
            <a:avLst/>
          </a:prstGeom>
        </p:spPr>
      </p:pic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19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6300192" y="1989950"/>
            <a:ext cx="2448272" cy="244716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an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Tommy </a:t>
            </a:r>
            <a:r>
              <a:rPr lang="de-DE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Brückelt</a:t>
            </a:r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für das Erstellen der Beispielszenen am Flugsimulator</a:t>
            </a:r>
          </a:p>
          <a:p>
            <a:pPr algn="ctr"/>
            <a:r>
              <a:rPr lang="de-DE" sz="1400" b="1" dirty="0" err="1" smtClean="0">
                <a:solidFill>
                  <a:srgbClr val="002060"/>
                </a:solidFill>
                <a:hlinkClick r:id="rId4"/>
              </a:rPr>
              <a:t>Vehicle</a:t>
            </a:r>
            <a:r>
              <a:rPr lang="de-DE" sz="1400" b="1" dirty="0" smtClean="0">
                <a:solidFill>
                  <a:srgbClr val="002060"/>
                </a:solidFill>
                <a:hlinkClick r:id="rId4"/>
              </a:rPr>
              <a:t> Simulator www.hangsim.com</a:t>
            </a:r>
            <a:endParaRPr lang="de-DE" sz="1400" b="1" dirty="0">
              <a:solidFill>
                <a:srgbClr val="00206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491880" y="558954"/>
            <a:ext cx="5256584" cy="1296144"/>
            <a:chOff x="3491880" y="558954"/>
            <a:chExt cx="5256584" cy="1296144"/>
          </a:xfrm>
        </p:grpSpPr>
        <p:sp>
          <p:nvSpPr>
            <p:cNvPr id="18" name="Abgerundetes Rechteck 17"/>
            <p:cNvSpPr/>
            <p:nvPr/>
          </p:nvSpPr>
          <p:spPr>
            <a:xfrm>
              <a:off x="3491880" y="558954"/>
              <a:ext cx="5256584" cy="1296144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Schorsch </a:t>
              </a:r>
              <a:r>
                <a:rPr lang="de-DE" sz="36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Dörder</a:t>
              </a:r>
              <a:endParaRPr lang="de-DE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Referent Segelkunstflug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FA Ausbildung und Lizenzen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707" y="725668"/>
              <a:ext cx="2376264" cy="803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483768" y="1275606"/>
            <a:ext cx="6466549" cy="41848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Stunden als PIC in Segelflugzeugen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2485400" y="1901063"/>
            <a:ext cx="6477183" cy="64798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Ausbildungskurs  ATO / DTO (Theorie + Praxis); 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Schulung aller Ausbildungsinhalte auf Segelflugzeugen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483768" y="2755771"/>
            <a:ext cx="6480720" cy="37050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beschränkt auf fünf vorgeschriebene Kunstflugmanöver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2" y="1303592"/>
            <a:ext cx="1428751" cy="36305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7" y="2044447"/>
            <a:ext cx="1428751" cy="3630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9" y="2762260"/>
            <a:ext cx="1428751" cy="363050"/>
          </a:xfrm>
          <a:prstGeom prst="rect">
            <a:avLst/>
          </a:prstGeom>
        </p:spPr>
      </p:pic>
      <p:sp>
        <p:nvSpPr>
          <p:cNvPr id="23" name="Abgerundetes Rechteck 22"/>
          <p:cNvSpPr/>
          <p:nvPr/>
        </p:nvSpPr>
        <p:spPr>
          <a:xfrm>
            <a:off x="2484887" y="3333317"/>
            <a:ext cx="6479601" cy="63109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gilt auch für TMG, wenn der Auszubildende einen gültigen SPL mit TMG Berechtigung besitzt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1" y="3429590"/>
            <a:ext cx="1152307" cy="392803"/>
          </a:xfrm>
          <a:prstGeom prst="rect">
            <a:avLst/>
          </a:prstGeom>
        </p:spPr>
      </p:pic>
      <p:sp>
        <p:nvSpPr>
          <p:cNvPr id="25" name="Abgerundetes Rechteck 24"/>
          <p:cNvSpPr/>
          <p:nvPr/>
        </p:nvSpPr>
        <p:spPr>
          <a:xfrm>
            <a:off x="2482962" y="4171166"/>
            <a:ext cx="6481526" cy="64798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wenn im Ausbildungskurs alle Ausbildungsinhalte auf TMG geschult wurden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2195736" y="110759"/>
            <a:ext cx="4752528" cy="94882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b="1" i="1" spc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</a:t>
            </a:r>
          </a:p>
          <a:p>
            <a:pPr algn="ctr"/>
            <a:r>
              <a:rPr lang="de-DE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A S I S R E C H T E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73434"/>
            <a:ext cx="1152307" cy="3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613613" y="555526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 die Anzahl der Ausbildungsstarts </a:t>
            </a:r>
            <a:r>
              <a:rPr lang="de-DE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etscheidet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ausbildende FI(S)</a:t>
            </a:r>
            <a:r>
              <a:rPr lang="de-DE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aerobatic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2624247" y="1635646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vorgeschriebene Anzahl der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Ausbildungsstunden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620164" y="2715766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empfohlen:  mind. 3 Stunden theoretischer Unterricht in allen vorgeschriebenen Ausbildungsinhalten 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" y="699542"/>
            <a:ext cx="1687913" cy="42890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" y="1779662"/>
            <a:ext cx="1687913" cy="42890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7" y="2859782"/>
            <a:ext cx="1687913" cy="428904"/>
          </a:xfrm>
          <a:prstGeom prst="rect">
            <a:avLst/>
          </a:prstGeom>
        </p:spPr>
      </p:pic>
      <p:sp>
        <p:nvSpPr>
          <p:cNvPr id="23" name="Abgerundetes Rechteck 22"/>
          <p:cNvSpPr/>
          <p:nvPr/>
        </p:nvSpPr>
        <p:spPr>
          <a:xfrm>
            <a:off x="2619829" y="3795886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empfohlen:  bei der Ausbildung mit TMG, zusätzlich 30 Minuten Motormanagement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1" y="3915168"/>
            <a:ext cx="1390198" cy="4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4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267745" y="123478"/>
            <a:ext cx="4608511" cy="100811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folgende Grundmanöver werden geübt: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608023" y="1635736"/>
            <a:ext cx="4540041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Langsamflug, Strömungsabriss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3779912" y="2715766"/>
            <a:ext cx="1656184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Steilkreise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610441" y="2715856"/>
            <a:ext cx="2449391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Seitengleitflug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6083049" y="2715766"/>
            <a:ext cx="2449391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 ein- und ausleiten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615097" y="3795976"/>
            <a:ext cx="3956903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Anlassen des Motor im Flug (falls anwendbar)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5423966" y="3795976"/>
            <a:ext cx="3108474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rechtzeitiges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Ausleiten Steilspirale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5762228" y="1635646"/>
            <a:ext cx="2776947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Rettungsmanöver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5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1982846" y="115858"/>
            <a:ext cx="5184575" cy="166380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folgende Kunstflugmanöver werden ausgebildet: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(nach der Erteilung der Erlaubnis dürfen auch nur diese geflogen werden)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316585" y="3526785"/>
            <a:ext cx="2311603" cy="106636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positives Trudeln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5942570" y="2161949"/>
            <a:ext cx="2877902" cy="100811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Loops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6672820" y="3539354"/>
            <a:ext cx="2156703" cy="104918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Kunstflugmanöver</a:t>
            </a:r>
            <a:endParaRPr lang="de-DE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323528" y="2139702"/>
            <a:ext cx="4082485" cy="1030359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45° Linie auf und ab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(als Kunstflugmanöver geflogen)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3131840" y="3435846"/>
            <a:ext cx="3096344" cy="137859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 Over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Kehre in der Vertikalen</a:t>
            </a:r>
          </a:p>
          <a:p>
            <a:pPr algn="ctr"/>
            <a:r>
              <a:rPr lang="de-DE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Kunstflugmanöver</a:t>
            </a:r>
            <a:endParaRPr lang="de-DE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6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4297564" y="3155404"/>
            <a:ext cx="4306884" cy="163865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Katalognummer:</a:t>
            </a:r>
          </a:p>
          <a:p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1.1.2.3      K  7</a:t>
            </a:r>
          </a:p>
          <a:p>
            <a:pPr algn="ctr"/>
            <a:endParaRPr lang="de-DE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Winkel 45° ab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85" y="3371458"/>
            <a:ext cx="1675747" cy="1055028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481140" y="1131590"/>
            <a:ext cx="4306884" cy="1638652"/>
            <a:chOff x="481140" y="1347614"/>
            <a:chExt cx="4306884" cy="1638652"/>
          </a:xfrm>
        </p:grpSpPr>
        <p:sp>
          <p:nvSpPr>
            <p:cNvPr id="20" name="Abgerundetes Rechteck 19"/>
            <p:cNvSpPr/>
            <p:nvPr/>
          </p:nvSpPr>
          <p:spPr>
            <a:xfrm>
              <a:off x="481140" y="1347614"/>
              <a:ext cx="4306884" cy="16386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1.1.2.1      K  7</a:t>
              </a: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Winkel 45° auf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37" y="1516760"/>
              <a:ext cx="1611607" cy="1126998"/>
            </a:xfrm>
            <a:prstGeom prst="rect">
              <a:avLst/>
            </a:prstGeom>
          </p:spPr>
        </p:pic>
      </p:grpSp>
      <p:sp>
        <p:nvSpPr>
          <p:cNvPr id="22" name="Abgerundetes Rechteck 21"/>
          <p:cNvSpPr/>
          <p:nvPr/>
        </p:nvSpPr>
        <p:spPr>
          <a:xfrm>
            <a:off x="5724128" y="1131590"/>
            <a:ext cx="2448272" cy="163865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diszipliniertes Fahrtholen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disziplinierter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Fahrtabbau 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899592" y="3131438"/>
            <a:ext cx="2448272" cy="163865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Linie in Kombinations-figuren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 B.: Wing Over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2252504" y="94919"/>
            <a:ext cx="4616673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45° Linie auf und ab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7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Winkel45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44" y="699542"/>
            <a:ext cx="7465972" cy="4199609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2252504" y="94919"/>
            <a:ext cx="4616673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45° Linie auf und ab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8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83568" y="1347614"/>
            <a:ext cx="4306884" cy="3168352"/>
            <a:chOff x="755576" y="2420888"/>
            <a:chExt cx="4306884" cy="3168352"/>
          </a:xfrm>
        </p:grpSpPr>
        <p:sp>
          <p:nvSpPr>
            <p:cNvPr id="18" name="Abgerundetes Rechteck 17"/>
            <p:cNvSpPr/>
            <p:nvPr/>
          </p:nvSpPr>
          <p:spPr>
            <a:xfrm>
              <a:off x="755576" y="2420888"/>
              <a:ext cx="4306884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1.1.6.3        K  10</a:t>
              </a: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9.11.1.4      K   5  </a:t>
              </a: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gesamt:      K  15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positives Trudeln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72" y="2639488"/>
              <a:ext cx="1875846" cy="2157664"/>
            </a:xfrm>
            <a:prstGeom prst="rect">
              <a:avLst/>
            </a:prstGeom>
          </p:spPr>
        </p:pic>
      </p:grpSp>
      <p:sp>
        <p:nvSpPr>
          <p:cNvPr id="20" name="Abgerundetes Rechteck 19"/>
          <p:cNvSpPr/>
          <p:nvPr/>
        </p:nvSpPr>
        <p:spPr>
          <a:xfrm>
            <a:off x="5874163" y="1044342"/>
            <a:ext cx="2664296" cy="37848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oder mehrere kontrollierte Umdrehung(en)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Autorotation -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mit Abfangen in Normalfluglage 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3340244" y="94919"/>
            <a:ext cx="246351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9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i="1" dirty="0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Basisrechte (Basic)</a:t>
            </a:r>
            <a:endParaRPr lang="de-DE" sz="10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Trudeln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901" y="718232"/>
            <a:ext cx="7444655" cy="4187619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340244" y="94919"/>
            <a:ext cx="246351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äsentation SKF-Theor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852</Words>
  <Application>Microsoft Office PowerPoint</Application>
  <PresentationFormat>Bildschirmpräsentation (16:9)</PresentationFormat>
  <Paragraphs>254</Paragraphs>
  <Slides>19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Calibri</vt:lpstr>
      <vt:lpstr>Präsentation SKF-Theorie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Schorsch</dc:creator>
  <cp:lastModifiedBy>Schorsch</cp:lastModifiedBy>
  <cp:revision>47</cp:revision>
  <dcterms:created xsi:type="dcterms:W3CDTF">2022-09-25T15:33:44Z</dcterms:created>
  <dcterms:modified xsi:type="dcterms:W3CDTF">2022-10-17T05:17:56Z</dcterms:modified>
</cp:coreProperties>
</file>